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Somdeepa" userId="25488cc0-8d31-4d35-b442-e5ced734361a" providerId="ADAL" clId="{1D6AEE7C-F49B-44B0-9C0D-E8C06F485544}"/>
    <pc:docChg chg="custSel addSld delSld modSld">
      <pc:chgData name="Das, Somdeepa" userId="25488cc0-8d31-4d35-b442-e5ced734361a" providerId="ADAL" clId="{1D6AEE7C-F49B-44B0-9C0D-E8C06F485544}" dt="2024-07-30T19:48:40.580" v="32" actId="2696"/>
      <pc:docMkLst>
        <pc:docMk/>
      </pc:docMkLst>
      <pc:sldChg chg="addSp delSp modSp new mod modClrScheme chgLayout">
        <pc:chgData name="Das, Somdeepa" userId="25488cc0-8d31-4d35-b442-e5ced734361a" providerId="ADAL" clId="{1D6AEE7C-F49B-44B0-9C0D-E8C06F485544}" dt="2024-07-30T19:36:48.261" v="30" actId="14100"/>
        <pc:sldMkLst>
          <pc:docMk/>
          <pc:sldMk cId="720806933" sldId="259"/>
        </pc:sldMkLst>
        <pc:spChg chg="del mod ord">
          <ac:chgData name="Das, Somdeepa" userId="25488cc0-8d31-4d35-b442-e5ced734361a" providerId="ADAL" clId="{1D6AEE7C-F49B-44B0-9C0D-E8C06F485544}" dt="2024-07-30T19:36:05.922" v="1" actId="700"/>
          <ac:spMkLst>
            <pc:docMk/>
            <pc:sldMk cId="720806933" sldId="259"/>
            <ac:spMk id="2" creationId="{EBE1E460-1DE4-4061-B5DA-D60F74FBEE38}"/>
          </ac:spMkLst>
        </pc:spChg>
        <pc:spChg chg="del mod ord">
          <ac:chgData name="Das, Somdeepa" userId="25488cc0-8d31-4d35-b442-e5ced734361a" providerId="ADAL" clId="{1D6AEE7C-F49B-44B0-9C0D-E8C06F485544}" dt="2024-07-30T19:36:05.922" v="1" actId="700"/>
          <ac:spMkLst>
            <pc:docMk/>
            <pc:sldMk cId="720806933" sldId="259"/>
            <ac:spMk id="3" creationId="{E24AA7EF-E0B2-43ED-90D6-291918F58C16}"/>
          </ac:spMkLst>
        </pc:spChg>
        <pc:spChg chg="del">
          <ac:chgData name="Das, Somdeepa" userId="25488cc0-8d31-4d35-b442-e5ced734361a" providerId="ADAL" clId="{1D6AEE7C-F49B-44B0-9C0D-E8C06F485544}" dt="2024-07-30T19:36:05.922" v="1" actId="700"/>
          <ac:spMkLst>
            <pc:docMk/>
            <pc:sldMk cId="720806933" sldId="259"/>
            <ac:spMk id="4" creationId="{57947E1F-0563-45E3-A15C-04ED4B4CB517}"/>
          </ac:spMkLst>
        </pc:spChg>
        <pc:spChg chg="add mod ord">
          <ac:chgData name="Das, Somdeepa" userId="25488cc0-8d31-4d35-b442-e5ced734361a" providerId="ADAL" clId="{1D6AEE7C-F49B-44B0-9C0D-E8C06F485544}" dt="2024-07-30T19:36:34.695" v="28" actId="20577"/>
          <ac:spMkLst>
            <pc:docMk/>
            <pc:sldMk cId="720806933" sldId="259"/>
            <ac:spMk id="5" creationId="{B7BE7F62-CEBD-44C3-BCD7-FC10609B1D4B}"/>
          </ac:spMkLst>
        </pc:spChg>
        <pc:spChg chg="add del mod ord">
          <ac:chgData name="Das, Somdeepa" userId="25488cc0-8d31-4d35-b442-e5ced734361a" providerId="ADAL" clId="{1D6AEE7C-F49B-44B0-9C0D-E8C06F485544}" dt="2024-07-30T19:36:17.968" v="2"/>
          <ac:spMkLst>
            <pc:docMk/>
            <pc:sldMk cId="720806933" sldId="259"/>
            <ac:spMk id="6" creationId="{E494F6F0-7622-4B0C-BD21-EB77DC824C46}"/>
          </ac:spMkLst>
        </pc:spChg>
        <pc:picChg chg="add mod">
          <ac:chgData name="Das, Somdeepa" userId="25488cc0-8d31-4d35-b442-e5ced734361a" providerId="ADAL" clId="{1D6AEE7C-F49B-44B0-9C0D-E8C06F485544}" dt="2024-07-30T19:36:48.261" v="30" actId="14100"/>
          <ac:picMkLst>
            <pc:docMk/>
            <pc:sldMk cId="720806933" sldId="259"/>
            <ac:picMk id="8" creationId="{7CD4D7FE-3177-47A0-BBDB-746307B46965}"/>
          </ac:picMkLst>
        </pc:picChg>
      </pc:sldChg>
      <pc:sldChg chg="new del">
        <pc:chgData name="Das, Somdeepa" userId="25488cc0-8d31-4d35-b442-e5ced734361a" providerId="ADAL" clId="{1D6AEE7C-F49B-44B0-9C0D-E8C06F485544}" dt="2024-07-30T19:48:40.580" v="32" actId="2696"/>
        <pc:sldMkLst>
          <pc:docMk/>
          <pc:sldMk cId="398377221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6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5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53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4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0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78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08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50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5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71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9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393B-695D-469B-8BE2-34C32F01DA7A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72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EAE2-D264-4885-8CA2-87BA9267C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Group Meeting (7/9/24)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4061B-A0F1-4FCB-A31A-A079AF54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Somdeepa Das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11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9645-B260-4865-9366-A88A0208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turnout over time</a:t>
            </a:r>
            <a:endParaRPr lang="en-GB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79DE62FE-7229-4A9F-8F51-C36EE71C4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20" y="1825625"/>
            <a:ext cx="7716560" cy="4351338"/>
          </a:xfrm>
        </p:spPr>
      </p:pic>
    </p:spTree>
    <p:extLst>
      <p:ext uri="{BB962C8B-B14F-4D97-AF65-F5344CB8AC3E}">
        <p14:creationId xmlns:p14="http://schemas.microsoft.com/office/powerpoint/2010/main" val="190319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EC89-8EBF-4DB4-989C-529EE05E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vs even elections</a:t>
            </a:r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87D6C9-FEF7-43A1-90DE-1519A8A7518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98567967"/>
              </p:ext>
            </p:extLst>
          </p:nvPr>
        </p:nvGraphicFramePr>
        <p:xfrm>
          <a:off x="628650" y="1825625"/>
          <a:ext cx="3886200" cy="27000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05901011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733578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1381084"/>
                    </a:ext>
                  </a:extLst>
                </a:gridCol>
              </a:tblGrid>
              <a:tr h="448340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Even Year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Odd Year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816684"/>
                  </a:ext>
                </a:extLst>
              </a:tr>
              <a:tr h="4483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408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9740888"/>
                  </a:ext>
                </a:extLst>
              </a:tr>
              <a:tr h="6011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Proportion passed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5016124"/>
                  </a:ext>
                </a:extLst>
              </a:tr>
              <a:tr h="6011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 Turnout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0.353 (0.0186)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0.253 (0.0161)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25913"/>
                  </a:ext>
                </a:extLst>
              </a:tr>
              <a:tr h="6011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 For Vote share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0.621 (0.0117)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0.619 (0.0134)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826662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63D7FB-0D9B-42DD-A732-B48DE4CEEE4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6793560"/>
              </p:ext>
            </p:extLst>
          </p:nvPr>
        </p:nvGraphicFramePr>
        <p:xfrm>
          <a:off x="4629150" y="1825625"/>
          <a:ext cx="3886200" cy="27000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72775733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2967537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58292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Even Year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Odd Year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511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Beer &amp; Wine Off-Premises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0.34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0.32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465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Mixed Beverages in Restaurants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962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 Alcoholic Beverages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290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 Alcoholic Beverages Off-Premises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316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Beer &amp; Wine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37117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CA75D0-3CB1-43E2-8C7D-13828ECD8B0D}"/>
              </a:ext>
            </a:extLst>
          </p:cNvPr>
          <p:cNvSpPr txBox="1"/>
          <p:nvPr/>
        </p:nvSpPr>
        <p:spPr>
          <a:xfrm>
            <a:off x="628650" y="4961467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More elections in even years, however no significant differences in how people vote in these years</a:t>
            </a:r>
          </a:p>
          <a:p>
            <a:r>
              <a:rPr lang="en-US" dirty="0"/>
              <a:t>- There are also no significant differences in the type of issues being brought to the ballot</a:t>
            </a:r>
          </a:p>
        </p:txBody>
      </p:sp>
    </p:spTree>
    <p:extLst>
      <p:ext uri="{BB962C8B-B14F-4D97-AF65-F5344CB8AC3E}">
        <p14:creationId xmlns:p14="http://schemas.microsoft.com/office/powerpoint/2010/main" val="92321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BE7F62-CEBD-44C3-BCD7-FC10609B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licenses in Texas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D4D7FE-3177-47A0-BBDB-746307B46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91511"/>
            <a:ext cx="7651750" cy="5097009"/>
          </a:xfrm>
        </p:spPr>
      </p:pic>
    </p:spTree>
    <p:extLst>
      <p:ext uri="{BB962C8B-B14F-4D97-AF65-F5344CB8AC3E}">
        <p14:creationId xmlns:p14="http://schemas.microsoft.com/office/powerpoint/2010/main" val="72080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1B9B-6719-4C12-B487-1FF5C319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licenses – event study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182673-0447-4608-92D2-D58F310E4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67" y="1728185"/>
            <a:ext cx="5985933" cy="4787447"/>
          </a:xfrm>
        </p:spPr>
      </p:pic>
    </p:spTree>
    <p:extLst>
      <p:ext uri="{BB962C8B-B14F-4D97-AF65-F5344CB8AC3E}">
        <p14:creationId xmlns:p14="http://schemas.microsoft.com/office/powerpoint/2010/main" val="365148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125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Public Group Meeting (7/9/24)</vt:lpstr>
      <vt:lpstr>Election turnout over time</vt:lpstr>
      <vt:lpstr>Odd vs even elections</vt:lpstr>
      <vt:lpstr>Alcohol licenses in Texas</vt:lpstr>
      <vt:lpstr>Alcohol licenses – event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Group Meeting (7/9/24)</dc:title>
  <dc:creator>Das, Somdeepa</dc:creator>
  <cp:lastModifiedBy>Das, Somdeepa</cp:lastModifiedBy>
  <cp:revision>10</cp:revision>
  <dcterms:created xsi:type="dcterms:W3CDTF">2024-07-29T16:09:11Z</dcterms:created>
  <dcterms:modified xsi:type="dcterms:W3CDTF">2024-08-06T20:00:42Z</dcterms:modified>
</cp:coreProperties>
</file>