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57" r:id="rId5"/>
    <p:sldId id="260" r:id="rId6"/>
    <p:sldId id="258" r:id="rId7"/>
    <p:sldId id="259" r:id="rId8"/>
    <p:sldId id="263" r:id="rId9"/>
    <p:sldId id="262" r:id="rId10"/>
    <p:sldId id="264" r:id="rId11"/>
    <p:sldId id="266" r:id="rId12"/>
    <p:sldId id="269" r:id="rId13"/>
    <p:sldId id="274" r:id="rId14"/>
    <p:sldId id="271" r:id="rId15"/>
    <p:sldId id="272" r:id="rId16"/>
    <p:sldId id="273" r:id="rId17"/>
    <p:sldId id="261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omdeepa" userId="25488cc0-8d31-4d35-b442-e5ced734361a" providerId="ADAL" clId="{F53C91A4-2F76-4934-BFE7-CE41CEF0E961}"/>
    <pc:docChg chg="custSel addSld modSld sldOrd">
      <pc:chgData name="Das, Somdeepa" userId="25488cc0-8d31-4d35-b442-e5ced734361a" providerId="ADAL" clId="{F53C91A4-2F76-4934-BFE7-CE41CEF0E961}" dt="2024-09-25T20:25:13.795" v="545" actId="14100"/>
      <pc:docMkLst>
        <pc:docMk/>
      </pc:docMkLst>
      <pc:sldChg chg="addSp delSp modSp mod">
        <pc:chgData name="Das, Somdeepa" userId="25488cc0-8d31-4d35-b442-e5ced734361a" providerId="ADAL" clId="{F53C91A4-2F76-4934-BFE7-CE41CEF0E961}" dt="2024-09-25T20:13:14.756" v="120" actId="1076"/>
        <pc:sldMkLst>
          <pc:docMk/>
          <pc:sldMk cId="78995962" sldId="259"/>
        </pc:sldMkLst>
        <pc:spChg chg="add del mod">
          <ac:chgData name="Das, Somdeepa" userId="25488cc0-8d31-4d35-b442-e5ced734361a" providerId="ADAL" clId="{F53C91A4-2F76-4934-BFE7-CE41CEF0E961}" dt="2024-09-25T20:12:45.764" v="111"/>
          <ac:spMkLst>
            <pc:docMk/>
            <pc:sldMk cId="78995962" sldId="259"/>
            <ac:spMk id="13" creationId="{4A5CD192-2ED3-400A-9830-6D9A68F3C52D}"/>
          </ac:spMkLst>
        </pc:spChg>
        <pc:spChg chg="add del mod">
          <ac:chgData name="Das, Somdeepa" userId="25488cc0-8d31-4d35-b442-e5ced734361a" providerId="ADAL" clId="{F53C91A4-2F76-4934-BFE7-CE41CEF0E961}" dt="2024-09-25T20:12:55.627" v="114"/>
          <ac:spMkLst>
            <pc:docMk/>
            <pc:sldMk cId="78995962" sldId="259"/>
            <ac:spMk id="15" creationId="{591993B1-3A7B-4BD7-BC79-2BAF5F5E13B7}"/>
          </ac:spMkLst>
        </pc:spChg>
        <pc:spChg chg="add del mod">
          <ac:chgData name="Das, Somdeepa" userId="25488cc0-8d31-4d35-b442-e5ced734361a" providerId="ADAL" clId="{F53C91A4-2F76-4934-BFE7-CE41CEF0E961}" dt="2024-09-25T20:12:53.209" v="113"/>
          <ac:spMkLst>
            <pc:docMk/>
            <pc:sldMk cId="78995962" sldId="259"/>
            <ac:spMk id="19" creationId="{C3712F25-50FF-4C20-BC8C-1A1605298A49}"/>
          </ac:spMkLst>
        </pc:spChg>
        <pc:spChg chg="add del mod">
          <ac:chgData name="Das, Somdeepa" userId="25488cc0-8d31-4d35-b442-e5ced734361a" providerId="ADAL" clId="{F53C91A4-2F76-4934-BFE7-CE41CEF0E961}" dt="2024-09-25T20:13:00.501" v="116"/>
          <ac:spMkLst>
            <pc:docMk/>
            <pc:sldMk cId="78995962" sldId="259"/>
            <ac:spMk id="25" creationId="{FDABF2B4-1E49-4478-8608-42D3742CA3D9}"/>
          </ac:spMkLst>
        </pc:spChg>
        <pc:spChg chg="add del mod">
          <ac:chgData name="Das, Somdeepa" userId="25488cc0-8d31-4d35-b442-e5ced734361a" providerId="ADAL" clId="{F53C91A4-2F76-4934-BFE7-CE41CEF0E961}" dt="2024-09-25T20:13:06.198" v="118"/>
          <ac:spMkLst>
            <pc:docMk/>
            <pc:sldMk cId="78995962" sldId="259"/>
            <ac:spMk id="29" creationId="{C39CEDD3-7A10-466C-BFB7-7DD1628E942A}"/>
          </ac:spMkLst>
        </pc:spChg>
        <pc:picChg chg="del">
          <ac:chgData name="Das, Somdeepa" userId="25488cc0-8d31-4d35-b442-e5ced734361a" providerId="ADAL" clId="{F53C91A4-2F76-4934-BFE7-CE41CEF0E961}" dt="2024-09-25T20:12:38.958" v="109" actId="478"/>
          <ac:picMkLst>
            <pc:docMk/>
            <pc:sldMk cId="78995962" sldId="259"/>
            <ac:picMk id="9" creationId="{7BD00C4D-0AD2-42DC-9B24-00F24F04C1E1}"/>
          </ac:picMkLst>
        </pc:picChg>
        <pc:picChg chg="del">
          <ac:chgData name="Das, Somdeepa" userId="25488cc0-8d31-4d35-b442-e5ced734361a" providerId="ADAL" clId="{F53C91A4-2F76-4934-BFE7-CE41CEF0E961}" dt="2024-09-25T20:12:39.519" v="110" actId="478"/>
          <ac:picMkLst>
            <pc:docMk/>
            <pc:sldMk cId="78995962" sldId="259"/>
            <ac:picMk id="11" creationId="{209F3D19-F5AD-46F0-A0EE-67F76985678B}"/>
          </ac:picMkLst>
        </pc:picChg>
        <pc:picChg chg="add del mod">
          <ac:chgData name="Das, Somdeepa" userId="25488cc0-8d31-4d35-b442-e5ced734361a" providerId="ADAL" clId="{F53C91A4-2F76-4934-BFE7-CE41CEF0E961}" dt="2024-09-25T20:12:47.702" v="112" actId="478"/>
          <ac:picMkLst>
            <pc:docMk/>
            <pc:sldMk cId="78995962" sldId="259"/>
            <ac:picMk id="17" creationId="{86D9F342-D5CB-4EA9-9CE2-E0700ED4AF96}"/>
          </ac:picMkLst>
        </pc:picChg>
        <pc:picChg chg="add mod">
          <ac:chgData name="Das, Somdeepa" userId="25488cc0-8d31-4d35-b442-e5ced734361a" providerId="ADAL" clId="{F53C91A4-2F76-4934-BFE7-CE41CEF0E961}" dt="2024-09-25T20:13:14.756" v="120" actId="1076"/>
          <ac:picMkLst>
            <pc:docMk/>
            <pc:sldMk cId="78995962" sldId="259"/>
            <ac:picMk id="21" creationId="{125E74F2-10A2-4771-936A-22F38662A745}"/>
          </ac:picMkLst>
        </pc:picChg>
        <pc:picChg chg="add del mod">
          <ac:chgData name="Das, Somdeepa" userId="25488cc0-8d31-4d35-b442-e5ced734361a" providerId="ADAL" clId="{F53C91A4-2F76-4934-BFE7-CE41CEF0E961}" dt="2024-09-25T20:12:57.567" v="115" actId="478"/>
          <ac:picMkLst>
            <pc:docMk/>
            <pc:sldMk cId="78995962" sldId="259"/>
            <ac:picMk id="23" creationId="{994A845E-7894-4D13-ACCC-ADD43302CA37}"/>
          </ac:picMkLst>
        </pc:picChg>
        <pc:picChg chg="add del mod">
          <ac:chgData name="Das, Somdeepa" userId="25488cc0-8d31-4d35-b442-e5ced734361a" providerId="ADAL" clId="{F53C91A4-2F76-4934-BFE7-CE41CEF0E961}" dt="2024-09-25T20:13:03.427" v="117" actId="478"/>
          <ac:picMkLst>
            <pc:docMk/>
            <pc:sldMk cId="78995962" sldId="259"/>
            <ac:picMk id="27" creationId="{FD7183C1-8711-4BCC-8F66-16EB675EA5DB}"/>
          </ac:picMkLst>
        </pc:picChg>
        <pc:picChg chg="add mod">
          <ac:chgData name="Das, Somdeepa" userId="25488cc0-8d31-4d35-b442-e5ced734361a" providerId="ADAL" clId="{F53C91A4-2F76-4934-BFE7-CE41CEF0E961}" dt="2024-09-25T20:13:14.756" v="120" actId="1076"/>
          <ac:picMkLst>
            <pc:docMk/>
            <pc:sldMk cId="78995962" sldId="259"/>
            <ac:picMk id="31" creationId="{EF4D106F-DBC3-40AD-901E-7857C7483A51}"/>
          </ac:picMkLst>
        </pc:picChg>
      </pc:sldChg>
      <pc:sldChg chg="modSp mod">
        <pc:chgData name="Das, Somdeepa" userId="25488cc0-8d31-4d35-b442-e5ced734361a" providerId="ADAL" clId="{F53C91A4-2F76-4934-BFE7-CE41CEF0E961}" dt="2024-09-25T20:14:31.536" v="209" actId="20577"/>
        <pc:sldMkLst>
          <pc:docMk/>
          <pc:sldMk cId="762394629" sldId="262"/>
        </pc:sldMkLst>
        <pc:spChg chg="mod">
          <ac:chgData name="Das, Somdeepa" userId="25488cc0-8d31-4d35-b442-e5ced734361a" providerId="ADAL" clId="{F53C91A4-2F76-4934-BFE7-CE41CEF0E961}" dt="2024-09-25T20:14:31.536" v="209" actId="20577"/>
          <ac:spMkLst>
            <pc:docMk/>
            <pc:sldMk cId="762394629" sldId="262"/>
            <ac:spMk id="5" creationId="{A45F6D25-DB6C-4DDE-A6B7-B9F59A1B35A5}"/>
          </ac:spMkLst>
        </pc:spChg>
      </pc:sldChg>
      <pc:sldChg chg="modSp mod">
        <pc:chgData name="Das, Somdeepa" userId="25488cc0-8d31-4d35-b442-e5ced734361a" providerId="ADAL" clId="{F53C91A4-2F76-4934-BFE7-CE41CEF0E961}" dt="2024-09-25T20:13:38.498" v="122" actId="14100"/>
        <pc:sldMkLst>
          <pc:docMk/>
          <pc:sldMk cId="3255325927" sldId="263"/>
        </pc:sldMkLst>
        <pc:picChg chg="mod">
          <ac:chgData name="Das, Somdeepa" userId="25488cc0-8d31-4d35-b442-e5ced734361a" providerId="ADAL" clId="{F53C91A4-2F76-4934-BFE7-CE41CEF0E961}" dt="2024-09-25T20:13:38.498" v="122" actId="14100"/>
          <ac:picMkLst>
            <pc:docMk/>
            <pc:sldMk cId="3255325927" sldId="263"/>
            <ac:picMk id="7" creationId="{9C75F741-9B5E-4FB8-A8A6-05B92382AC09}"/>
          </ac:picMkLst>
        </pc:picChg>
      </pc:sldChg>
      <pc:sldChg chg="ord">
        <pc:chgData name="Das, Somdeepa" userId="25488cc0-8d31-4d35-b442-e5ced734361a" providerId="ADAL" clId="{F53C91A4-2F76-4934-BFE7-CE41CEF0E961}" dt="2024-09-25T20:18:42.438" v="211"/>
        <pc:sldMkLst>
          <pc:docMk/>
          <pc:sldMk cId="3808760391" sldId="270"/>
        </pc:sldMkLst>
      </pc:sldChg>
      <pc:sldChg chg="modSp mod">
        <pc:chgData name="Das, Somdeepa" userId="25488cc0-8d31-4d35-b442-e5ced734361a" providerId="ADAL" clId="{F53C91A4-2F76-4934-BFE7-CE41CEF0E961}" dt="2024-09-25T19:59:03.871" v="108" actId="20577"/>
        <pc:sldMkLst>
          <pc:docMk/>
          <pc:sldMk cId="2363078111" sldId="272"/>
        </pc:sldMkLst>
        <pc:spChg chg="mod">
          <ac:chgData name="Das, Somdeepa" userId="25488cc0-8d31-4d35-b442-e5ced734361a" providerId="ADAL" clId="{F53C91A4-2F76-4934-BFE7-CE41CEF0E961}" dt="2024-09-25T19:59:03.871" v="108" actId="20577"/>
          <ac:spMkLst>
            <pc:docMk/>
            <pc:sldMk cId="2363078111" sldId="272"/>
            <ac:spMk id="6" creationId="{96ECE50B-0BB0-4149-9C3D-825DDB41B55F}"/>
          </ac:spMkLst>
        </pc:spChg>
      </pc:sldChg>
      <pc:sldChg chg="modSp mod">
        <pc:chgData name="Das, Somdeepa" userId="25488cc0-8d31-4d35-b442-e5ced734361a" providerId="ADAL" clId="{F53C91A4-2F76-4934-BFE7-CE41CEF0E961}" dt="2024-09-24T21:36:10.637" v="68" actId="20577"/>
        <pc:sldMkLst>
          <pc:docMk/>
          <pc:sldMk cId="876493535" sldId="273"/>
        </pc:sldMkLst>
        <pc:spChg chg="mod">
          <ac:chgData name="Das, Somdeepa" userId="25488cc0-8d31-4d35-b442-e5ced734361a" providerId="ADAL" clId="{F53C91A4-2F76-4934-BFE7-CE41CEF0E961}" dt="2024-09-24T21:36:10.637" v="68" actId="20577"/>
          <ac:spMkLst>
            <pc:docMk/>
            <pc:sldMk cId="876493535" sldId="273"/>
            <ac:spMk id="5" creationId="{FC4E6378-05D7-4F5E-A31F-356C649F9C37}"/>
          </ac:spMkLst>
        </pc:spChg>
      </pc:sldChg>
      <pc:sldChg chg="addSp delSp modSp new mod ord">
        <pc:chgData name="Das, Somdeepa" userId="25488cc0-8d31-4d35-b442-e5ced734361a" providerId="ADAL" clId="{F53C91A4-2F76-4934-BFE7-CE41CEF0E961}" dt="2024-09-25T20:24:56.334" v="540"/>
        <pc:sldMkLst>
          <pc:docMk/>
          <pc:sldMk cId="2113298443" sldId="274"/>
        </pc:sldMkLst>
        <pc:spChg chg="mod">
          <ac:chgData name="Das, Somdeepa" userId="25488cc0-8d31-4d35-b442-e5ced734361a" providerId="ADAL" clId="{F53C91A4-2F76-4934-BFE7-CE41CEF0E961}" dt="2024-09-25T20:19:02.676" v="253" actId="20577"/>
          <ac:spMkLst>
            <pc:docMk/>
            <pc:sldMk cId="2113298443" sldId="274"/>
            <ac:spMk id="2" creationId="{3B6CB953-09F3-4A32-86D4-E9457975D1D1}"/>
          </ac:spMkLst>
        </pc:spChg>
        <pc:spChg chg="del">
          <ac:chgData name="Das, Somdeepa" userId="25488cc0-8d31-4d35-b442-e5ced734361a" providerId="ADAL" clId="{F53C91A4-2F76-4934-BFE7-CE41CEF0E961}" dt="2024-09-25T20:20:39.551" v="286"/>
          <ac:spMkLst>
            <pc:docMk/>
            <pc:sldMk cId="2113298443" sldId="274"/>
            <ac:spMk id="3" creationId="{4EF0C9CA-CFF5-431A-A187-53AF4AD6F8CB}"/>
          </ac:spMkLst>
        </pc:spChg>
        <pc:spChg chg="mod">
          <ac:chgData name="Das, Somdeepa" userId="25488cc0-8d31-4d35-b442-e5ced734361a" providerId="ADAL" clId="{F53C91A4-2F76-4934-BFE7-CE41CEF0E961}" dt="2024-09-25T20:24:48.338" v="534" actId="20577"/>
          <ac:spMkLst>
            <pc:docMk/>
            <pc:sldMk cId="2113298443" sldId="274"/>
            <ac:spMk id="4" creationId="{EB97E5E5-B221-4BB5-9D87-54D83AE59868}"/>
          </ac:spMkLst>
        </pc:spChg>
        <pc:spChg chg="add del mod">
          <ac:chgData name="Das, Somdeepa" userId="25488cc0-8d31-4d35-b442-e5ced734361a" providerId="ADAL" clId="{F53C91A4-2F76-4934-BFE7-CE41CEF0E961}" dt="2024-09-25T20:20:56.150" v="287"/>
          <ac:spMkLst>
            <pc:docMk/>
            <pc:sldMk cId="2113298443" sldId="274"/>
            <ac:spMk id="5" creationId="{A20C448E-ED6E-4964-B12A-C5C2A86D9B48}"/>
          </ac:spMkLst>
        </pc:spChg>
        <pc:spChg chg="add del mod">
          <ac:chgData name="Das, Somdeepa" userId="25488cc0-8d31-4d35-b442-e5ced734361a" providerId="ADAL" clId="{F53C91A4-2F76-4934-BFE7-CE41CEF0E961}" dt="2024-09-25T20:21:02.513" v="288"/>
          <ac:spMkLst>
            <pc:docMk/>
            <pc:sldMk cId="2113298443" sldId="274"/>
            <ac:spMk id="6" creationId="{DB7342B8-AF05-4ABE-80E8-419882274A42}"/>
          </ac:spMkLst>
        </pc:spChg>
        <pc:spChg chg="add del mod">
          <ac:chgData name="Das, Somdeepa" userId="25488cc0-8d31-4d35-b442-e5ced734361a" providerId="ADAL" clId="{F53C91A4-2F76-4934-BFE7-CE41CEF0E961}" dt="2024-09-25T20:21:04.585" v="289"/>
          <ac:spMkLst>
            <pc:docMk/>
            <pc:sldMk cId="2113298443" sldId="274"/>
            <ac:spMk id="7" creationId="{F3F904D4-A14B-446A-8808-78D2EBB91A58}"/>
          </ac:spMkLst>
        </pc:spChg>
        <pc:spChg chg="add del mod">
          <ac:chgData name="Das, Somdeepa" userId="25488cc0-8d31-4d35-b442-e5ced734361a" providerId="ADAL" clId="{F53C91A4-2F76-4934-BFE7-CE41CEF0E961}" dt="2024-09-25T20:21:05.804" v="290"/>
          <ac:spMkLst>
            <pc:docMk/>
            <pc:sldMk cId="2113298443" sldId="274"/>
            <ac:spMk id="8" creationId="{2AF9AD0D-2F2E-4608-BD77-2E3D9A886E7B}"/>
          </ac:spMkLst>
        </pc:spChg>
        <pc:spChg chg="add del mod">
          <ac:chgData name="Das, Somdeepa" userId="25488cc0-8d31-4d35-b442-e5ced734361a" providerId="ADAL" clId="{F53C91A4-2F76-4934-BFE7-CE41CEF0E961}" dt="2024-09-25T20:21:46.125" v="291"/>
          <ac:spMkLst>
            <pc:docMk/>
            <pc:sldMk cId="2113298443" sldId="274"/>
            <ac:spMk id="9" creationId="{5B5D5D23-5508-4F82-8CE1-A436E9545B5D}"/>
          </ac:spMkLst>
        </pc:spChg>
        <pc:picChg chg="add mod">
          <ac:chgData name="Das, Somdeepa" userId="25488cc0-8d31-4d35-b442-e5ced734361a" providerId="ADAL" clId="{F53C91A4-2F76-4934-BFE7-CE41CEF0E961}" dt="2024-09-25T20:21:46.125" v="291"/>
          <ac:picMkLst>
            <pc:docMk/>
            <pc:sldMk cId="2113298443" sldId="274"/>
            <ac:picMk id="11" creationId="{327F9D30-A2F1-4F98-9D4D-37775222FDF8}"/>
          </ac:picMkLst>
        </pc:picChg>
      </pc:sldChg>
      <pc:sldChg chg="addSp delSp modSp new mod">
        <pc:chgData name="Das, Somdeepa" userId="25488cc0-8d31-4d35-b442-e5ced734361a" providerId="ADAL" clId="{F53C91A4-2F76-4934-BFE7-CE41CEF0E961}" dt="2024-09-25T20:25:13.795" v="545" actId="14100"/>
        <pc:sldMkLst>
          <pc:docMk/>
          <pc:sldMk cId="3298877134" sldId="275"/>
        </pc:sldMkLst>
        <pc:spChg chg="del">
          <ac:chgData name="Das, Somdeepa" userId="25488cc0-8d31-4d35-b442-e5ced734361a" providerId="ADAL" clId="{F53C91A4-2F76-4934-BFE7-CE41CEF0E961}" dt="2024-09-25T20:25:09.798" v="543" actId="478"/>
          <ac:spMkLst>
            <pc:docMk/>
            <pc:sldMk cId="3298877134" sldId="275"/>
            <ac:spMk id="2" creationId="{0DC1E300-13CA-4498-9618-6334CD29E82E}"/>
          </ac:spMkLst>
        </pc:spChg>
        <pc:spChg chg="del">
          <ac:chgData name="Das, Somdeepa" userId="25488cc0-8d31-4d35-b442-e5ced734361a" providerId="ADAL" clId="{F53C91A4-2F76-4934-BFE7-CE41CEF0E961}" dt="2024-09-25T20:25:07.034" v="542"/>
          <ac:spMkLst>
            <pc:docMk/>
            <pc:sldMk cId="3298877134" sldId="275"/>
            <ac:spMk id="3" creationId="{D9A4F2AB-CB19-4CD3-8C91-39A3A7C66186}"/>
          </ac:spMkLst>
        </pc:spChg>
        <pc:picChg chg="add mod">
          <ac:chgData name="Das, Somdeepa" userId="25488cc0-8d31-4d35-b442-e5ced734361a" providerId="ADAL" clId="{F53C91A4-2F76-4934-BFE7-CE41CEF0E961}" dt="2024-09-25T20:25:13.795" v="545" actId="14100"/>
          <ac:picMkLst>
            <pc:docMk/>
            <pc:sldMk cId="3298877134" sldId="275"/>
            <ac:picMk id="5" creationId="{8F8B7BD4-B30B-473D-BC32-028CDFF856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0CFB-2BAF-4386-8CEB-C5FE96E28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3282-FE12-4506-80E4-E5B8BCB89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1CD9-C8DA-4A4E-9AA2-9A81710D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C2E0-8275-40D3-B77A-43A24514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6D32-E8E3-4170-B596-82FEBC1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D15E-BD2D-4FC8-8E0C-86735445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21EF3-FAEA-42DD-B12F-70EC4C29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E446-A307-4B2E-B4F3-3DAF3A88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E8018-3FF6-48EE-A17C-D5816E84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3C57-FC25-492B-8C39-D9FCFB49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4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1CF45-FF11-4DEC-971E-E828B2FC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79F6D-7AAA-432C-A45A-BA304C5E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B708-D1E1-420E-A0D6-568288D7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2093-2F8A-429B-8D80-56C84C7D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EFC6E-4837-4776-8288-D619103F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0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13CD-03D9-4967-A465-0AC1DB5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4BB0-AE19-4DD1-94B3-ED05214F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D9B9-587D-4F2E-8B1D-1AF397FC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3E06-555C-4DFA-9A00-7F741E63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7CC4-92FA-4C0E-9C45-F5F5F834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8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0473-75B9-45DB-84D9-4165E6E3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A8E3-68BA-404E-94B3-561FD071B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56052-F3A4-4C6C-8BE7-62F579B9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79A4-1256-4099-B05D-BB66C56D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FC08-D279-4999-9137-778AC78E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399E-3DDB-45C3-A1E2-F775FC37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3EDE-D4F9-4057-9B28-E1CE52D60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60AFD-2CDC-4BCA-8C86-C97EADAD7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BA255-CA23-4862-9905-C65265C6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C7867-18A5-4F1F-A724-E0CB31B6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7C64-501B-4A08-A0C4-A539D828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8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6ED5-CEC9-4096-BDE0-A7205D01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FF864-D361-45B3-B41F-C85C0B49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495C9-E373-4C45-A88D-14BABF3CF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5F591-94E3-4844-8291-CBBD9A610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D8F71-8254-4952-B656-F00F39A3C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7269A-27C2-4BA0-A25D-0C360686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B0CB6-7390-4FFC-9E81-4B9A81E2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4E163-52C1-4731-B1AF-D40F9EFD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3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4071-BA71-4912-87A6-3E372FCF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E16C8-544B-4425-A749-BC1EF9C6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F1ABA-D196-4066-9E04-3955A5D9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AFFAC-881D-4F7B-8B18-59580E8A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55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FC6D5-3119-4CA9-BE66-7EB4727E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2D152-F8D8-4E13-9432-0402F7B1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61F6-B422-4E6D-AAFC-D5AE8AF8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0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21DB-2FC3-45A5-86B8-85922956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B2CD-B1F8-41D4-BE48-B5C93A99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F2C2C-4752-4AE8-8BBD-5822AAA4B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C2305-B786-450B-97E2-2F81CF61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95E62-A1B1-4A49-8C0A-CA8DEEFA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66995-2449-42F1-AEFF-90810F6C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05C0-1F00-4D2A-B409-D5B425CC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03507-1F0D-41F8-A6D8-252743E22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DA593-48CA-401D-BF3D-DEA42C8D2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91B7-E117-45CD-9521-DB84A63D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6DD51-708D-4B57-A35E-E43568B5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B64F6-D88E-49FB-B67D-B09956CA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F6633-3944-47AC-88A9-B1F7C23D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81DA-FF53-4CAE-B8EE-CED1F847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6A27D-1A92-4551-AE02-B2A1C8AF1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2265-457C-43D6-931D-4A77C411DEE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C475E-7B4A-46C3-814D-F6CA2B43F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4F0A-822C-4E67-86FD-7C709C39C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94E5-37BD-4DF9-904A-855DF4B1A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0138-805B-4AA3-B9F3-1C268964F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Group meeting (25/9)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2AE11-378B-49B0-845A-725275949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Somdeepa 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38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DC0F-0873-4D1D-9980-8AC5488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Licenses increase- what about actual sales?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8850-FF3B-4B6B-82DD-DA08A1AD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data on monthly </a:t>
            </a:r>
            <a:r>
              <a:rPr lang="en-US" b="1" dirty="0"/>
              <a:t>on-premise</a:t>
            </a:r>
            <a:r>
              <a:rPr lang="en-US" dirty="0"/>
              <a:t> alcohol sales</a:t>
            </a:r>
          </a:p>
          <a:p>
            <a:r>
              <a:rPr lang="en-US" dirty="0"/>
              <a:t>Alcohol sales are very seasonal – for now I aggregated to annual sales, and inflation adjusted to 2010 prices</a:t>
            </a:r>
          </a:p>
          <a:p>
            <a:r>
              <a:rPr lang="en-US" dirty="0"/>
              <a:t>Can observe liquor, beer and wine sales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9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262A-3112-4C5E-AEE1-69AA2CE7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sales trends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5DA4B8-6B28-499C-8C69-D3A7D057F7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12" y="1825625"/>
            <a:ext cx="4971775" cy="435133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B82E7C2-3495-4B67-A7B3-202A0696A9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12" y="1825625"/>
            <a:ext cx="4971775" cy="4351338"/>
          </a:xfrm>
        </p:spPr>
      </p:pic>
    </p:spTree>
    <p:extLst>
      <p:ext uri="{BB962C8B-B14F-4D97-AF65-F5344CB8AC3E}">
        <p14:creationId xmlns:p14="http://schemas.microsoft.com/office/powerpoint/2010/main" val="204639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CCA6-F701-4542-A157-49E54C49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study- On-premise alcohol sales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99B7D4-2A47-4773-B1B5-160FAF9B7C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7" y="2145058"/>
            <a:ext cx="4760986" cy="37124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F6EACE-1E90-481F-9D3E-4A815DDA67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63" y="2158774"/>
            <a:ext cx="4703074" cy="3685039"/>
          </a:xfrm>
        </p:spPr>
      </p:pic>
    </p:spTree>
    <p:extLst>
      <p:ext uri="{BB962C8B-B14F-4D97-AF65-F5344CB8AC3E}">
        <p14:creationId xmlns:p14="http://schemas.microsoft.com/office/powerpoint/2010/main" val="181713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B953-09F3-4A32-86D4-E9457975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sales instead of annual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E5E5-B221-4BB5-9D87-54D83AE598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from CS estimator, weird seasonality going on </a:t>
            </a:r>
          </a:p>
          <a:p>
            <a:r>
              <a:rPr lang="en-GB" dirty="0"/>
              <a:t>Basic event study with quarter*year fixed effects</a:t>
            </a:r>
          </a:p>
          <a:p>
            <a:r>
              <a:rPr lang="en-GB" dirty="0"/>
              <a:t>But no control!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7F9D30-A2F1-4F98-9D4D-37775222FD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8838" y="2062686"/>
            <a:ext cx="4820323" cy="38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9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10D1-35BA-4C13-BAF0-E69E42E7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observations-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5210-AF1B-4A6B-8975-9129DCBB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changes do not affect on-premise sales, for </a:t>
            </a:r>
            <a:r>
              <a:rPr lang="en-US" dirty="0" err="1"/>
              <a:t>upto</a:t>
            </a:r>
            <a:r>
              <a:rPr lang="en-US" dirty="0"/>
              <a:t> 4-5 years</a:t>
            </a:r>
          </a:p>
          <a:p>
            <a:r>
              <a:rPr lang="en-US" dirty="0"/>
              <a:t>R-D results suggests no increase in sales</a:t>
            </a:r>
          </a:p>
          <a:p>
            <a:r>
              <a:rPr lang="en-US" dirty="0"/>
              <a:t>We see uptick in sales in the longer run -&gt; many of these places are having an election again -&gt; legalizing sale of on-premise sales</a:t>
            </a:r>
          </a:p>
          <a:p>
            <a:r>
              <a:rPr lang="en-US" dirty="0"/>
              <a:t>Lets check the licenses analysis – but over a longer time horizon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26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F7570C-954F-4F46-9EA2-0437E39A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study of on-premise licenses, yearly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754F62-0DA5-45B7-8E6A-19AC5F25A7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12" y="1825625"/>
            <a:ext cx="4971775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CE50B-0BB0-4149-9C3D-825DDB41B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clear increase in on-premise licenses even in longer time horizon </a:t>
            </a:r>
          </a:p>
          <a:p>
            <a:r>
              <a:rPr lang="en-US" dirty="0"/>
              <a:t>The increase in on-premise sales is not resulting from the status change as the status change directly affects only liquor licenses. </a:t>
            </a:r>
          </a:p>
          <a:p>
            <a:r>
              <a:rPr lang="en-GB" dirty="0"/>
              <a:t>Increase in sales can be also too small to be meaningful</a:t>
            </a:r>
          </a:p>
          <a:p>
            <a:r>
              <a:rPr lang="en-GB" dirty="0"/>
              <a:t>Should I check off-premise sales (from Nielsen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7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9116-39DF-46B6-8C36-C846CDF5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E6378-05D7-4F5E-A31F-356C649F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order effect of the policy – increase in off-premise licenses in newly wet cities</a:t>
            </a:r>
          </a:p>
          <a:p>
            <a:r>
              <a:rPr lang="en-US" dirty="0"/>
              <a:t>On-premise licenses/alcohol sales is mostly flat, or small increase</a:t>
            </a:r>
          </a:p>
          <a:p>
            <a:r>
              <a:rPr lang="en-US" dirty="0"/>
              <a:t>Outcomes only/more affected by off-premise consumption?</a:t>
            </a:r>
          </a:p>
          <a:p>
            <a:pPr lvl="1"/>
            <a:r>
              <a:rPr lang="en-US" dirty="0"/>
              <a:t>Traffic crashes (Tong is working on that)</a:t>
            </a:r>
          </a:p>
          <a:p>
            <a:pPr lvl="1"/>
            <a:r>
              <a:rPr lang="en-US" dirty="0"/>
              <a:t>Severe alcohol-related health issues (off-premise consumption of alcohol is cheaper)</a:t>
            </a:r>
          </a:p>
          <a:p>
            <a:pPr lvl="1"/>
            <a:r>
              <a:rPr lang="en-US" dirty="0"/>
              <a:t>Teen drinking should be exclusively off-premise</a:t>
            </a:r>
          </a:p>
          <a:p>
            <a:pPr lvl="1"/>
            <a:r>
              <a:rPr lang="en-US" dirty="0"/>
              <a:t>Crime should </a:t>
            </a:r>
            <a:r>
              <a:rPr lang="en-US" b="1" dirty="0"/>
              <a:t>not</a:t>
            </a:r>
            <a:r>
              <a:rPr lang="en-US" dirty="0"/>
              <a:t> be affected (no bar fights)</a:t>
            </a:r>
          </a:p>
        </p:txBody>
      </p:sp>
    </p:spTree>
    <p:extLst>
      <p:ext uri="{BB962C8B-B14F-4D97-AF65-F5344CB8AC3E}">
        <p14:creationId xmlns:p14="http://schemas.microsoft.com/office/powerpoint/2010/main" val="876493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2BD4-FCE9-4DDB-9E30-2C552C5A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(off vs on premise)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4260E-47B7-4B51-A9E8-B4E7B79D4E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3" y="2120674"/>
            <a:ext cx="4885954" cy="376124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755C6F-6910-4444-82CE-E0EFB802C1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23" y="2120674"/>
            <a:ext cx="4885954" cy="3761240"/>
          </a:xfrm>
        </p:spPr>
      </p:pic>
    </p:spTree>
    <p:extLst>
      <p:ext uri="{BB962C8B-B14F-4D97-AF65-F5344CB8AC3E}">
        <p14:creationId xmlns:p14="http://schemas.microsoft.com/office/powerpoint/2010/main" val="112195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D5D4-8E67-4DD5-9580-60814A7D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 share RD – Alcohol sales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62C93A-786C-4E8A-861F-741487C67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1355890"/>
            <a:ext cx="6087533" cy="5327859"/>
          </a:xfrm>
        </p:spPr>
      </p:pic>
    </p:spTree>
    <p:extLst>
      <p:ext uri="{BB962C8B-B14F-4D97-AF65-F5344CB8AC3E}">
        <p14:creationId xmlns:p14="http://schemas.microsoft.com/office/powerpoint/2010/main" val="380876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B7BD4-B30B-473D-BC32-028CDFF85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3" y="210046"/>
            <a:ext cx="8839200" cy="6546413"/>
          </a:xfrm>
        </p:spPr>
      </p:pic>
    </p:spTree>
    <p:extLst>
      <p:ext uri="{BB962C8B-B14F-4D97-AF65-F5344CB8AC3E}">
        <p14:creationId xmlns:p14="http://schemas.microsoft.com/office/powerpoint/2010/main" val="329887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3AA0-B1A2-425B-9A5B-5F658994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slides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6A7C-2722-48B6-B08A-63D64A43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local option elections</a:t>
            </a:r>
            <a:r>
              <a:rPr lang="en-GB" dirty="0"/>
              <a:t>, and what variation in creates in terms of alcohol availability, sales and so on…</a:t>
            </a:r>
          </a:p>
          <a:p>
            <a:r>
              <a:rPr lang="en-GB" dirty="0"/>
              <a:t>Briefly discuss how you can link this variation to other outcomes – traffic accidents and deaths, morbidity, local government revenues (from taxes)</a:t>
            </a:r>
          </a:p>
          <a:p>
            <a:r>
              <a:rPr lang="en-GB" dirty="0"/>
              <a:t>Work up to now has been to check what is the first-order effect of these local option elections – does the policy have ‘bite’, if so, in what way?</a:t>
            </a:r>
          </a:p>
          <a:p>
            <a:r>
              <a:rPr lang="en-GB" dirty="0"/>
              <a:t>First, I check whether a city gets more drinking establishments after it switches from being ‘dry’ to ‘wet’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E722-B343-4F04-B962-E03AF6E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Licenses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10702F-4B5B-461A-BD29-81292E22AE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9943"/>
            <a:ext cx="5181600" cy="400270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5BB80C-D4B8-469F-A84B-0485DAAF1DBE}"/>
              </a:ext>
            </a:extLst>
          </p:cNvPr>
          <p:cNvSpPr txBox="1"/>
          <p:nvPr/>
        </p:nvSpPr>
        <p:spPr>
          <a:xfrm>
            <a:off x="931333" y="1690688"/>
            <a:ext cx="508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Texas, 1990-2019</a:t>
            </a:r>
            <a:endParaRPr lang="en-GB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051BA90-4580-450C-850E-853FD57779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90668"/>
            <a:ext cx="5181600" cy="4221252"/>
          </a:xfrm>
        </p:spPr>
      </p:pic>
    </p:spTree>
    <p:extLst>
      <p:ext uri="{BB962C8B-B14F-4D97-AF65-F5344CB8AC3E}">
        <p14:creationId xmlns:p14="http://schemas.microsoft.com/office/powerpoint/2010/main" val="426303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315F-8EC9-4F04-BFA1-8BE52EB0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First-Stage results from the policy change (Event Study)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6B0004-F531-4E0C-844E-470BE0322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07" y="2187730"/>
            <a:ext cx="5141986" cy="362712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DC8EC3-6D20-4D1D-AFB4-7F59B4DAD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07" y="2187730"/>
            <a:ext cx="5141986" cy="3627127"/>
          </a:xfrm>
        </p:spPr>
      </p:pic>
    </p:spTree>
    <p:extLst>
      <p:ext uri="{BB962C8B-B14F-4D97-AF65-F5344CB8AC3E}">
        <p14:creationId xmlns:p14="http://schemas.microsoft.com/office/powerpoint/2010/main" val="190966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51AD-6F8D-44EF-B987-751B867E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Off-vs On premise</a:t>
            </a:r>
            <a:endParaRPr lang="en-GB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34275A-764B-4E8A-ADB2-C69A73FB78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3" y="2120674"/>
            <a:ext cx="4885954" cy="376124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825686E-F2BD-4302-AEF1-D8FF4FC7DF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23" y="2120674"/>
            <a:ext cx="4885954" cy="3761240"/>
          </a:xfrm>
        </p:spPr>
      </p:pic>
    </p:spTree>
    <p:extLst>
      <p:ext uri="{BB962C8B-B14F-4D97-AF65-F5344CB8AC3E}">
        <p14:creationId xmlns:p14="http://schemas.microsoft.com/office/powerpoint/2010/main" val="347751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57A-EB35-4C73-88DF-53C4B860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First-Stage results from the policy change (Vote share RD)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8A71D92-B5C8-4570-9803-D2F94EAAD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80" y="1825625"/>
            <a:ext cx="9345639" cy="4351338"/>
          </a:xfrm>
        </p:spPr>
      </p:pic>
    </p:spTree>
    <p:extLst>
      <p:ext uri="{BB962C8B-B14F-4D97-AF65-F5344CB8AC3E}">
        <p14:creationId xmlns:p14="http://schemas.microsoft.com/office/powerpoint/2010/main" val="118510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E730-84C1-466D-86AD-89E88410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Off-premise vs on-premise</a:t>
            </a:r>
            <a:endParaRPr lang="en-GB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25E74F2-10A2-4771-936A-22F38662A7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61" y="1080235"/>
            <a:ext cx="4190675" cy="5698894"/>
          </a:xfrm>
        </p:spPr>
      </p:pic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EF4D106F-DBC3-40AD-901E-7857C7483A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561" y="1080235"/>
            <a:ext cx="4190675" cy="5698894"/>
          </a:xfrm>
        </p:spPr>
      </p:pic>
    </p:spTree>
    <p:extLst>
      <p:ext uri="{BB962C8B-B14F-4D97-AF65-F5344CB8AC3E}">
        <p14:creationId xmlns:p14="http://schemas.microsoft.com/office/powerpoint/2010/main" val="7899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C365-7578-432A-A16D-6E9B86A0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Table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75F741-9B5E-4FB8-A8A6-05B92382A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55" y="1315844"/>
            <a:ext cx="7338072" cy="5319131"/>
          </a:xfrm>
        </p:spPr>
      </p:pic>
    </p:spTree>
    <p:extLst>
      <p:ext uri="{BB962C8B-B14F-4D97-AF65-F5344CB8AC3E}">
        <p14:creationId xmlns:p14="http://schemas.microsoft.com/office/powerpoint/2010/main" val="325532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3FFE-0CF1-4C7B-8F81-23B6D760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till now…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F6D25-DB6C-4DDE-A6B7-B9F59A1B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 status from being a dry area to a wet area increases the number of establishments that sell alcohol in that area. </a:t>
            </a:r>
          </a:p>
          <a:p>
            <a:r>
              <a:rPr lang="en-US" dirty="0"/>
              <a:t>When we decompose the increase, it seems that it is mostly the number of off-premise licenses that are increasing. Goes against previous result in EJ paper (they find an increase in on-premise licenses, and no increase in off-premise)</a:t>
            </a:r>
          </a:p>
          <a:p>
            <a:r>
              <a:rPr lang="en-US" dirty="0"/>
              <a:t> Robust? Did not look at ‘unique’ drinking establishments. Sometimes a single establishment can have multiple licenses. However, no reason to presume that this only affects off-premise establishments.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39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542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Public Group meeting (25/9)</vt:lpstr>
      <vt:lpstr>Introduction slides</vt:lpstr>
      <vt:lpstr>Trends in Licenses</vt:lpstr>
      <vt:lpstr>First-Stage results from the policy change (Event Study)</vt:lpstr>
      <vt:lpstr>Off-vs On premise</vt:lpstr>
      <vt:lpstr>First-Stage results from the policy change (Vote share RD)</vt:lpstr>
      <vt:lpstr>Off-premise vs on-premise</vt:lpstr>
      <vt:lpstr>Regression Table</vt:lpstr>
      <vt:lpstr>Story till now…</vt:lpstr>
      <vt:lpstr>Licenses increase- what about actual sales?</vt:lpstr>
      <vt:lpstr>Alcohol sales trends</vt:lpstr>
      <vt:lpstr>Event study- On-premise alcohol sales</vt:lpstr>
      <vt:lpstr>Quarterly sales instead of annual</vt:lpstr>
      <vt:lpstr>Some observations-</vt:lpstr>
      <vt:lpstr>Event study of on-premise licenses, yearly</vt:lpstr>
      <vt:lpstr>Next Steps?</vt:lpstr>
      <vt:lpstr>Raw data (off vs on premise)</vt:lpstr>
      <vt:lpstr>Vote share RD – Alcohol sales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Group meeting (25/9)</dc:title>
  <dc:creator>Das, Somdeepa</dc:creator>
  <cp:lastModifiedBy>Das, Somdeepa</cp:lastModifiedBy>
  <cp:revision>14</cp:revision>
  <dcterms:created xsi:type="dcterms:W3CDTF">2024-09-24T14:15:07Z</dcterms:created>
  <dcterms:modified xsi:type="dcterms:W3CDTF">2024-09-25T20:25:18Z</dcterms:modified>
</cp:coreProperties>
</file>