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597EA-2939-40A4-85B1-BCC80E9F2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952C9F-7AD3-44D6-A6A4-D9B04B2E3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02581A-F94E-4CD8-80B7-F8F03751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719C-7896-404D-9C81-2BB72FEEFC1A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6986F0-6CD6-4422-8E18-197FBCD0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95120A-FCFF-4244-B488-466B10BC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42DB-F308-4CD8-B448-2746BA60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1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2E770-353C-4CBA-AF22-A281CCA8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C4799B-39DA-40FB-8696-5881202B6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2E9E42-9047-48A6-A4BD-089CF18E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719C-7896-404D-9C81-2BB72FEEFC1A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36D113-1319-45E3-A105-0E896541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D4565A-FD6D-409A-B20E-6767CB01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42DB-F308-4CD8-B448-2746BA60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01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1542A8-A73E-4E49-821C-51029C5F7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3A9B4D-4E33-4062-878D-3EFE08034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8B14F2-A5C4-453E-9C2B-0C9CF530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719C-7896-404D-9C81-2BB72FEEFC1A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9B84E0-448B-49AF-A3ED-E5B2C62E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021CF8-A697-4E10-825E-1BCBE3E6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42DB-F308-4CD8-B448-2746BA60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12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A9AA6-8450-42CB-A790-C53E279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0962B2-6015-46BC-9296-4D2139F02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09C441-C4D3-488C-8F72-C450F1B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719C-7896-404D-9C81-2BB72FEEFC1A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2BEBE5-1AA1-4E05-BC51-0A6F4AC2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0BA4FE-AF31-41D4-ACED-F6098662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42DB-F308-4CD8-B448-2746BA60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97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03967-73DC-4BB0-9078-D1E2886B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565C1A-BE31-4FFD-8E2C-688500CD7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7F42B8-0964-4CF4-845C-50842CCC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719C-7896-404D-9C81-2BB72FEEFC1A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EE8446-6DE8-4954-A5B5-072F1725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428154-502C-4E10-A970-DB4A802D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42DB-F308-4CD8-B448-2746BA60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91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55E5E-0322-47C6-B68E-58A5CDAD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CF37AE-0E39-4723-B940-BCE37A3FD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52154-79E5-43F0-A7E8-8BD09ECBF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148C78-B153-46BF-B7C4-86D274C4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719C-7896-404D-9C81-2BB72FEEFC1A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5F1938-E33B-4AAC-A44E-4F68E125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529F42-47E4-4F6A-9A37-00C34770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42DB-F308-4CD8-B448-2746BA60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B2C30-820B-479E-99B0-85BA33DE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10D537-1A91-4B10-B58A-555594582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B8DE66-47FA-40B6-BD3F-0F37906B5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161C09-28FB-4CE3-8CBF-D0ED71602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748E79-A5AF-49C3-8B06-58E34682A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871BECF-22E6-4D6A-9B5B-A3337675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719C-7896-404D-9C81-2BB72FEEFC1A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7D77BE-31B7-42E2-8E3D-F006740C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014503-FE17-49FB-972E-15704827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42DB-F308-4CD8-B448-2746BA60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83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D67ED-ADB4-4A06-A465-724C79B7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2C32AB-C8DB-445E-BD87-A65ED6AF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719C-7896-404D-9C81-2BB72FEEFC1A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815212-087C-4EAD-9EBA-7F7D9A1B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9025D4-8B54-4293-87D9-FF0ADC9D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42DB-F308-4CD8-B448-2746BA60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30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22AF25-F8EE-4189-B17E-18EDEF95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719C-7896-404D-9C81-2BB72FEEFC1A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7E574E-E3D7-40EE-8DA6-1330D6A8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F53444-A461-4CFC-8CB5-18B13983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42DB-F308-4CD8-B448-2746BA60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5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6F57D-AF10-49C5-8D8C-5DF63BDE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714E3C-783B-4AA2-AE59-F3C14EF5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D29EF3-5E91-4905-AB49-92DC77589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2EFE3D-2420-43C4-813E-DFAFFBE7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719C-7896-404D-9C81-2BB72FEEFC1A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A10661-6C04-4FBD-93FC-505E7B45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A87A41-DFAB-4465-8211-534F821A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42DB-F308-4CD8-B448-2746BA60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13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623EC-4A23-4C31-9EAE-D93B47CF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9600E7-34DA-4C5B-8740-EDA6D1A33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3B8838-BA60-4E29-99B7-940D712AB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5DACAF-913A-4E87-A2D6-F7C1994C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719C-7896-404D-9C81-2BB72FEEFC1A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38EBA8-49DF-453A-9FF5-9161E168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5B180D-004E-47B3-99DC-31C43327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42DB-F308-4CD8-B448-2746BA60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83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A7541-4572-4135-95E5-72285E07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F82BCD-CEFD-4F79-8F5A-611392A7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3F26D8-FDF7-4E1A-AFCB-F5BA1F42A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2719C-7896-404D-9C81-2BB72FEEFC1A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24B565-33E0-499E-8453-BD1EF4B75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70EFA6-A826-41E0-8171-4C20F9698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42DB-F308-4CD8-B448-2746BA60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02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E31D0-7116-4C51-B5FC-70226FDA6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Тетрис на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69E191-2773-452E-B5DA-184BDD94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8923" y="5908431"/>
            <a:ext cx="3746695" cy="516988"/>
          </a:xfrm>
        </p:spPr>
        <p:txBody>
          <a:bodyPr/>
          <a:lstStyle/>
          <a:p>
            <a:r>
              <a:rPr lang="ru-RU" dirty="0"/>
              <a:t>Выполнил Маликов Тимур</a:t>
            </a:r>
          </a:p>
        </p:txBody>
      </p:sp>
    </p:spTree>
    <p:extLst>
      <p:ext uri="{BB962C8B-B14F-4D97-AF65-F5344CB8AC3E}">
        <p14:creationId xmlns:p14="http://schemas.microsoft.com/office/powerpoint/2010/main" val="89555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2F4D18-8003-4757-A043-37B32FB885DA}"/>
              </a:ext>
            </a:extLst>
          </p:cNvPr>
          <p:cNvSpPr txBox="1"/>
          <p:nvPr/>
        </p:nvSpPr>
        <p:spPr>
          <a:xfrm>
            <a:off x="1181685" y="1659285"/>
            <a:ext cx="98286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является полноценной рабочей версией игры Тетрис: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Позволяет зарабатывать очки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Считает рекорды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Постепенно увеличивает сложность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Помогает, показывая место падения фигуры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Позволяет поставить игру на паузу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8CF45-D577-4CBD-8AB1-4EAE2282113F}"/>
              </a:ext>
            </a:extLst>
          </p:cNvPr>
          <p:cNvSpPr txBox="1"/>
          <p:nvPr/>
        </p:nvSpPr>
        <p:spPr>
          <a:xfrm>
            <a:off x="2733821" y="160335"/>
            <a:ext cx="6724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99008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32667F-4807-41DB-84CB-B59095F8633A}"/>
              </a:ext>
            </a:extLst>
          </p:cNvPr>
          <p:cNvSpPr txBox="1"/>
          <p:nvPr/>
        </p:nvSpPr>
        <p:spPr>
          <a:xfrm>
            <a:off x="2733822" y="379828"/>
            <a:ext cx="6724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0F7A2-3D85-466D-A994-EFA483376427}"/>
              </a:ext>
            </a:extLst>
          </p:cNvPr>
          <p:cNvSpPr txBox="1"/>
          <p:nvPr/>
        </p:nvSpPr>
        <p:spPr>
          <a:xfrm>
            <a:off x="1432560" y="1519311"/>
            <a:ext cx="9326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программы используется: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классов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Pause, Board, Tetris,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Preview_display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Particle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содержащие в общей сложности около 30 методов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отдельные функции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load_image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start_screen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terminate,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create_particles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модулей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sys, copy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55DC5-AE49-4548-A005-C9922D28DAF5}"/>
              </a:ext>
            </a:extLst>
          </p:cNvPr>
          <p:cNvSpPr txBox="1"/>
          <p:nvPr/>
        </p:nvSpPr>
        <p:spPr>
          <a:xfrm>
            <a:off x="1432559" y="4381083"/>
            <a:ext cx="9326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ясности кода программы было также использовано несколько констант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GRAVITY, FIGURES, ROTATION, COLORS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т.д.) и одна глобальная переменная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is_pause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259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8161D-D34A-451B-838D-4DA3093ED970}"/>
              </a:ext>
            </a:extLst>
          </p:cNvPr>
          <p:cNvSpPr txBox="1"/>
          <p:nvPr/>
        </p:nvSpPr>
        <p:spPr>
          <a:xfrm>
            <a:off x="1524000" y="54863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Были применены практически все технологии, изученные в курсе про</a:t>
            </a:r>
            <a:r>
              <a:rPr lang="en-US" sz="2800" dirty="0"/>
              <a:t> </a:t>
            </a:r>
            <a:r>
              <a:rPr lang="en-US" sz="2800" dirty="0" err="1"/>
              <a:t>Pygame</a:t>
            </a: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797DE-1605-480C-9DE1-A662602EF714}"/>
              </a:ext>
            </a:extLst>
          </p:cNvPr>
          <p:cNvSpPr txBox="1"/>
          <p:nvPr/>
        </p:nvSpPr>
        <p:spPr>
          <a:xfrm>
            <a:off x="956604" y="1885072"/>
            <a:ext cx="104804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дение в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очевидно, использовалось, так как программа работает именно на этой библиотеке</a:t>
            </a:r>
          </a:p>
          <a:p>
            <a:endParaRPr lang="ru-RU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Игровой цикл. События – игра реагирует на нажатие клавиш и щелчки мыши, а все действия происходят в игровом цикле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Клетчатое поле – в Тетрис играют на клетчатом поле, поэтому оно безусловно использовалось</a:t>
            </a:r>
          </a:p>
          <a:p>
            <a:endParaRPr lang="de-DE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Классические игры на клетчатом поле – задействованы наработки из классической игры «жизнь»</a:t>
            </a: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8110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B8826-08C5-4BF1-9A06-1C398EE437C2}"/>
              </a:ext>
            </a:extLst>
          </p:cNvPr>
          <p:cNvSpPr txBox="1"/>
          <p:nvPr/>
        </p:nvSpPr>
        <p:spPr>
          <a:xfrm>
            <a:off x="1207477" y="1166842"/>
            <a:ext cx="97770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Изображения. Спрайты – изображения и спрайты использовались для многих целей от заставки до кнопки паузы и разлетающихся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звездочек</a:t>
            </a:r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Игра в целом – в соответствии с уроком добавлена заставка перед началом игры и отдельные экраны после окончания раундов</a:t>
            </a:r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Украшения игры – система частиц используется для анимации при побитии рекорда </a:t>
            </a:r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 тому же я самостоятельно изучил и внедрил в игру звуки и фоновую музыку</a:t>
            </a:r>
          </a:p>
        </p:txBody>
      </p:sp>
    </p:spTree>
    <p:extLst>
      <p:ext uri="{BB962C8B-B14F-4D97-AF65-F5344CB8AC3E}">
        <p14:creationId xmlns:p14="http://schemas.microsoft.com/office/powerpoint/2010/main" val="256314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38196-90BD-483C-BBD8-F0DCE5CF0E6F}"/>
              </a:ext>
            </a:extLst>
          </p:cNvPr>
          <p:cNvSpPr txBox="1"/>
          <p:nvPr/>
        </p:nvSpPr>
        <p:spPr>
          <a:xfrm>
            <a:off x="412651" y="1578298"/>
            <a:ext cx="113666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Мне удалось создать полноценное рабочее приложение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использовав все</a:t>
            </a: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пройденные темы.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Все основные действия проходили в главном игровом цикле, я использовал цвета и геометрически фигуры Р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клетчатую доску, спрайты, создал заставку и конец раунда, подключал изображения и даже музыку, наследовал классы и придерживался стандартов объектно-ориентированного программирования.</a:t>
            </a:r>
          </a:p>
          <a:p>
            <a:pPr algn="l"/>
            <a:endParaRPr lang="ru-RU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над проектом я научился тоньше разбираться в темах данного модуля и узнал о некоторых «подводных камнях», особенностях работы.</a:t>
            </a:r>
          </a:p>
          <a:p>
            <a:pPr algn="l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Оказалось, что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достаточно сильный и удобный инструмент для</a:t>
            </a:r>
          </a:p>
          <a:p>
            <a:pPr algn="l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различных игр, поэтому можно будет всегда доработать проект,</a:t>
            </a:r>
          </a:p>
          <a:p>
            <a:pPr algn="l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случайно генерировать начальную ориентацию фигуры.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DF8C-B4D9-4946-8716-93C1718D4ADD}"/>
              </a:ext>
            </a:extLst>
          </p:cNvPr>
          <p:cNvSpPr txBox="1"/>
          <p:nvPr/>
        </p:nvSpPr>
        <p:spPr>
          <a:xfrm>
            <a:off x="2783058" y="281354"/>
            <a:ext cx="662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1421113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386</Words>
  <Application>Microsoft Office PowerPoint</Application>
  <PresentationFormat>Широкоэкранный</PresentationFormat>
  <Paragraphs>38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Тетрис на Pygame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 на Pygame</dc:title>
  <dc:creator>Марат Маликов</dc:creator>
  <cp:lastModifiedBy>Марат Маликов</cp:lastModifiedBy>
  <cp:revision>9</cp:revision>
  <dcterms:created xsi:type="dcterms:W3CDTF">2021-03-01T15:13:59Z</dcterms:created>
  <dcterms:modified xsi:type="dcterms:W3CDTF">2021-03-01T17:13:09Z</dcterms:modified>
</cp:coreProperties>
</file>