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C9BD-1925-4CB5-9EF9-55EC21A14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360E7-1FEB-49A5-BC4A-9230D1D70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F8CE8-DD8B-4CBE-AA94-2EF1F766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F73B-9187-4B14-A441-6DFC5B9F1EFA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FDB63-368A-47D1-8AB8-55849A68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7F333-5F45-4F48-913B-7E9A886D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ED20-70B4-4990-B86A-296CB3A2B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54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1071-A560-482E-9A51-05BC32EA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FF0D9-9517-47E9-9E9F-B4CC321BC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26B14-F0DA-4977-A67C-F5C8B89F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F73B-9187-4B14-A441-6DFC5B9F1EFA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03A4E-1873-4333-8F39-2C385ECA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8E54-01F8-49BF-BC34-79C0E6C3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ED20-70B4-4990-B86A-296CB3A2B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0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62861-4DAD-463E-B907-6738B6938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8CA5D-5FC0-4C8B-81F4-55261CDAE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59E66-C5D5-4501-B3A7-C9A09256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F73B-9187-4B14-A441-6DFC5B9F1EFA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516B7-13BD-4C49-B639-6EFAB219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B76BD-CFBC-42B5-8C33-A2C0F5E0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ED20-70B4-4990-B86A-296CB3A2B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15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91C2-AC9C-4D2F-93AC-7A94B9D8E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8CBC-747F-4CBB-955F-F7B9BFE4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1D4EF-C550-4AFB-B11A-36936E47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F73B-9187-4B14-A441-6DFC5B9F1EFA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64C6E-BCB8-4DD3-92BF-EEA560C2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17433-8282-48A9-9B67-47046C28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ED20-70B4-4990-B86A-296CB3A2B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45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20F1-314E-4D94-AEAE-B0217043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85824-1BC7-4AD5-BFC4-E64EE26A9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3861C-3368-441A-B07B-A69632C0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F73B-9187-4B14-A441-6DFC5B9F1EFA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81BD5-517B-4FD5-A9FA-DCF12B69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00062-E17C-4C66-A407-6636FFDB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ED20-70B4-4990-B86A-296CB3A2B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67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2DE0-A491-4995-8006-6E1CAAC0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B1E9-0C3F-4EA7-8887-B1ADC22D0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71759-6D43-4702-81F0-6F15A41ED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9E289-4165-46CD-82ED-54DA281D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F73B-9187-4B14-A441-6DFC5B9F1EFA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94B4-9E4C-48AA-84C9-3377CBB2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56A03-53A0-4CDD-A483-77FD8900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ED20-70B4-4990-B86A-296CB3A2B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93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68F5-4E0F-4DFB-8C4A-EEC48A18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93A30-4768-4CCF-A9E2-44800D930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472DE-2C5C-4651-9C17-CA6EAE1F8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3CB12-FB19-47BA-9991-00C39FAE1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15A2A-64CC-4E3D-AC68-988A54EE9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F121C-4127-420C-85D2-10FF19BC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F73B-9187-4B14-A441-6DFC5B9F1EFA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71FC4-41A3-43B1-8FDB-A691C773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AAC3A-2566-4751-A98C-2D267236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ED20-70B4-4990-B86A-296CB3A2B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90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8754-135A-4894-9A70-40CD6C6A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1BD43-EC61-41A0-87FA-62B0CB33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F73B-9187-4B14-A441-6DFC5B9F1EFA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1875A-9BD9-4593-A38F-4062EAD8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5BE40-546F-4035-B752-BE90014C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ED20-70B4-4990-B86A-296CB3A2B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88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FD6A0-58E7-4787-AD47-E1E9EDD2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F73B-9187-4B14-A441-6DFC5B9F1EFA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AF8A2-E573-466C-A190-E72D489A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F6232-3A47-4B8A-8B3A-6903E85E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ED20-70B4-4990-B86A-296CB3A2B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78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0AAA-2C02-43ED-9BDD-FC647875B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F7D7-443E-41F7-AC96-41DC61CBB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136D5-4C6F-4D19-8EBD-ECD535F5A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AAE65-2E12-44EE-B252-709AF4F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F73B-9187-4B14-A441-6DFC5B9F1EFA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B1C5F-2046-4D49-B535-63B89E5D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B2AB0-1B28-4A8C-A242-884D402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ED20-70B4-4990-B86A-296CB3A2B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47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736E-C70D-42C9-A98F-53121E0F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7B31F-FFF9-49FA-AD2E-29385457F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9CD5B-4CAF-4975-B809-674F15F5B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B87A4-DE8C-4126-911F-AF668A14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F73B-9187-4B14-A441-6DFC5B9F1EFA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E5AF-F58B-4F5C-A132-2FC4685C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E57E4-BDA7-4C29-9DA9-4B1EDE54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ED20-70B4-4990-B86A-296CB3A2B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87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FD103-2A10-4541-82EE-1AFB8583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7EB8D-EB51-47EC-BE84-96FEA80DC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C9BF-6CA6-4EBD-9966-A6F91995A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1F73B-9187-4B14-A441-6DFC5B9F1EFA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BD20E-B6CB-4F55-9C4D-B6C55AC4E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1BE9-F46D-43A9-AF3A-816CE0472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1ED20-70B4-4990-B86A-296CB3A2B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63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8CEDA5-5358-4F30-A096-872F650BC675}"/>
              </a:ext>
            </a:extLst>
          </p:cNvPr>
          <p:cNvSpPr txBox="1"/>
          <p:nvPr/>
        </p:nvSpPr>
        <p:spPr>
          <a:xfrm>
            <a:off x="-16933" y="2926264"/>
            <a:ext cx="8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Start:</a:t>
            </a:r>
          </a:p>
        </p:txBody>
      </p:sp>
      <p:sp>
        <p:nvSpPr>
          <p:cNvPr id="9" name="Rectangle 8" descr="s&#10;">
            <a:extLst>
              <a:ext uri="{FF2B5EF4-FFF2-40B4-BE49-F238E27FC236}">
                <a16:creationId xmlns:a16="http://schemas.microsoft.com/office/drawing/2014/main" id="{BAF3E2DF-4927-4486-9D53-C155A438EEFF}"/>
              </a:ext>
            </a:extLst>
          </p:cNvPr>
          <p:cNvSpPr/>
          <p:nvPr/>
        </p:nvSpPr>
        <p:spPr>
          <a:xfrm>
            <a:off x="1134534" y="2851665"/>
            <a:ext cx="956733" cy="51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 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9C1697-9386-4B10-875F-036A54A4F0D7}"/>
              </a:ext>
            </a:extLst>
          </p:cNvPr>
          <p:cNvSpPr/>
          <p:nvPr/>
        </p:nvSpPr>
        <p:spPr>
          <a:xfrm>
            <a:off x="719666" y="4605403"/>
            <a:ext cx="1786467" cy="1303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 from Vicon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03A3FF-08A4-4092-90E4-C79C78BC86AF}"/>
              </a:ext>
            </a:extLst>
          </p:cNvPr>
          <p:cNvCxnSpPr/>
          <p:nvPr/>
        </p:nvCxnSpPr>
        <p:spPr>
          <a:xfrm flipV="1">
            <a:off x="1612899" y="3428999"/>
            <a:ext cx="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E9C503-6F91-4FD6-9134-CE78C400FE0C}"/>
              </a:ext>
            </a:extLst>
          </p:cNvPr>
          <p:cNvCxnSpPr>
            <a:cxnSpLocks/>
          </p:cNvCxnSpPr>
          <p:nvPr/>
        </p:nvCxnSpPr>
        <p:spPr>
          <a:xfrm>
            <a:off x="719666" y="2349963"/>
            <a:ext cx="12513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15F4BD-0797-409F-9634-45C78FC805B2}"/>
              </a:ext>
            </a:extLst>
          </p:cNvPr>
          <p:cNvSpPr txBox="1"/>
          <p:nvPr/>
        </p:nvSpPr>
        <p:spPr>
          <a:xfrm>
            <a:off x="618067" y="2375363"/>
            <a:ext cx="327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Comparison Generation Script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ABA589-E866-4924-B5D8-A03A5368C3E3}"/>
              </a:ext>
            </a:extLst>
          </p:cNvPr>
          <p:cNvSpPr txBox="1"/>
          <p:nvPr/>
        </p:nvSpPr>
        <p:spPr>
          <a:xfrm>
            <a:off x="618066" y="2044025"/>
            <a:ext cx="327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Functions for Comparison Script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7F59F9-0D60-4452-83D5-3A98105C83C4}"/>
              </a:ext>
            </a:extLst>
          </p:cNvPr>
          <p:cNvCxnSpPr/>
          <p:nvPr/>
        </p:nvCxnSpPr>
        <p:spPr>
          <a:xfrm>
            <a:off x="2192867" y="3115732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 descr="s&#10;">
            <a:extLst>
              <a:ext uri="{FF2B5EF4-FFF2-40B4-BE49-F238E27FC236}">
                <a16:creationId xmlns:a16="http://schemas.microsoft.com/office/drawing/2014/main" id="{F9782131-BFD3-451E-98B7-B76551031CC4}"/>
              </a:ext>
            </a:extLst>
          </p:cNvPr>
          <p:cNvSpPr/>
          <p:nvPr/>
        </p:nvSpPr>
        <p:spPr>
          <a:xfrm>
            <a:off x="2675467" y="2846578"/>
            <a:ext cx="956733" cy="51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Fill in the </a:t>
            </a:r>
            <a:r>
              <a:rPr lang="en-GB" sz="1400" dirty="0" err="1"/>
              <a:t>NaN</a:t>
            </a:r>
            <a:r>
              <a:rPr lang="en-GB" sz="1400" dirty="0"/>
              <a:t> gaps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5BD09F-30B8-4C17-8FA4-D64C31C5BDF1}"/>
              </a:ext>
            </a:extLst>
          </p:cNvPr>
          <p:cNvCxnSpPr/>
          <p:nvPr/>
        </p:nvCxnSpPr>
        <p:spPr>
          <a:xfrm>
            <a:off x="3708391" y="3097376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 descr="s&#10;">
            <a:extLst>
              <a:ext uri="{FF2B5EF4-FFF2-40B4-BE49-F238E27FC236}">
                <a16:creationId xmlns:a16="http://schemas.microsoft.com/office/drawing/2014/main" id="{6698634A-19CA-4043-85E1-93A57FA6EA8C}"/>
              </a:ext>
            </a:extLst>
          </p:cNvPr>
          <p:cNvSpPr/>
          <p:nvPr/>
        </p:nvSpPr>
        <p:spPr>
          <a:xfrm>
            <a:off x="4161357" y="2856467"/>
            <a:ext cx="956733" cy="51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Split Data into two</a:t>
            </a:r>
          </a:p>
        </p:txBody>
      </p:sp>
      <p:sp>
        <p:nvSpPr>
          <p:cNvPr id="23" name="Rectangle 22" descr="s&#10;">
            <a:extLst>
              <a:ext uri="{FF2B5EF4-FFF2-40B4-BE49-F238E27FC236}">
                <a16:creationId xmlns:a16="http://schemas.microsoft.com/office/drawing/2014/main" id="{04916D80-E523-4526-89AB-6AD8E70C6120}"/>
              </a:ext>
            </a:extLst>
          </p:cNvPr>
          <p:cNvSpPr/>
          <p:nvPr/>
        </p:nvSpPr>
        <p:spPr>
          <a:xfrm>
            <a:off x="4237556" y="862568"/>
            <a:ext cx="956733" cy="51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Datasplit</a:t>
            </a:r>
            <a:r>
              <a:rPr lang="en-GB" sz="1400" dirty="0"/>
              <a:t>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76A3AF-947B-407D-BEB6-990E14AA5AD3}"/>
              </a:ext>
            </a:extLst>
          </p:cNvPr>
          <p:cNvCxnSpPr>
            <a:cxnSpLocks/>
          </p:cNvCxnSpPr>
          <p:nvPr/>
        </p:nvCxnSpPr>
        <p:spPr>
          <a:xfrm flipV="1">
            <a:off x="4360334" y="1600200"/>
            <a:ext cx="0" cy="115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4E03F1-571A-42D5-BBBA-74C44C50EA89}"/>
              </a:ext>
            </a:extLst>
          </p:cNvPr>
          <p:cNvCxnSpPr>
            <a:cxnSpLocks/>
          </p:cNvCxnSpPr>
          <p:nvPr/>
        </p:nvCxnSpPr>
        <p:spPr>
          <a:xfrm>
            <a:off x="4944534" y="1642222"/>
            <a:ext cx="0" cy="107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5458CA-5799-4A68-B887-7A24E8916511}"/>
              </a:ext>
            </a:extLst>
          </p:cNvPr>
          <p:cNvCxnSpPr/>
          <p:nvPr/>
        </p:nvCxnSpPr>
        <p:spPr>
          <a:xfrm>
            <a:off x="5194289" y="3097376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 descr="s&#10;">
            <a:extLst>
              <a:ext uri="{FF2B5EF4-FFF2-40B4-BE49-F238E27FC236}">
                <a16:creationId xmlns:a16="http://schemas.microsoft.com/office/drawing/2014/main" id="{5C20D429-7E2B-46BC-804A-858209890550}"/>
              </a:ext>
            </a:extLst>
          </p:cNvPr>
          <p:cNvSpPr/>
          <p:nvPr/>
        </p:nvSpPr>
        <p:spPr>
          <a:xfrm>
            <a:off x="5587989" y="2655901"/>
            <a:ext cx="956733" cy="1001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Find the variables that we could compare</a:t>
            </a:r>
          </a:p>
        </p:txBody>
      </p:sp>
      <p:sp>
        <p:nvSpPr>
          <p:cNvPr id="32" name="Rectangle 31" descr="s&#10;">
            <a:extLst>
              <a:ext uri="{FF2B5EF4-FFF2-40B4-BE49-F238E27FC236}">
                <a16:creationId xmlns:a16="http://schemas.microsoft.com/office/drawing/2014/main" id="{33143CEC-FB2A-4DBF-A807-F4C472081D6B}"/>
              </a:ext>
            </a:extLst>
          </p:cNvPr>
          <p:cNvSpPr/>
          <p:nvPr/>
        </p:nvSpPr>
        <p:spPr>
          <a:xfrm>
            <a:off x="5664189" y="869305"/>
            <a:ext cx="956733" cy="51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Findsame</a:t>
            </a:r>
            <a:r>
              <a:rPr lang="en-GB" sz="1400" dirty="0"/>
              <a:t> Function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2A6FFB-A267-4F53-8A75-06EDBC17DBD3}"/>
              </a:ext>
            </a:extLst>
          </p:cNvPr>
          <p:cNvCxnSpPr>
            <a:cxnSpLocks/>
          </p:cNvCxnSpPr>
          <p:nvPr/>
        </p:nvCxnSpPr>
        <p:spPr>
          <a:xfrm flipV="1">
            <a:off x="5833534" y="1478128"/>
            <a:ext cx="0" cy="115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227692-2911-43C7-9243-1F44A23A681B}"/>
              </a:ext>
            </a:extLst>
          </p:cNvPr>
          <p:cNvCxnSpPr>
            <a:cxnSpLocks/>
          </p:cNvCxnSpPr>
          <p:nvPr/>
        </p:nvCxnSpPr>
        <p:spPr>
          <a:xfrm>
            <a:off x="6417734" y="1520150"/>
            <a:ext cx="0" cy="107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7E32AD-5FAC-4A60-AADB-0BCB808194BA}"/>
              </a:ext>
            </a:extLst>
          </p:cNvPr>
          <p:cNvCxnSpPr/>
          <p:nvPr/>
        </p:nvCxnSpPr>
        <p:spPr>
          <a:xfrm>
            <a:off x="6642089" y="3117279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 descr="s&#10;">
            <a:extLst>
              <a:ext uri="{FF2B5EF4-FFF2-40B4-BE49-F238E27FC236}">
                <a16:creationId xmlns:a16="http://schemas.microsoft.com/office/drawing/2014/main" id="{B88FE131-840F-48D9-B055-AB260A09955A}"/>
              </a:ext>
            </a:extLst>
          </p:cNvPr>
          <p:cNvSpPr/>
          <p:nvPr/>
        </p:nvSpPr>
        <p:spPr>
          <a:xfrm>
            <a:off x="7073879" y="2655901"/>
            <a:ext cx="956733" cy="1001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Convert all data in the files into float </a:t>
            </a:r>
          </a:p>
        </p:txBody>
      </p:sp>
      <p:sp>
        <p:nvSpPr>
          <p:cNvPr id="37" name="Rectangle 36" descr="s&#10;">
            <a:extLst>
              <a:ext uri="{FF2B5EF4-FFF2-40B4-BE49-F238E27FC236}">
                <a16:creationId xmlns:a16="http://schemas.microsoft.com/office/drawing/2014/main" id="{E4D6F100-3D9B-4F88-9BF3-13ED884F25A9}"/>
              </a:ext>
            </a:extLst>
          </p:cNvPr>
          <p:cNvSpPr/>
          <p:nvPr/>
        </p:nvSpPr>
        <p:spPr>
          <a:xfrm>
            <a:off x="7150079" y="766000"/>
            <a:ext cx="956733" cy="61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Floatconvert</a:t>
            </a:r>
            <a:r>
              <a:rPr lang="en-GB" sz="1400" dirty="0"/>
              <a:t> Function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2B742E-622F-42A1-86CD-92A1070382CE}"/>
              </a:ext>
            </a:extLst>
          </p:cNvPr>
          <p:cNvCxnSpPr>
            <a:cxnSpLocks/>
          </p:cNvCxnSpPr>
          <p:nvPr/>
        </p:nvCxnSpPr>
        <p:spPr>
          <a:xfrm flipV="1">
            <a:off x="7319424" y="1471391"/>
            <a:ext cx="0" cy="115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1F82C99-D3FE-4FA5-8036-619A4B9890AE}"/>
              </a:ext>
            </a:extLst>
          </p:cNvPr>
          <p:cNvCxnSpPr>
            <a:cxnSpLocks/>
          </p:cNvCxnSpPr>
          <p:nvPr/>
        </p:nvCxnSpPr>
        <p:spPr>
          <a:xfrm>
            <a:off x="7903624" y="1513413"/>
            <a:ext cx="0" cy="107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085E41-6300-43DC-A3AC-315071E85BD2}"/>
              </a:ext>
            </a:extLst>
          </p:cNvPr>
          <p:cNvCxnSpPr/>
          <p:nvPr/>
        </p:nvCxnSpPr>
        <p:spPr>
          <a:xfrm>
            <a:off x="8153382" y="290264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 descr="s&#10;">
            <a:extLst>
              <a:ext uri="{FF2B5EF4-FFF2-40B4-BE49-F238E27FC236}">
                <a16:creationId xmlns:a16="http://schemas.microsoft.com/office/drawing/2014/main" id="{E87A10BF-10D7-4C2A-8C91-EF936AF1B610}"/>
              </a:ext>
            </a:extLst>
          </p:cNvPr>
          <p:cNvSpPr/>
          <p:nvPr/>
        </p:nvSpPr>
        <p:spPr>
          <a:xfrm>
            <a:off x="8682523" y="2655901"/>
            <a:ext cx="956733" cy="45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Pelvis Tilt Angle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2213D0-C76F-42B7-BB21-D7F71E81A3BD}"/>
              </a:ext>
            </a:extLst>
          </p:cNvPr>
          <p:cNvCxnSpPr>
            <a:cxnSpLocks/>
          </p:cNvCxnSpPr>
          <p:nvPr/>
        </p:nvCxnSpPr>
        <p:spPr>
          <a:xfrm flipV="1">
            <a:off x="8911123" y="1478128"/>
            <a:ext cx="0" cy="115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 descr="s&#10;">
            <a:extLst>
              <a:ext uri="{FF2B5EF4-FFF2-40B4-BE49-F238E27FC236}">
                <a16:creationId xmlns:a16="http://schemas.microsoft.com/office/drawing/2014/main" id="{9824457B-D372-4402-9993-48CC7584099D}"/>
              </a:ext>
            </a:extLst>
          </p:cNvPr>
          <p:cNvSpPr/>
          <p:nvPr/>
        </p:nvSpPr>
        <p:spPr>
          <a:xfrm>
            <a:off x="8381982" y="174886"/>
            <a:ext cx="1058282" cy="115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Findbodypart</a:t>
            </a:r>
            <a:r>
              <a:rPr lang="en-GB" sz="1400" dirty="0"/>
              <a:t>:</a:t>
            </a:r>
          </a:p>
          <a:p>
            <a:pPr algn="ctr"/>
            <a:r>
              <a:rPr lang="en-GB" sz="1400" dirty="0"/>
              <a:t>Find the index of the </a:t>
            </a:r>
            <a:r>
              <a:rPr lang="en-GB" sz="1400" dirty="0" err="1"/>
              <a:t>bodypart</a:t>
            </a:r>
            <a:endParaRPr lang="en-GB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349756-417E-4BB9-82F8-52645752568C}"/>
              </a:ext>
            </a:extLst>
          </p:cNvPr>
          <p:cNvCxnSpPr/>
          <p:nvPr/>
        </p:nvCxnSpPr>
        <p:spPr>
          <a:xfrm>
            <a:off x="9440264" y="75348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 descr="s&#10;">
            <a:extLst>
              <a:ext uri="{FF2B5EF4-FFF2-40B4-BE49-F238E27FC236}">
                <a16:creationId xmlns:a16="http://schemas.microsoft.com/office/drawing/2014/main" id="{04EDD655-B5D0-49BC-BF1D-42E39A285319}"/>
              </a:ext>
            </a:extLst>
          </p:cNvPr>
          <p:cNvSpPr/>
          <p:nvPr/>
        </p:nvSpPr>
        <p:spPr>
          <a:xfrm>
            <a:off x="9893110" y="174886"/>
            <a:ext cx="859430" cy="113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Datatake</a:t>
            </a:r>
            <a:r>
              <a:rPr lang="en-GB" sz="1400" dirty="0"/>
              <a:t>:</a:t>
            </a:r>
          </a:p>
          <a:p>
            <a:pPr algn="ctr"/>
            <a:r>
              <a:rPr lang="en-GB" sz="1400" dirty="0"/>
              <a:t>Take out the data</a:t>
            </a:r>
          </a:p>
        </p:txBody>
      </p:sp>
      <p:sp>
        <p:nvSpPr>
          <p:cNvPr id="47" name="Rectangle 46" descr="s&#10;">
            <a:extLst>
              <a:ext uri="{FF2B5EF4-FFF2-40B4-BE49-F238E27FC236}">
                <a16:creationId xmlns:a16="http://schemas.microsoft.com/office/drawing/2014/main" id="{9A0B0D84-13B8-4F9E-B519-61AB38BD6DE1}"/>
              </a:ext>
            </a:extLst>
          </p:cNvPr>
          <p:cNvSpPr/>
          <p:nvPr/>
        </p:nvSpPr>
        <p:spPr>
          <a:xfrm>
            <a:off x="10972800" y="105231"/>
            <a:ext cx="859430" cy="129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Differencecalc</a:t>
            </a:r>
            <a:r>
              <a:rPr lang="en-GB" sz="1400" dirty="0"/>
              <a:t>:</a:t>
            </a:r>
          </a:p>
          <a:p>
            <a:pPr algn="ctr"/>
            <a:r>
              <a:rPr lang="en-GB" sz="1400" dirty="0"/>
              <a:t>Calculate the difference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C27950-7FC7-4053-BFC2-9F1F98486C09}"/>
              </a:ext>
            </a:extLst>
          </p:cNvPr>
          <p:cNvCxnSpPr>
            <a:cxnSpLocks/>
          </p:cNvCxnSpPr>
          <p:nvPr/>
        </p:nvCxnSpPr>
        <p:spPr>
          <a:xfrm>
            <a:off x="10752540" y="766000"/>
            <a:ext cx="22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B7932C-94FB-469E-87AD-E7A1903403B4}"/>
              </a:ext>
            </a:extLst>
          </p:cNvPr>
          <p:cNvCxnSpPr>
            <a:cxnSpLocks/>
          </p:cNvCxnSpPr>
          <p:nvPr/>
        </p:nvCxnSpPr>
        <p:spPr>
          <a:xfrm>
            <a:off x="11832230" y="753483"/>
            <a:ext cx="22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 descr="s&#10;">
            <a:extLst>
              <a:ext uri="{FF2B5EF4-FFF2-40B4-BE49-F238E27FC236}">
                <a16:creationId xmlns:a16="http://schemas.microsoft.com/office/drawing/2014/main" id="{29A6E790-3A72-4695-A510-EDAC7945859C}"/>
              </a:ext>
            </a:extLst>
          </p:cNvPr>
          <p:cNvSpPr/>
          <p:nvPr/>
        </p:nvSpPr>
        <p:spPr>
          <a:xfrm>
            <a:off x="12075620" y="117748"/>
            <a:ext cx="1157779" cy="129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Plotgraph</a:t>
            </a:r>
            <a:r>
              <a:rPr lang="en-GB" sz="1400" dirty="0"/>
              <a:t>:</a:t>
            </a:r>
          </a:p>
          <a:p>
            <a:pPr algn="ctr"/>
            <a:r>
              <a:rPr lang="en-GB" sz="1400" dirty="0"/>
              <a:t>Plot the graph based on the difference calculated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7FFA73-BB21-43E7-AFDA-3016E751F4A7}"/>
              </a:ext>
            </a:extLst>
          </p:cNvPr>
          <p:cNvCxnSpPr>
            <a:cxnSpLocks/>
          </p:cNvCxnSpPr>
          <p:nvPr/>
        </p:nvCxnSpPr>
        <p:spPr>
          <a:xfrm>
            <a:off x="12602624" y="1478128"/>
            <a:ext cx="0" cy="93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 descr="s&#10;">
            <a:extLst>
              <a:ext uri="{FF2B5EF4-FFF2-40B4-BE49-F238E27FC236}">
                <a16:creationId xmlns:a16="http://schemas.microsoft.com/office/drawing/2014/main" id="{9C90EBE5-3A3C-4392-A583-DE1E6AA2FB25}"/>
              </a:ext>
            </a:extLst>
          </p:cNvPr>
          <p:cNvSpPr/>
          <p:nvPr/>
        </p:nvSpPr>
        <p:spPr>
          <a:xfrm>
            <a:off x="12124257" y="2601180"/>
            <a:ext cx="956733" cy="45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Graphs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4A16AB-AC89-4B45-955E-5C76310C8255}"/>
              </a:ext>
            </a:extLst>
          </p:cNvPr>
          <p:cNvCxnSpPr/>
          <p:nvPr/>
        </p:nvCxnSpPr>
        <p:spPr>
          <a:xfrm>
            <a:off x="8153382" y="338203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 descr="s&#10;">
            <a:extLst>
              <a:ext uri="{FF2B5EF4-FFF2-40B4-BE49-F238E27FC236}">
                <a16:creationId xmlns:a16="http://schemas.microsoft.com/office/drawing/2014/main" id="{6BECB08D-93C9-4D21-90E9-827DCCFAF3CA}"/>
              </a:ext>
            </a:extLst>
          </p:cNvPr>
          <p:cNvSpPr/>
          <p:nvPr/>
        </p:nvSpPr>
        <p:spPr>
          <a:xfrm>
            <a:off x="8682522" y="3179777"/>
            <a:ext cx="956733" cy="565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Pelvis Obliquity Angle</a:t>
            </a:r>
          </a:p>
        </p:txBody>
      </p:sp>
      <p:sp>
        <p:nvSpPr>
          <p:cNvPr id="61" name="Rectangle 60" descr="s&#10;">
            <a:extLst>
              <a:ext uri="{FF2B5EF4-FFF2-40B4-BE49-F238E27FC236}">
                <a16:creationId xmlns:a16="http://schemas.microsoft.com/office/drawing/2014/main" id="{7858324A-A545-4C86-BF9D-5FA399F45A9B}"/>
              </a:ext>
            </a:extLst>
          </p:cNvPr>
          <p:cNvSpPr/>
          <p:nvPr/>
        </p:nvSpPr>
        <p:spPr>
          <a:xfrm>
            <a:off x="8682522" y="3812050"/>
            <a:ext cx="956733" cy="565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Pelvis Rotation Angle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C7B07F9-2F1F-425D-8C97-A7821AB0F9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27371" y="3747758"/>
            <a:ext cx="351497" cy="347129"/>
          </a:xfrm>
          <a:prstGeom prst="bentConnector3">
            <a:avLst>
              <a:gd name="adj1" fmla="val 100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3D63F0A-7091-4F58-9C9F-2D9D8FC04C92}"/>
              </a:ext>
            </a:extLst>
          </p:cNvPr>
          <p:cNvSpPr txBox="1"/>
          <p:nvPr/>
        </p:nvSpPr>
        <p:spPr>
          <a:xfrm>
            <a:off x="342900" y="304800"/>
            <a:ext cx="2230967" cy="70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CACD7B0-5DFD-46BF-9526-1029FD3E04B5}"/>
              </a:ext>
            </a:extLst>
          </p:cNvPr>
          <p:cNvSpPr txBox="1"/>
          <p:nvPr/>
        </p:nvSpPr>
        <p:spPr>
          <a:xfrm>
            <a:off x="342900" y="304800"/>
            <a:ext cx="303522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Flow chart of comparisons between two or more methods in Vicon (single file, two outputs)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6EE9AD3-813A-46DF-B898-94039B3F55E3}"/>
              </a:ext>
            </a:extLst>
          </p:cNvPr>
          <p:cNvCxnSpPr>
            <a:cxnSpLocks/>
          </p:cNvCxnSpPr>
          <p:nvPr/>
        </p:nvCxnSpPr>
        <p:spPr>
          <a:xfrm flipV="1">
            <a:off x="5998634" y="1443985"/>
            <a:ext cx="0" cy="115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F544956-278A-4AC8-B9CA-62FE14E1A4DE}"/>
              </a:ext>
            </a:extLst>
          </p:cNvPr>
          <p:cNvCxnSpPr/>
          <p:nvPr/>
        </p:nvCxnSpPr>
        <p:spPr>
          <a:xfrm>
            <a:off x="5206989" y="321645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407B559-2464-437E-9A62-053CDCAF755E}"/>
              </a:ext>
            </a:extLst>
          </p:cNvPr>
          <p:cNvCxnSpPr>
            <a:cxnSpLocks/>
          </p:cNvCxnSpPr>
          <p:nvPr/>
        </p:nvCxnSpPr>
        <p:spPr>
          <a:xfrm>
            <a:off x="5118090" y="1642222"/>
            <a:ext cx="0" cy="107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4B11A6-72E3-41ED-ACC3-0E8538578880}"/>
              </a:ext>
            </a:extLst>
          </p:cNvPr>
          <p:cNvCxnSpPr>
            <a:cxnSpLocks/>
          </p:cNvCxnSpPr>
          <p:nvPr/>
        </p:nvCxnSpPr>
        <p:spPr>
          <a:xfrm>
            <a:off x="6544722" y="1507450"/>
            <a:ext cx="0" cy="107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B76782-7C38-4A21-B38C-9DB20308CFE8}"/>
              </a:ext>
            </a:extLst>
          </p:cNvPr>
          <p:cNvCxnSpPr/>
          <p:nvPr/>
        </p:nvCxnSpPr>
        <p:spPr>
          <a:xfrm>
            <a:off x="6642089" y="321645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91AEFB0-E6CE-4B30-B1F6-12FBE77B520D}"/>
              </a:ext>
            </a:extLst>
          </p:cNvPr>
          <p:cNvCxnSpPr>
            <a:cxnSpLocks/>
          </p:cNvCxnSpPr>
          <p:nvPr/>
        </p:nvCxnSpPr>
        <p:spPr>
          <a:xfrm flipV="1">
            <a:off x="7471824" y="1471391"/>
            <a:ext cx="0" cy="115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FEF8-9F8B-472B-A9F8-09500F5F1AC2}"/>
              </a:ext>
            </a:extLst>
          </p:cNvPr>
          <p:cNvCxnSpPr>
            <a:cxnSpLocks/>
          </p:cNvCxnSpPr>
          <p:nvPr/>
        </p:nvCxnSpPr>
        <p:spPr>
          <a:xfrm>
            <a:off x="8030612" y="1513413"/>
            <a:ext cx="0" cy="107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796DB3-0C2C-4658-BA38-95FAC6611050}"/>
              </a:ext>
            </a:extLst>
          </p:cNvPr>
          <p:cNvCxnSpPr/>
          <p:nvPr/>
        </p:nvCxnSpPr>
        <p:spPr>
          <a:xfrm>
            <a:off x="8153382" y="30393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8816C40-1E60-4853-B714-71EB83E5046D}"/>
              </a:ext>
            </a:extLst>
          </p:cNvPr>
          <p:cNvCxnSpPr/>
          <p:nvPr/>
        </p:nvCxnSpPr>
        <p:spPr>
          <a:xfrm>
            <a:off x="8153382" y="353443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E0798E0-76FB-4667-9E17-4DD7547117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51198" y="3824881"/>
            <a:ext cx="351497" cy="347129"/>
          </a:xfrm>
          <a:prstGeom prst="bentConnector3">
            <a:avLst>
              <a:gd name="adj1" fmla="val 100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68C19C6-9536-4290-9B13-A80DD07482AD}"/>
              </a:ext>
            </a:extLst>
          </p:cNvPr>
          <p:cNvCxnSpPr>
            <a:cxnSpLocks/>
          </p:cNvCxnSpPr>
          <p:nvPr/>
        </p:nvCxnSpPr>
        <p:spPr>
          <a:xfrm flipV="1">
            <a:off x="9050823" y="1478128"/>
            <a:ext cx="0" cy="115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9496DB3-9D47-40D7-9F2D-7DFA9431EF9E}"/>
              </a:ext>
            </a:extLst>
          </p:cNvPr>
          <p:cNvCxnSpPr/>
          <p:nvPr/>
        </p:nvCxnSpPr>
        <p:spPr>
          <a:xfrm>
            <a:off x="9440264" y="85405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F713241-7545-4372-8FAD-1E4B7745B98E}"/>
              </a:ext>
            </a:extLst>
          </p:cNvPr>
          <p:cNvCxnSpPr>
            <a:cxnSpLocks/>
          </p:cNvCxnSpPr>
          <p:nvPr/>
        </p:nvCxnSpPr>
        <p:spPr>
          <a:xfrm>
            <a:off x="10744010" y="873305"/>
            <a:ext cx="22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6B114FF-BF8D-41F7-B94F-16DCCBB1B8B6}"/>
              </a:ext>
            </a:extLst>
          </p:cNvPr>
          <p:cNvCxnSpPr>
            <a:cxnSpLocks/>
          </p:cNvCxnSpPr>
          <p:nvPr/>
        </p:nvCxnSpPr>
        <p:spPr>
          <a:xfrm>
            <a:off x="9677192" y="2879020"/>
            <a:ext cx="2375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7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8CEDA5-5358-4F30-A096-872F650BC675}"/>
              </a:ext>
            </a:extLst>
          </p:cNvPr>
          <p:cNvSpPr txBox="1"/>
          <p:nvPr/>
        </p:nvSpPr>
        <p:spPr>
          <a:xfrm>
            <a:off x="-16933" y="2926264"/>
            <a:ext cx="8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Start:</a:t>
            </a:r>
          </a:p>
        </p:txBody>
      </p:sp>
      <p:sp>
        <p:nvSpPr>
          <p:cNvPr id="9" name="Rectangle 8" descr="s&#10;">
            <a:extLst>
              <a:ext uri="{FF2B5EF4-FFF2-40B4-BE49-F238E27FC236}">
                <a16:creationId xmlns:a16="http://schemas.microsoft.com/office/drawing/2014/main" id="{BAF3E2DF-4927-4486-9D53-C155A438EEFF}"/>
              </a:ext>
            </a:extLst>
          </p:cNvPr>
          <p:cNvSpPr/>
          <p:nvPr/>
        </p:nvSpPr>
        <p:spPr>
          <a:xfrm>
            <a:off x="1134534" y="2851665"/>
            <a:ext cx="956733" cy="51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 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9C1697-9386-4B10-875F-036A54A4F0D7}"/>
              </a:ext>
            </a:extLst>
          </p:cNvPr>
          <p:cNvSpPr/>
          <p:nvPr/>
        </p:nvSpPr>
        <p:spPr>
          <a:xfrm>
            <a:off x="719666" y="4605403"/>
            <a:ext cx="1786467" cy="1303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 from Vicon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03A3FF-08A4-4092-90E4-C79C78BC86AF}"/>
              </a:ext>
            </a:extLst>
          </p:cNvPr>
          <p:cNvCxnSpPr/>
          <p:nvPr/>
        </p:nvCxnSpPr>
        <p:spPr>
          <a:xfrm flipV="1">
            <a:off x="1612899" y="3428999"/>
            <a:ext cx="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E9C503-6F91-4FD6-9134-CE78C400FE0C}"/>
              </a:ext>
            </a:extLst>
          </p:cNvPr>
          <p:cNvCxnSpPr>
            <a:cxnSpLocks/>
          </p:cNvCxnSpPr>
          <p:nvPr/>
        </p:nvCxnSpPr>
        <p:spPr>
          <a:xfrm>
            <a:off x="719666" y="2349963"/>
            <a:ext cx="12513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15F4BD-0797-409F-9634-45C78FC805B2}"/>
              </a:ext>
            </a:extLst>
          </p:cNvPr>
          <p:cNvSpPr txBox="1"/>
          <p:nvPr/>
        </p:nvSpPr>
        <p:spPr>
          <a:xfrm>
            <a:off x="618067" y="2375363"/>
            <a:ext cx="327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Comparison Generation Script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ABA589-E866-4924-B5D8-A03A5368C3E3}"/>
              </a:ext>
            </a:extLst>
          </p:cNvPr>
          <p:cNvSpPr txBox="1"/>
          <p:nvPr/>
        </p:nvSpPr>
        <p:spPr>
          <a:xfrm>
            <a:off x="618066" y="2044025"/>
            <a:ext cx="327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Functions for Comparison Script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7F59F9-0D60-4452-83D5-3A98105C83C4}"/>
              </a:ext>
            </a:extLst>
          </p:cNvPr>
          <p:cNvCxnSpPr/>
          <p:nvPr/>
        </p:nvCxnSpPr>
        <p:spPr>
          <a:xfrm>
            <a:off x="2192867" y="3115732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 descr="s&#10;">
            <a:extLst>
              <a:ext uri="{FF2B5EF4-FFF2-40B4-BE49-F238E27FC236}">
                <a16:creationId xmlns:a16="http://schemas.microsoft.com/office/drawing/2014/main" id="{F9782131-BFD3-451E-98B7-B76551031CC4}"/>
              </a:ext>
            </a:extLst>
          </p:cNvPr>
          <p:cNvSpPr/>
          <p:nvPr/>
        </p:nvSpPr>
        <p:spPr>
          <a:xfrm>
            <a:off x="2675467" y="2846578"/>
            <a:ext cx="956733" cy="51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Fill in the </a:t>
            </a:r>
            <a:r>
              <a:rPr lang="en-GB" sz="1400" dirty="0" err="1"/>
              <a:t>NaN</a:t>
            </a:r>
            <a:r>
              <a:rPr lang="en-GB" sz="1400" dirty="0"/>
              <a:t> gaps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5BD09F-30B8-4C17-8FA4-D64C31C5BDF1}"/>
              </a:ext>
            </a:extLst>
          </p:cNvPr>
          <p:cNvCxnSpPr/>
          <p:nvPr/>
        </p:nvCxnSpPr>
        <p:spPr>
          <a:xfrm>
            <a:off x="3708391" y="3097376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 descr="s&#10;">
            <a:extLst>
              <a:ext uri="{FF2B5EF4-FFF2-40B4-BE49-F238E27FC236}">
                <a16:creationId xmlns:a16="http://schemas.microsoft.com/office/drawing/2014/main" id="{6698634A-19CA-4043-85E1-93A57FA6EA8C}"/>
              </a:ext>
            </a:extLst>
          </p:cNvPr>
          <p:cNvSpPr/>
          <p:nvPr/>
        </p:nvSpPr>
        <p:spPr>
          <a:xfrm>
            <a:off x="4161357" y="2856467"/>
            <a:ext cx="956733" cy="51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Split Data into many</a:t>
            </a:r>
          </a:p>
        </p:txBody>
      </p:sp>
      <p:sp>
        <p:nvSpPr>
          <p:cNvPr id="23" name="Rectangle 22" descr="s&#10;">
            <a:extLst>
              <a:ext uri="{FF2B5EF4-FFF2-40B4-BE49-F238E27FC236}">
                <a16:creationId xmlns:a16="http://schemas.microsoft.com/office/drawing/2014/main" id="{04916D80-E523-4526-89AB-6AD8E70C6120}"/>
              </a:ext>
            </a:extLst>
          </p:cNvPr>
          <p:cNvSpPr/>
          <p:nvPr/>
        </p:nvSpPr>
        <p:spPr>
          <a:xfrm>
            <a:off x="4237556" y="862568"/>
            <a:ext cx="956733" cy="51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Datasplit</a:t>
            </a:r>
            <a:r>
              <a:rPr lang="en-GB" sz="1400" dirty="0"/>
              <a:t>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76A3AF-947B-407D-BEB6-990E14AA5AD3}"/>
              </a:ext>
            </a:extLst>
          </p:cNvPr>
          <p:cNvCxnSpPr>
            <a:cxnSpLocks/>
          </p:cNvCxnSpPr>
          <p:nvPr/>
        </p:nvCxnSpPr>
        <p:spPr>
          <a:xfrm flipV="1">
            <a:off x="4360334" y="1600200"/>
            <a:ext cx="0" cy="115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4E03F1-571A-42D5-BBBA-74C44C50EA89}"/>
              </a:ext>
            </a:extLst>
          </p:cNvPr>
          <p:cNvCxnSpPr>
            <a:cxnSpLocks/>
          </p:cNvCxnSpPr>
          <p:nvPr/>
        </p:nvCxnSpPr>
        <p:spPr>
          <a:xfrm>
            <a:off x="4944534" y="1642222"/>
            <a:ext cx="0" cy="107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5458CA-5799-4A68-B887-7A24E8916511}"/>
              </a:ext>
            </a:extLst>
          </p:cNvPr>
          <p:cNvCxnSpPr/>
          <p:nvPr/>
        </p:nvCxnSpPr>
        <p:spPr>
          <a:xfrm>
            <a:off x="5194289" y="3097376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 descr="s&#10;">
            <a:extLst>
              <a:ext uri="{FF2B5EF4-FFF2-40B4-BE49-F238E27FC236}">
                <a16:creationId xmlns:a16="http://schemas.microsoft.com/office/drawing/2014/main" id="{5C20D429-7E2B-46BC-804A-858209890550}"/>
              </a:ext>
            </a:extLst>
          </p:cNvPr>
          <p:cNvSpPr/>
          <p:nvPr/>
        </p:nvSpPr>
        <p:spPr>
          <a:xfrm>
            <a:off x="5587989" y="2655901"/>
            <a:ext cx="956733" cy="1001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Find the variables that we could compare</a:t>
            </a:r>
          </a:p>
        </p:txBody>
      </p:sp>
      <p:sp>
        <p:nvSpPr>
          <p:cNvPr id="32" name="Rectangle 31" descr="s&#10;">
            <a:extLst>
              <a:ext uri="{FF2B5EF4-FFF2-40B4-BE49-F238E27FC236}">
                <a16:creationId xmlns:a16="http://schemas.microsoft.com/office/drawing/2014/main" id="{33143CEC-FB2A-4DBF-A807-F4C472081D6B}"/>
              </a:ext>
            </a:extLst>
          </p:cNvPr>
          <p:cNvSpPr/>
          <p:nvPr/>
        </p:nvSpPr>
        <p:spPr>
          <a:xfrm>
            <a:off x="5664189" y="869305"/>
            <a:ext cx="956733" cy="51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Findsame</a:t>
            </a:r>
            <a:r>
              <a:rPr lang="en-GB" sz="1400" dirty="0"/>
              <a:t> Function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2A6FFB-A267-4F53-8A75-06EDBC17DBD3}"/>
              </a:ext>
            </a:extLst>
          </p:cNvPr>
          <p:cNvCxnSpPr>
            <a:cxnSpLocks/>
          </p:cNvCxnSpPr>
          <p:nvPr/>
        </p:nvCxnSpPr>
        <p:spPr>
          <a:xfrm flipV="1">
            <a:off x="5833534" y="1478128"/>
            <a:ext cx="0" cy="115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227692-2911-43C7-9243-1F44A23A681B}"/>
              </a:ext>
            </a:extLst>
          </p:cNvPr>
          <p:cNvCxnSpPr>
            <a:cxnSpLocks/>
          </p:cNvCxnSpPr>
          <p:nvPr/>
        </p:nvCxnSpPr>
        <p:spPr>
          <a:xfrm>
            <a:off x="6417734" y="1520150"/>
            <a:ext cx="0" cy="107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7E32AD-5FAC-4A60-AADB-0BCB808194BA}"/>
              </a:ext>
            </a:extLst>
          </p:cNvPr>
          <p:cNvCxnSpPr/>
          <p:nvPr/>
        </p:nvCxnSpPr>
        <p:spPr>
          <a:xfrm>
            <a:off x="6642089" y="3117279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 descr="s&#10;">
            <a:extLst>
              <a:ext uri="{FF2B5EF4-FFF2-40B4-BE49-F238E27FC236}">
                <a16:creationId xmlns:a16="http://schemas.microsoft.com/office/drawing/2014/main" id="{B88FE131-840F-48D9-B055-AB260A09955A}"/>
              </a:ext>
            </a:extLst>
          </p:cNvPr>
          <p:cNvSpPr/>
          <p:nvPr/>
        </p:nvSpPr>
        <p:spPr>
          <a:xfrm>
            <a:off x="7073879" y="2655901"/>
            <a:ext cx="956733" cy="1001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Convert all data in the files into float </a:t>
            </a:r>
          </a:p>
        </p:txBody>
      </p:sp>
      <p:sp>
        <p:nvSpPr>
          <p:cNvPr id="37" name="Rectangle 36" descr="s&#10;">
            <a:extLst>
              <a:ext uri="{FF2B5EF4-FFF2-40B4-BE49-F238E27FC236}">
                <a16:creationId xmlns:a16="http://schemas.microsoft.com/office/drawing/2014/main" id="{E4D6F100-3D9B-4F88-9BF3-13ED884F25A9}"/>
              </a:ext>
            </a:extLst>
          </p:cNvPr>
          <p:cNvSpPr/>
          <p:nvPr/>
        </p:nvSpPr>
        <p:spPr>
          <a:xfrm>
            <a:off x="7150079" y="766000"/>
            <a:ext cx="956733" cy="61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Floatconvert</a:t>
            </a:r>
            <a:r>
              <a:rPr lang="en-GB" sz="1400" dirty="0"/>
              <a:t> Function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2B742E-622F-42A1-86CD-92A1070382CE}"/>
              </a:ext>
            </a:extLst>
          </p:cNvPr>
          <p:cNvCxnSpPr>
            <a:cxnSpLocks/>
          </p:cNvCxnSpPr>
          <p:nvPr/>
        </p:nvCxnSpPr>
        <p:spPr>
          <a:xfrm flipV="1">
            <a:off x="7319424" y="1471391"/>
            <a:ext cx="0" cy="115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1F82C99-D3FE-4FA5-8036-619A4B9890AE}"/>
              </a:ext>
            </a:extLst>
          </p:cNvPr>
          <p:cNvCxnSpPr>
            <a:cxnSpLocks/>
          </p:cNvCxnSpPr>
          <p:nvPr/>
        </p:nvCxnSpPr>
        <p:spPr>
          <a:xfrm>
            <a:off x="7903624" y="1513413"/>
            <a:ext cx="0" cy="107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085E41-6300-43DC-A3AC-315071E85BD2}"/>
              </a:ext>
            </a:extLst>
          </p:cNvPr>
          <p:cNvCxnSpPr/>
          <p:nvPr/>
        </p:nvCxnSpPr>
        <p:spPr>
          <a:xfrm>
            <a:off x="8153382" y="290264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 descr="s&#10;">
            <a:extLst>
              <a:ext uri="{FF2B5EF4-FFF2-40B4-BE49-F238E27FC236}">
                <a16:creationId xmlns:a16="http://schemas.microsoft.com/office/drawing/2014/main" id="{E87A10BF-10D7-4C2A-8C91-EF936AF1B610}"/>
              </a:ext>
            </a:extLst>
          </p:cNvPr>
          <p:cNvSpPr/>
          <p:nvPr/>
        </p:nvSpPr>
        <p:spPr>
          <a:xfrm>
            <a:off x="8682523" y="2655901"/>
            <a:ext cx="956733" cy="45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Pelvis Tilt Angle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2213D0-C76F-42B7-BB21-D7F71E81A3BD}"/>
              </a:ext>
            </a:extLst>
          </p:cNvPr>
          <p:cNvCxnSpPr>
            <a:cxnSpLocks/>
          </p:cNvCxnSpPr>
          <p:nvPr/>
        </p:nvCxnSpPr>
        <p:spPr>
          <a:xfrm flipV="1">
            <a:off x="8911123" y="1478128"/>
            <a:ext cx="0" cy="115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 descr="s&#10;">
            <a:extLst>
              <a:ext uri="{FF2B5EF4-FFF2-40B4-BE49-F238E27FC236}">
                <a16:creationId xmlns:a16="http://schemas.microsoft.com/office/drawing/2014/main" id="{9824457B-D372-4402-9993-48CC7584099D}"/>
              </a:ext>
            </a:extLst>
          </p:cNvPr>
          <p:cNvSpPr/>
          <p:nvPr/>
        </p:nvSpPr>
        <p:spPr>
          <a:xfrm>
            <a:off x="8381982" y="174886"/>
            <a:ext cx="1058282" cy="115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Findbodypart</a:t>
            </a:r>
            <a:r>
              <a:rPr lang="en-GB" sz="1400" dirty="0"/>
              <a:t>:</a:t>
            </a:r>
          </a:p>
          <a:p>
            <a:pPr algn="ctr"/>
            <a:r>
              <a:rPr lang="en-GB" sz="1400" dirty="0"/>
              <a:t>Find the index of the </a:t>
            </a:r>
            <a:r>
              <a:rPr lang="en-GB" sz="1400" dirty="0" err="1"/>
              <a:t>bodypart</a:t>
            </a:r>
            <a:endParaRPr lang="en-GB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349756-417E-4BB9-82F8-52645752568C}"/>
              </a:ext>
            </a:extLst>
          </p:cNvPr>
          <p:cNvCxnSpPr/>
          <p:nvPr/>
        </p:nvCxnSpPr>
        <p:spPr>
          <a:xfrm>
            <a:off x="9440264" y="75348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 descr="s&#10;">
            <a:extLst>
              <a:ext uri="{FF2B5EF4-FFF2-40B4-BE49-F238E27FC236}">
                <a16:creationId xmlns:a16="http://schemas.microsoft.com/office/drawing/2014/main" id="{04EDD655-B5D0-49BC-BF1D-42E39A285319}"/>
              </a:ext>
            </a:extLst>
          </p:cNvPr>
          <p:cNvSpPr/>
          <p:nvPr/>
        </p:nvSpPr>
        <p:spPr>
          <a:xfrm>
            <a:off x="9893110" y="174886"/>
            <a:ext cx="859430" cy="113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Datatake</a:t>
            </a:r>
            <a:r>
              <a:rPr lang="en-GB" sz="1400" dirty="0"/>
              <a:t>:</a:t>
            </a:r>
          </a:p>
          <a:p>
            <a:pPr algn="ctr"/>
            <a:r>
              <a:rPr lang="en-GB" sz="1400" dirty="0"/>
              <a:t>Take out the data</a:t>
            </a:r>
          </a:p>
        </p:txBody>
      </p:sp>
      <p:sp>
        <p:nvSpPr>
          <p:cNvPr id="47" name="Rectangle 46" descr="s&#10;">
            <a:extLst>
              <a:ext uri="{FF2B5EF4-FFF2-40B4-BE49-F238E27FC236}">
                <a16:creationId xmlns:a16="http://schemas.microsoft.com/office/drawing/2014/main" id="{9A0B0D84-13B8-4F9E-B519-61AB38BD6DE1}"/>
              </a:ext>
            </a:extLst>
          </p:cNvPr>
          <p:cNvSpPr/>
          <p:nvPr/>
        </p:nvSpPr>
        <p:spPr>
          <a:xfrm>
            <a:off x="10972800" y="105231"/>
            <a:ext cx="859430" cy="129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Differencecalc</a:t>
            </a:r>
            <a:r>
              <a:rPr lang="en-GB" sz="1400" dirty="0"/>
              <a:t>:</a:t>
            </a:r>
          </a:p>
          <a:p>
            <a:pPr algn="ctr"/>
            <a:r>
              <a:rPr lang="en-GB" sz="1400" dirty="0"/>
              <a:t>Calculate the difference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C27950-7FC7-4053-BFC2-9F1F98486C09}"/>
              </a:ext>
            </a:extLst>
          </p:cNvPr>
          <p:cNvCxnSpPr>
            <a:cxnSpLocks/>
          </p:cNvCxnSpPr>
          <p:nvPr/>
        </p:nvCxnSpPr>
        <p:spPr>
          <a:xfrm>
            <a:off x="10752540" y="766000"/>
            <a:ext cx="22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B7932C-94FB-469E-87AD-E7A1903403B4}"/>
              </a:ext>
            </a:extLst>
          </p:cNvPr>
          <p:cNvCxnSpPr>
            <a:cxnSpLocks/>
          </p:cNvCxnSpPr>
          <p:nvPr/>
        </p:nvCxnSpPr>
        <p:spPr>
          <a:xfrm>
            <a:off x="11832230" y="753483"/>
            <a:ext cx="22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 descr="s&#10;">
            <a:extLst>
              <a:ext uri="{FF2B5EF4-FFF2-40B4-BE49-F238E27FC236}">
                <a16:creationId xmlns:a16="http://schemas.microsoft.com/office/drawing/2014/main" id="{29A6E790-3A72-4695-A510-EDAC7945859C}"/>
              </a:ext>
            </a:extLst>
          </p:cNvPr>
          <p:cNvSpPr/>
          <p:nvPr/>
        </p:nvSpPr>
        <p:spPr>
          <a:xfrm>
            <a:off x="12075620" y="117748"/>
            <a:ext cx="1157779" cy="129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Plotgraph</a:t>
            </a:r>
            <a:r>
              <a:rPr lang="en-GB" sz="1400" dirty="0"/>
              <a:t>:</a:t>
            </a:r>
          </a:p>
          <a:p>
            <a:pPr algn="ctr"/>
            <a:r>
              <a:rPr lang="en-GB" sz="1400" dirty="0"/>
              <a:t>Plot the graph based on the difference calculated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7FFA73-BB21-43E7-AFDA-3016E751F4A7}"/>
              </a:ext>
            </a:extLst>
          </p:cNvPr>
          <p:cNvCxnSpPr>
            <a:cxnSpLocks/>
          </p:cNvCxnSpPr>
          <p:nvPr/>
        </p:nvCxnSpPr>
        <p:spPr>
          <a:xfrm>
            <a:off x="12602624" y="1478128"/>
            <a:ext cx="0" cy="93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 descr="s&#10;">
            <a:extLst>
              <a:ext uri="{FF2B5EF4-FFF2-40B4-BE49-F238E27FC236}">
                <a16:creationId xmlns:a16="http://schemas.microsoft.com/office/drawing/2014/main" id="{9C90EBE5-3A3C-4392-A583-DE1E6AA2FB25}"/>
              </a:ext>
            </a:extLst>
          </p:cNvPr>
          <p:cNvSpPr/>
          <p:nvPr/>
        </p:nvSpPr>
        <p:spPr>
          <a:xfrm>
            <a:off x="12124257" y="2601180"/>
            <a:ext cx="956733" cy="45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Graphs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4A16AB-AC89-4B45-955E-5C76310C8255}"/>
              </a:ext>
            </a:extLst>
          </p:cNvPr>
          <p:cNvCxnSpPr/>
          <p:nvPr/>
        </p:nvCxnSpPr>
        <p:spPr>
          <a:xfrm>
            <a:off x="8153382" y="338203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 descr="s&#10;">
            <a:extLst>
              <a:ext uri="{FF2B5EF4-FFF2-40B4-BE49-F238E27FC236}">
                <a16:creationId xmlns:a16="http://schemas.microsoft.com/office/drawing/2014/main" id="{6BECB08D-93C9-4D21-90E9-827DCCFAF3CA}"/>
              </a:ext>
            </a:extLst>
          </p:cNvPr>
          <p:cNvSpPr/>
          <p:nvPr/>
        </p:nvSpPr>
        <p:spPr>
          <a:xfrm>
            <a:off x="8682522" y="3179777"/>
            <a:ext cx="956733" cy="565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Pelvis Obliquity Angle</a:t>
            </a:r>
          </a:p>
        </p:txBody>
      </p:sp>
      <p:sp>
        <p:nvSpPr>
          <p:cNvPr id="61" name="Rectangle 60" descr="s&#10;">
            <a:extLst>
              <a:ext uri="{FF2B5EF4-FFF2-40B4-BE49-F238E27FC236}">
                <a16:creationId xmlns:a16="http://schemas.microsoft.com/office/drawing/2014/main" id="{7858324A-A545-4C86-BF9D-5FA399F45A9B}"/>
              </a:ext>
            </a:extLst>
          </p:cNvPr>
          <p:cNvSpPr/>
          <p:nvPr/>
        </p:nvSpPr>
        <p:spPr>
          <a:xfrm>
            <a:off x="8682522" y="3812050"/>
            <a:ext cx="956733" cy="565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Pelvis Rotation Angle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C7B07F9-2F1F-425D-8C97-A7821AB0F9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27371" y="3747758"/>
            <a:ext cx="351497" cy="347129"/>
          </a:xfrm>
          <a:prstGeom prst="bentConnector3">
            <a:avLst>
              <a:gd name="adj1" fmla="val 100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3D63F0A-7091-4F58-9C9F-2D9D8FC04C92}"/>
              </a:ext>
            </a:extLst>
          </p:cNvPr>
          <p:cNvSpPr txBox="1"/>
          <p:nvPr/>
        </p:nvSpPr>
        <p:spPr>
          <a:xfrm>
            <a:off x="342900" y="304800"/>
            <a:ext cx="2230967" cy="70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CACD7B0-5DFD-46BF-9526-1029FD3E04B5}"/>
              </a:ext>
            </a:extLst>
          </p:cNvPr>
          <p:cNvSpPr txBox="1"/>
          <p:nvPr/>
        </p:nvSpPr>
        <p:spPr>
          <a:xfrm>
            <a:off x="342900" y="304800"/>
            <a:ext cx="303522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Flow chart of comparisons between two or more methods in Vicon (single file, multiple outputs)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6EE9AD3-813A-46DF-B898-94039B3F55E3}"/>
              </a:ext>
            </a:extLst>
          </p:cNvPr>
          <p:cNvCxnSpPr>
            <a:cxnSpLocks/>
          </p:cNvCxnSpPr>
          <p:nvPr/>
        </p:nvCxnSpPr>
        <p:spPr>
          <a:xfrm flipV="1">
            <a:off x="5998634" y="1443985"/>
            <a:ext cx="0" cy="115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F544956-278A-4AC8-B9CA-62FE14E1A4DE}"/>
              </a:ext>
            </a:extLst>
          </p:cNvPr>
          <p:cNvCxnSpPr/>
          <p:nvPr/>
        </p:nvCxnSpPr>
        <p:spPr>
          <a:xfrm>
            <a:off x="5206989" y="321645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407B559-2464-437E-9A62-053CDCAF755E}"/>
              </a:ext>
            </a:extLst>
          </p:cNvPr>
          <p:cNvCxnSpPr>
            <a:cxnSpLocks/>
          </p:cNvCxnSpPr>
          <p:nvPr/>
        </p:nvCxnSpPr>
        <p:spPr>
          <a:xfrm>
            <a:off x="5118080" y="1642222"/>
            <a:ext cx="0" cy="107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4B11A6-72E3-41ED-ACC3-0E8538578880}"/>
              </a:ext>
            </a:extLst>
          </p:cNvPr>
          <p:cNvCxnSpPr>
            <a:cxnSpLocks/>
          </p:cNvCxnSpPr>
          <p:nvPr/>
        </p:nvCxnSpPr>
        <p:spPr>
          <a:xfrm>
            <a:off x="6544722" y="1507450"/>
            <a:ext cx="0" cy="107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B76782-7C38-4A21-B38C-9DB20308CFE8}"/>
              </a:ext>
            </a:extLst>
          </p:cNvPr>
          <p:cNvCxnSpPr/>
          <p:nvPr/>
        </p:nvCxnSpPr>
        <p:spPr>
          <a:xfrm>
            <a:off x="6642089" y="321645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91AEFB0-E6CE-4B30-B1F6-12FBE77B520D}"/>
              </a:ext>
            </a:extLst>
          </p:cNvPr>
          <p:cNvCxnSpPr>
            <a:cxnSpLocks/>
          </p:cNvCxnSpPr>
          <p:nvPr/>
        </p:nvCxnSpPr>
        <p:spPr>
          <a:xfrm flipV="1">
            <a:off x="7471824" y="1471391"/>
            <a:ext cx="0" cy="115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FEF8-9F8B-472B-A9F8-09500F5F1AC2}"/>
              </a:ext>
            </a:extLst>
          </p:cNvPr>
          <p:cNvCxnSpPr>
            <a:cxnSpLocks/>
          </p:cNvCxnSpPr>
          <p:nvPr/>
        </p:nvCxnSpPr>
        <p:spPr>
          <a:xfrm>
            <a:off x="8030612" y="1513413"/>
            <a:ext cx="0" cy="107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796DB3-0C2C-4658-BA38-95FAC6611050}"/>
              </a:ext>
            </a:extLst>
          </p:cNvPr>
          <p:cNvCxnSpPr/>
          <p:nvPr/>
        </p:nvCxnSpPr>
        <p:spPr>
          <a:xfrm>
            <a:off x="8153382" y="30393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8816C40-1E60-4853-B714-71EB83E5046D}"/>
              </a:ext>
            </a:extLst>
          </p:cNvPr>
          <p:cNvCxnSpPr/>
          <p:nvPr/>
        </p:nvCxnSpPr>
        <p:spPr>
          <a:xfrm>
            <a:off x="8153382" y="353443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E0798E0-76FB-4667-9E17-4DD7547117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51198" y="3824881"/>
            <a:ext cx="351497" cy="347129"/>
          </a:xfrm>
          <a:prstGeom prst="bentConnector3">
            <a:avLst>
              <a:gd name="adj1" fmla="val 100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68C19C6-9536-4290-9B13-A80DD07482AD}"/>
              </a:ext>
            </a:extLst>
          </p:cNvPr>
          <p:cNvCxnSpPr>
            <a:cxnSpLocks/>
          </p:cNvCxnSpPr>
          <p:nvPr/>
        </p:nvCxnSpPr>
        <p:spPr>
          <a:xfrm flipV="1">
            <a:off x="9050823" y="1478128"/>
            <a:ext cx="0" cy="115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9496DB3-9D47-40D7-9F2D-7DFA9431EF9E}"/>
              </a:ext>
            </a:extLst>
          </p:cNvPr>
          <p:cNvCxnSpPr/>
          <p:nvPr/>
        </p:nvCxnSpPr>
        <p:spPr>
          <a:xfrm>
            <a:off x="9440264" y="85405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F713241-7545-4372-8FAD-1E4B7745B98E}"/>
              </a:ext>
            </a:extLst>
          </p:cNvPr>
          <p:cNvCxnSpPr>
            <a:cxnSpLocks/>
          </p:cNvCxnSpPr>
          <p:nvPr/>
        </p:nvCxnSpPr>
        <p:spPr>
          <a:xfrm>
            <a:off x="10744010" y="873305"/>
            <a:ext cx="22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6B114FF-BF8D-41F7-B94F-16DCCBB1B8B6}"/>
              </a:ext>
            </a:extLst>
          </p:cNvPr>
          <p:cNvCxnSpPr>
            <a:cxnSpLocks/>
          </p:cNvCxnSpPr>
          <p:nvPr/>
        </p:nvCxnSpPr>
        <p:spPr>
          <a:xfrm>
            <a:off x="9677192" y="2879020"/>
            <a:ext cx="2375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529E44-7F01-4D58-83FF-2769A27F7E53}"/>
              </a:ext>
            </a:extLst>
          </p:cNvPr>
          <p:cNvSpPr txBox="1"/>
          <p:nvPr/>
        </p:nvSpPr>
        <p:spPr>
          <a:xfrm>
            <a:off x="-16933" y="2926264"/>
            <a:ext cx="8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Start:</a:t>
            </a:r>
          </a:p>
        </p:txBody>
      </p:sp>
      <p:sp>
        <p:nvSpPr>
          <p:cNvPr id="5" name="Rectangle 4" descr="s&#10;">
            <a:extLst>
              <a:ext uri="{FF2B5EF4-FFF2-40B4-BE49-F238E27FC236}">
                <a16:creationId xmlns:a16="http://schemas.microsoft.com/office/drawing/2014/main" id="{DC2DCA29-725C-4EF5-8FDB-2B6930A747C5}"/>
              </a:ext>
            </a:extLst>
          </p:cNvPr>
          <p:cNvSpPr/>
          <p:nvPr/>
        </p:nvSpPr>
        <p:spPr>
          <a:xfrm>
            <a:off x="1134534" y="2851665"/>
            <a:ext cx="956733" cy="51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 File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3F0845-2CDF-4851-85D0-B239EB136EF5}"/>
              </a:ext>
            </a:extLst>
          </p:cNvPr>
          <p:cNvSpPr/>
          <p:nvPr/>
        </p:nvSpPr>
        <p:spPr>
          <a:xfrm>
            <a:off x="982127" y="3812050"/>
            <a:ext cx="1274234" cy="841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 from Vicon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9944EE-8513-40D3-91BC-2301323779C5}"/>
              </a:ext>
            </a:extLst>
          </p:cNvPr>
          <p:cNvCxnSpPr>
            <a:cxnSpLocks/>
          </p:cNvCxnSpPr>
          <p:nvPr/>
        </p:nvCxnSpPr>
        <p:spPr>
          <a:xfrm flipV="1">
            <a:off x="1612899" y="3428999"/>
            <a:ext cx="0" cy="31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F623F1-356A-40AA-9053-93FE615F1710}"/>
              </a:ext>
            </a:extLst>
          </p:cNvPr>
          <p:cNvCxnSpPr>
            <a:cxnSpLocks/>
          </p:cNvCxnSpPr>
          <p:nvPr/>
        </p:nvCxnSpPr>
        <p:spPr>
          <a:xfrm>
            <a:off x="719666" y="2349963"/>
            <a:ext cx="12513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19A59D-ECC4-43BD-BC14-97A6C0AA9177}"/>
              </a:ext>
            </a:extLst>
          </p:cNvPr>
          <p:cNvSpPr txBox="1"/>
          <p:nvPr/>
        </p:nvSpPr>
        <p:spPr>
          <a:xfrm>
            <a:off x="618067" y="2375363"/>
            <a:ext cx="327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Comparison Generation 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0A3DF-4958-47CE-8A34-8750018C3191}"/>
              </a:ext>
            </a:extLst>
          </p:cNvPr>
          <p:cNvSpPr txBox="1"/>
          <p:nvPr/>
        </p:nvSpPr>
        <p:spPr>
          <a:xfrm>
            <a:off x="618066" y="2044025"/>
            <a:ext cx="327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Functions for Comparison Script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0A5CCF-2EA3-4BB6-A3F6-D5818A4D4A05}"/>
              </a:ext>
            </a:extLst>
          </p:cNvPr>
          <p:cNvCxnSpPr/>
          <p:nvPr/>
        </p:nvCxnSpPr>
        <p:spPr>
          <a:xfrm>
            <a:off x="2192867" y="3115732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 descr="s&#10;">
            <a:extLst>
              <a:ext uri="{FF2B5EF4-FFF2-40B4-BE49-F238E27FC236}">
                <a16:creationId xmlns:a16="http://schemas.microsoft.com/office/drawing/2014/main" id="{37B94E28-198B-4A83-B920-26FA066DF74F}"/>
              </a:ext>
            </a:extLst>
          </p:cNvPr>
          <p:cNvSpPr/>
          <p:nvPr/>
        </p:nvSpPr>
        <p:spPr>
          <a:xfrm>
            <a:off x="2675467" y="2846578"/>
            <a:ext cx="956733" cy="51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Fill in the </a:t>
            </a:r>
            <a:r>
              <a:rPr lang="en-GB" sz="1400" dirty="0" err="1"/>
              <a:t>NaN</a:t>
            </a:r>
            <a:r>
              <a:rPr lang="en-GB" sz="1400" dirty="0"/>
              <a:t> gaps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E8CEAE-7751-453E-8850-E215A7DED248}"/>
              </a:ext>
            </a:extLst>
          </p:cNvPr>
          <p:cNvCxnSpPr/>
          <p:nvPr/>
        </p:nvCxnSpPr>
        <p:spPr>
          <a:xfrm>
            <a:off x="3708391" y="3097376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 descr="s&#10;">
            <a:extLst>
              <a:ext uri="{FF2B5EF4-FFF2-40B4-BE49-F238E27FC236}">
                <a16:creationId xmlns:a16="http://schemas.microsoft.com/office/drawing/2014/main" id="{9B9F47CB-E8D7-45DF-8480-6A72F4EF9ED5}"/>
              </a:ext>
            </a:extLst>
          </p:cNvPr>
          <p:cNvSpPr/>
          <p:nvPr/>
        </p:nvSpPr>
        <p:spPr>
          <a:xfrm>
            <a:off x="4161357" y="2856467"/>
            <a:ext cx="956733" cy="51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Split Data into two</a:t>
            </a:r>
          </a:p>
        </p:txBody>
      </p:sp>
      <p:sp>
        <p:nvSpPr>
          <p:cNvPr id="15" name="Rectangle 14" descr="s&#10;">
            <a:extLst>
              <a:ext uri="{FF2B5EF4-FFF2-40B4-BE49-F238E27FC236}">
                <a16:creationId xmlns:a16="http://schemas.microsoft.com/office/drawing/2014/main" id="{C80EF831-673F-44F0-8775-0B9400E7C2F7}"/>
              </a:ext>
            </a:extLst>
          </p:cNvPr>
          <p:cNvSpPr/>
          <p:nvPr/>
        </p:nvSpPr>
        <p:spPr>
          <a:xfrm>
            <a:off x="4237555" y="1051769"/>
            <a:ext cx="956733" cy="51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Datasplit</a:t>
            </a:r>
            <a:r>
              <a:rPr lang="en-GB" sz="1400" dirty="0"/>
              <a:t> function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34D05B-51B7-4E3F-8E08-3C91C84FFB27}"/>
              </a:ext>
            </a:extLst>
          </p:cNvPr>
          <p:cNvCxnSpPr>
            <a:cxnSpLocks/>
          </p:cNvCxnSpPr>
          <p:nvPr/>
        </p:nvCxnSpPr>
        <p:spPr>
          <a:xfrm flipV="1">
            <a:off x="4360334" y="1600200"/>
            <a:ext cx="0" cy="115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8AEA24-24A7-4E0B-9096-136AFE7F5F13}"/>
              </a:ext>
            </a:extLst>
          </p:cNvPr>
          <p:cNvCxnSpPr>
            <a:cxnSpLocks/>
          </p:cNvCxnSpPr>
          <p:nvPr/>
        </p:nvCxnSpPr>
        <p:spPr>
          <a:xfrm>
            <a:off x="4944534" y="1642222"/>
            <a:ext cx="0" cy="107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528C59-AEA0-4F48-91E2-4B38B12E8029}"/>
              </a:ext>
            </a:extLst>
          </p:cNvPr>
          <p:cNvCxnSpPr/>
          <p:nvPr/>
        </p:nvCxnSpPr>
        <p:spPr>
          <a:xfrm>
            <a:off x="5194289" y="3097376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 descr="s&#10;">
            <a:extLst>
              <a:ext uri="{FF2B5EF4-FFF2-40B4-BE49-F238E27FC236}">
                <a16:creationId xmlns:a16="http://schemas.microsoft.com/office/drawing/2014/main" id="{CF711107-42CC-400D-823B-4CF51DE43B60}"/>
              </a:ext>
            </a:extLst>
          </p:cNvPr>
          <p:cNvSpPr/>
          <p:nvPr/>
        </p:nvSpPr>
        <p:spPr>
          <a:xfrm>
            <a:off x="5587989" y="2655901"/>
            <a:ext cx="956733" cy="1001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Find the variables that we could compare</a:t>
            </a:r>
          </a:p>
        </p:txBody>
      </p:sp>
      <p:sp>
        <p:nvSpPr>
          <p:cNvPr id="20" name="Rectangle 19" descr="s&#10;">
            <a:extLst>
              <a:ext uri="{FF2B5EF4-FFF2-40B4-BE49-F238E27FC236}">
                <a16:creationId xmlns:a16="http://schemas.microsoft.com/office/drawing/2014/main" id="{93DF3A52-D551-4C0E-AB46-B62D14F631D9}"/>
              </a:ext>
            </a:extLst>
          </p:cNvPr>
          <p:cNvSpPr/>
          <p:nvPr/>
        </p:nvSpPr>
        <p:spPr>
          <a:xfrm>
            <a:off x="5664189" y="869305"/>
            <a:ext cx="956733" cy="51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Findsame</a:t>
            </a:r>
            <a:r>
              <a:rPr lang="en-GB" sz="1400" dirty="0"/>
              <a:t> Function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747C84-C139-4109-B616-425FAB18D6EF}"/>
              </a:ext>
            </a:extLst>
          </p:cNvPr>
          <p:cNvCxnSpPr>
            <a:cxnSpLocks/>
          </p:cNvCxnSpPr>
          <p:nvPr/>
        </p:nvCxnSpPr>
        <p:spPr>
          <a:xfrm flipV="1">
            <a:off x="5833534" y="1478128"/>
            <a:ext cx="0" cy="115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AB9F4D-633A-4506-91AD-42483A97257F}"/>
              </a:ext>
            </a:extLst>
          </p:cNvPr>
          <p:cNvCxnSpPr>
            <a:cxnSpLocks/>
          </p:cNvCxnSpPr>
          <p:nvPr/>
        </p:nvCxnSpPr>
        <p:spPr>
          <a:xfrm>
            <a:off x="6417734" y="1520150"/>
            <a:ext cx="0" cy="107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5B1E7-8C86-416A-BD95-DEABC25921F5}"/>
              </a:ext>
            </a:extLst>
          </p:cNvPr>
          <p:cNvCxnSpPr/>
          <p:nvPr/>
        </p:nvCxnSpPr>
        <p:spPr>
          <a:xfrm>
            <a:off x="6642089" y="3117279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 descr="s&#10;">
            <a:extLst>
              <a:ext uri="{FF2B5EF4-FFF2-40B4-BE49-F238E27FC236}">
                <a16:creationId xmlns:a16="http://schemas.microsoft.com/office/drawing/2014/main" id="{360080DA-F5FC-4EC8-8573-22A37F2FB702}"/>
              </a:ext>
            </a:extLst>
          </p:cNvPr>
          <p:cNvSpPr/>
          <p:nvPr/>
        </p:nvSpPr>
        <p:spPr>
          <a:xfrm>
            <a:off x="7073879" y="2655901"/>
            <a:ext cx="956733" cy="1001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Convert all data in the files into float </a:t>
            </a:r>
          </a:p>
        </p:txBody>
      </p:sp>
      <p:sp>
        <p:nvSpPr>
          <p:cNvPr id="25" name="Rectangle 24" descr="s&#10;">
            <a:extLst>
              <a:ext uri="{FF2B5EF4-FFF2-40B4-BE49-F238E27FC236}">
                <a16:creationId xmlns:a16="http://schemas.microsoft.com/office/drawing/2014/main" id="{FA45CEBC-16F4-42C9-8661-FB4FAB4DB7B0}"/>
              </a:ext>
            </a:extLst>
          </p:cNvPr>
          <p:cNvSpPr/>
          <p:nvPr/>
        </p:nvSpPr>
        <p:spPr>
          <a:xfrm>
            <a:off x="7150079" y="766000"/>
            <a:ext cx="956733" cy="61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Floatconvert</a:t>
            </a:r>
            <a:r>
              <a:rPr lang="en-GB" sz="1400" dirty="0"/>
              <a:t> 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BBC00-3D08-4577-BB64-E37017C6433A}"/>
              </a:ext>
            </a:extLst>
          </p:cNvPr>
          <p:cNvCxnSpPr>
            <a:cxnSpLocks/>
          </p:cNvCxnSpPr>
          <p:nvPr/>
        </p:nvCxnSpPr>
        <p:spPr>
          <a:xfrm flipV="1">
            <a:off x="7319424" y="1471391"/>
            <a:ext cx="0" cy="115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AFFDAA-E409-478C-AB6A-79263CEDDED4}"/>
              </a:ext>
            </a:extLst>
          </p:cNvPr>
          <p:cNvCxnSpPr>
            <a:cxnSpLocks/>
          </p:cNvCxnSpPr>
          <p:nvPr/>
        </p:nvCxnSpPr>
        <p:spPr>
          <a:xfrm>
            <a:off x="7903624" y="1513413"/>
            <a:ext cx="0" cy="107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8023EA-A56C-40C1-AD3E-353D4CDE9C00}"/>
              </a:ext>
            </a:extLst>
          </p:cNvPr>
          <p:cNvCxnSpPr/>
          <p:nvPr/>
        </p:nvCxnSpPr>
        <p:spPr>
          <a:xfrm>
            <a:off x="8153382" y="290264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 descr="s&#10;">
            <a:extLst>
              <a:ext uri="{FF2B5EF4-FFF2-40B4-BE49-F238E27FC236}">
                <a16:creationId xmlns:a16="http://schemas.microsoft.com/office/drawing/2014/main" id="{432274D2-E7D4-42CD-A840-B1298F4443DE}"/>
              </a:ext>
            </a:extLst>
          </p:cNvPr>
          <p:cNvSpPr/>
          <p:nvPr/>
        </p:nvSpPr>
        <p:spPr>
          <a:xfrm>
            <a:off x="8682523" y="2655901"/>
            <a:ext cx="956733" cy="45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Pelvis Tilt Angle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7CFF59-658A-4496-8312-2BBBEC1FF799}"/>
              </a:ext>
            </a:extLst>
          </p:cNvPr>
          <p:cNvCxnSpPr>
            <a:cxnSpLocks/>
          </p:cNvCxnSpPr>
          <p:nvPr/>
        </p:nvCxnSpPr>
        <p:spPr>
          <a:xfrm flipV="1">
            <a:off x="8911123" y="1440028"/>
            <a:ext cx="0" cy="115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 descr="s&#10;">
            <a:extLst>
              <a:ext uri="{FF2B5EF4-FFF2-40B4-BE49-F238E27FC236}">
                <a16:creationId xmlns:a16="http://schemas.microsoft.com/office/drawing/2014/main" id="{7957C7D1-E6D2-4775-8823-C712DC2C5D61}"/>
              </a:ext>
            </a:extLst>
          </p:cNvPr>
          <p:cNvSpPr/>
          <p:nvPr/>
        </p:nvSpPr>
        <p:spPr>
          <a:xfrm>
            <a:off x="8381982" y="174886"/>
            <a:ext cx="1058282" cy="115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Findbodypart</a:t>
            </a:r>
            <a:r>
              <a:rPr lang="en-GB" sz="1400" dirty="0"/>
              <a:t>:</a:t>
            </a:r>
          </a:p>
          <a:p>
            <a:pPr algn="ctr"/>
            <a:r>
              <a:rPr lang="en-GB" sz="1400" dirty="0"/>
              <a:t>Find the index of the </a:t>
            </a:r>
            <a:r>
              <a:rPr lang="en-GB" sz="1400" dirty="0" err="1"/>
              <a:t>bodypart</a:t>
            </a:r>
            <a:endParaRPr lang="en-GB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582BF3-E077-45D9-AA2B-201317A50928}"/>
              </a:ext>
            </a:extLst>
          </p:cNvPr>
          <p:cNvCxnSpPr/>
          <p:nvPr/>
        </p:nvCxnSpPr>
        <p:spPr>
          <a:xfrm>
            <a:off x="9440264" y="75348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 descr="s&#10;">
            <a:extLst>
              <a:ext uri="{FF2B5EF4-FFF2-40B4-BE49-F238E27FC236}">
                <a16:creationId xmlns:a16="http://schemas.microsoft.com/office/drawing/2014/main" id="{D900C0AE-83A6-47D6-8595-9D70F5BFBA4C}"/>
              </a:ext>
            </a:extLst>
          </p:cNvPr>
          <p:cNvSpPr/>
          <p:nvPr/>
        </p:nvSpPr>
        <p:spPr>
          <a:xfrm>
            <a:off x="9893110" y="174886"/>
            <a:ext cx="859430" cy="113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Datatake</a:t>
            </a:r>
            <a:r>
              <a:rPr lang="en-GB" sz="1400" dirty="0"/>
              <a:t>:</a:t>
            </a:r>
          </a:p>
          <a:p>
            <a:pPr algn="ctr"/>
            <a:r>
              <a:rPr lang="en-GB" sz="1400" dirty="0"/>
              <a:t>Take out the data</a:t>
            </a:r>
          </a:p>
        </p:txBody>
      </p:sp>
      <p:sp>
        <p:nvSpPr>
          <p:cNvPr id="34" name="Rectangle 33" descr="s&#10;">
            <a:extLst>
              <a:ext uri="{FF2B5EF4-FFF2-40B4-BE49-F238E27FC236}">
                <a16:creationId xmlns:a16="http://schemas.microsoft.com/office/drawing/2014/main" id="{EEE7A20C-B4B8-4728-9948-5B6E08D4F640}"/>
              </a:ext>
            </a:extLst>
          </p:cNvPr>
          <p:cNvSpPr/>
          <p:nvPr/>
        </p:nvSpPr>
        <p:spPr>
          <a:xfrm>
            <a:off x="10972800" y="105231"/>
            <a:ext cx="859430" cy="129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Differencecalc</a:t>
            </a:r>
            <a:r>
              <a:rPr lang="en-GB" sz="1400" dirty="0"/>
              <a:t>:</a:t>
            </a:r>
          </a:p>
          <a:p>
            <a:pPr algn="ctr"/>
            <a:r>
              <a:rPr lang="en-GB" sz="1400" dirty="0"/>
              <a:t>Calculate the difference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D0ED05-0134-4995-944D-87B2A1B60AD2}"/>
              </a:ext>
            </a:extLst>
          </p:cNvPr>
          <p:cNvCxnSpPr>
            <a:cxnSpLocks/>
          </p:cNvCxnSpPr>
          <p:nvPr/>
        </p:nvCxnSpPr>
        <p:spPr>
          <a:xfrm>
            <a:off x="10752540" y="766000"/>
            <a:ext cx="22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590FA1-E92D-4EA4-A8DC-481A4324BEA3}"/>
              </a:ext>
            </a:extLst>
          </p:cNvPr>
          <p:cNvCxnSpPr>
            <a:cxnSpLocks/>
          </p:cNvCxnSpPr>
          <p:nvPr/>
        </p:nvCxnSpPr>
        <p:spPr>
          <a:xfrm>
            <a:off x="11832230" y="753483"/>
            <a:ext cx="22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 descr="s&#10;">
            <a:extLst>
              <a:ext uri="{FF2B5EF4-FFF2-40B4-BE49-F238E27FC236}">
                <a16:creationId xmlns:a16="http://schemas.microsoft.com/office/drawing/2014/main" id="{144F03B2-2E56-42E6-B80A-3791CDDAE076}"/>
              </a:ext>
            </a:extLst>
          </p:cNvPr>
          <p:cNvSpPr/>
          <p:nvPr/>
        </p:nvSpPr>
        <p:spPr>
          <a:xfrm>
            <a:off x="12075620" y="117748"/>
            <a:ext cx="1157779" cy="129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Plotgraph</a:t>
            </a:r>
            <a:r>
              <a:rPr lang="en-GB" sz="1400" dirty="0"/>
              <a:t>:</a:t>
            </a:r>
          </a:p>
          <a:p>
            <a:pPr algn="ctr"/>
            <a:r>
              <a:rPr lang="en-GB" sz="1400" dirty="0"/>
              <a:t>Plot the graph based on the difference calculated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F0B7C8-F0EA-403A-8A17-6B803AF31603}"/>
              </a:ext>
            </a:extLst>
          </p:cNvPr>
          <p:cNvCxnSpPr>
            <a:cxnSpLocks/>
          </p:cNvCxnSpPr>
          <p:nvPr/>
        </p:nvCxnSpPr>
        <p:spPr>
          <a:xfrm>
            <a:off x="12602624" y="1478128"/>
            <a:ext cx="0" cy="93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 descr="s&#10;">
            <a:extLst>
              <a:ext uri="{FF2B5EF4-FFF2-40B4-BE49-F238E27FC236}">
                <a16:creationId xmlns:a16="http://schemas.microsoft.com/office/drawing/2014/main" id="{6DD5CC9F-6901-42CB-8165-ABE4DD22B0E5}"/>
              </a:ext>
            </a:extLst>
          </p:cNvPr>
          <p:cNvSpPr/>
          <p:nvPr/>
        </p:nvSpPr>
        <p:spPr>
          <a:xfrm>
            <a:off x="12124257" y="2601180"/>
            <a:ext cx="956733" cy="45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Graphs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3038590-F7A4-49C8-BE08-9F1EC5FBDE27}"/>
              </a:ext>
            </a:extLst>
          </p:cNvPr>
          <p:cNvCxnSpPr/>
          <p:nvPr/>
        </p:nvCxnSpPr>
        <p:spPr>
          <a:xfrm>
            <a:off x="8153382" y="338203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 descr="s&#10;">
            <a:extLst>
              <a:ext uri="{FF2B5EF4-FFF2-40B4-BE49-F238E27FC236}">
                <a16:creationId xmlns:a16="http://schemas.microsoft.com/office/drawing/2014/main" id="{A147ECAD-049E-4D69-A481-752C5AF97B97}"/>
              </a:ext>
            </a:extLst>
          </p:cNvPr>
          <p:cNvSpPr/>
          <p:nvPr/>
        </p:nvSpPr>
        <p:spPr>
          <a:xfrm>
            <a:off x="8682522" y="3179777"/>
            <a:ext cx="956733" cy="565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Pelvis Obliquity Angle</a:t>
            </a:r>
          </a:p>
        </p:txBody>
      </p:sp>
      <p:sp>
        <p:nvSpPr>
          <p:cNvPr id="42" name="Rectangle 41" descr="s&#10;">
            <a:extLst>
              <a:ext uri="{FF2B5EF4-FFF2-40B4-BE49-F238E27FC236}">
                <a16:creationId xmlns:a16="http://schemas.microsoft.com/office/drawing/2014/main" id="{5CAF44E2-375A-4741-94CA-95437B6A9862}"/>
              </a:ext>
            </a:extLst>
          </p:cNvPr>
          <p:cNvSpPr/>
          <p:nvPr/>
        </p:nvSpPr>
        <p:spPr>
          <a:xfrm>
            <a:off x="8682522" y="3812050"/>
            <a:ext cx="956733" cy="565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Pelvis Rotation Angle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E65CE75-A13C-4624-A222-E3B141E0FB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06233" y="3638486"/>
            <a:ext cx="351497" cy="347129"/>
          </a:xfrm>
          <a:prstGeom prst="bentConnector3">
            <a:avLst>
              <a:gd name="adj1" fmla="val 104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D11C4E7-FDEA-42F3-90EC-4F1D90E5CAB6}"/>
              </a:ext>
            </a:extLst>
          </p:cNvPr>
          <p:cNvSpPr txBox="1"/>
          <p:nvPr/>
        </p:nvSpPr>
        <p:spPr>
          <a:xfrm>
            <a:off x="342900" y="304800"/>
            <a:ext cx="2230967" cy="70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298A7-326E-431B-A6F2-B6B798E8E7C1}"/>
              </a:ext>
            </a:extLst>
          </p:cNvPr>
          <p:cNvSpPr txBox="1"/>
          <p:nvPr/>
        </p:nvSpPr>
        <p:spPr>
          <a:xfrm>
            <a:off x="342900" y="304800"/>
            <a:ext cx="303522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Flow chart of comparisons between two or more methods (multiple file, multiple outputs)</a:t>
            </a:r>
          </a:p>
        </p:txBody>
      </p:sp>
      <p:sp>
        <p:nvSpPr>
          <p:cNvPr id="47" name="Rectangle 46" descr="s&#10;">
            <a:extLst>
              <a:ext uri="{FF2B5EF4-FFF2-40B4-BE49-F238E27FC236}">
                <a16:creationId xmlns:a16="http://schemas.microsoft.com/office/drawing/2014/main" id="{C2A8A8DC-73C4-4E71-9907-A0D28F162FEC}"/>
              </a:ext>
            </a:extLst>
          </p:cNvPr>
          <p:cNvSpPr/>
          <p:nvPr/>
        </p:nvSpPr>
        <p:spPr>
          <a:xfrm>
            <a:off x="1138763" y="4809672"/>
            <a:ext cx="956733" cy="51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 File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98B1933-B963-499E-93C0-D4810077B8E0}"/>
              </a:ext>
            </a:extLst>
          </p:cNvPr>
          <p:cNvSpPr/>
          <p:nvPr/>
        </p:nvSpPr>
        <p:spPr>
          <a:xfrm>
            <a:off x="766235" y="5798788"/>
            <a:ext cx="1693328" cy="841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 from Phil’s Code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41CB09-B2B7-4087-A38A-A2FAF7D3853A}"/>
              </a:ext>
            </a:extLst>
          </p:cNvPr>
          <p:cNvCxnSpPr>
            <a:cxnSpLocks/>
          </p:cNvCxnSpPr>
          <p:nvPr/>
        </p:nvCxnSpPr>
        <p:spPr>
          <a:xfrm flipV="1">
            <a:off x="1617128" y="5387006"/>
            <a:ext cx="0" cy="31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C54AE-A1DD-45DF-9763-74D6FC4E3021}"/>
              </a:ext>
            </a:extLst>
          </p:cNvPr>
          <p:cNvCxnSpPr/>
          <p:nvPr/>
        </p:nvCxnSpPr>
        <p:spPr>
          <a:xfrm>
            <a:off x="2197096" y="5073739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 descr="s&#10;">
            <a:extLst>
              <a:ext uri="{FF2B5EF4-FFF2-40B4-BE49-F238E27FC236}">
                <a16:creationId xmlns:a16="http://schemas.microsoft.com/office/drawing/2014/main" id="{EB58614C-5432-4240-9EFF-3F0AF0747F5B}"/>
              </a:ext>
            </a:extLst>
          </p:cNvPr>
          <p:cNvSpPr/>
          <p:nvPr/>
        </p:nvSpPr>
        <p:spPr>
          <a:xfrm>
            <a:off x="2671233" y="4784665"/>
            <a:ext cx="956733" cy="51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Fill in the </a:t>
            </a:r>
            <a:r>
              <a:rPr lang="en-GB" sz="1400" dirty="0" err="1"/>
              <a:t>NaN</a:t>
            </a:r>
            <a:r>
              <a:rPr lang="en-GB" sz="1400" dirty="0"/>
              <a:t> gaps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DEC566-52B3-415F-BC9B-C2E09FDC8981}"/>
              </a:ext>
            </a:extLst>
          </p:cNvPr>
          <p:cNvCxnSpPr/>
          <p:nvPr/>
        </p:nvCxnSpPr>
        <p:spPr>
          <a:xfrm>
            <a:off x="3704157" y="5068937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 descr="s&#10;">
            <a:extLst>
              <a:ext uri="{FF2B5EF4-FFF2-40B4-BE49-F238E27FC236}">
                <a16:creationId xmlns:a16="http://schemas.microsoft.com/office/drawing/2014/main" id="{EB280CBD-BA61-4F1E-831E-C44CCFAB8D67}"/>
              </a:ext>
            </a:extLst>
          </p:cNvPr>
          <p:cNvSpPr/>
          <p:nvPr/>
        </p:nvSpPr>
        <p:spPr>
          <a:xfrm>
            <a:off x="4144437" y="4809672"/>
            <a:ext cx="956733" cy="51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Pull out the data </a:t>
            </a:r>
          </a:p>
        </p:txBody>
      </p:sp>
      <p:sp>
        <p:nvSpPr>
          <p:cNvPr id="55" name="Rectangle 54" descr="s&#10;">
            <a:extLst>
              <a:ext uri="{FF2B5EF4-FFF2-40B4-BE49-F238E27FC236}">
                <a16:creationId xmlns:a16="http://schemas.microsoft.com/office/drawing/2014/main" id="{02125B25-4B66-4FFB-B277-6A632CA4EDE7}"/>
              </a:ext>
            </a:extLst>
          </p:cNvPr>
          <p:cNvSpPr/>
          <p:nvPr/>
        </p:nvSpPr>
        <p:spPr>
          <a:xfrm>
            <a:off x="4237555" y="35237"/>
            <a:ext cx="956733" cy="51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Datapull</a:t>
            </a:r>
            <a:r>
              <a:rPr lang="en-GB" sz="1400" dirty="0"/>
              <a:t> function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5EF404-1186-4467-B3DA-9EA11EAD3185}"/>
              </a:ext>
            </a:extLst>
          </p:cNvPr>
          <p:cNvCxnSpPr>
            <a:cxnSpLocks/>
          </p:cNvCxnSpPr>
          <p:nvPr/>
        </p:nvCxnSpPr>
        <p:spPr>
          <a:xfrm flipV="1">
            <a:off x="4622803" y="658376"/>
            <a:ext cx="0" cy="399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98C85C2-2169-4BBB-80A6-5DB8D94C6720}"/>
              </a:ext>
            </a:extLst>
          </p:cNvPr>
          <p:cNvCxnSpPr>
            <a:cxnSpLocks/>
          </p:cNvCxnSpPr>
          <p:nvPr/>
        </p:nvCxnSpPr>
        <p:spPr>
          <a:xfrm>
            <a:off x="4745555" y="658375"/>
            <a:ext cx="0" cy="399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301D5A9-E764-4015-9E33-405361275E4D}"/>
              </a:ext>
            </a:extLst>
          </p:cNvPr>
          <p:cNvCxnSpPr/>
          <p:nvPr/>
        </p:nvCxnSpPr>
        <p:spPr>
          <a:xfrm>
            <a:off x="5228146" y="5068937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1EA8148-857B-4988-8A2E-A654D857629F}"/>
              </a:ext>
            </a:extLst>
          </p:cNvPr>
          <p:cNvCxnSpPr>
            <a:cxnSpLocks/>
          </p:cNvCxnSpPr>
          <p:nvPr/>
        </p:nvCxnSpPr>
        <p:spPr>
          <a:xfrm flipV="1">
            <a:off x="5664189" y="1471391"/>
            <a:ext cx="0" cy="359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6CE3527-84B9-4BEF-8D42-AE154B243AB0}"/>
              </a:ext>
            </a:extLst>
          </p:cNvPr>
          <p:cNvCxnSpPr/>
          <p:nvPr/>
        </p:nvCxnSpPr>
        <p:spPr>
          <a:xfrm>
            <a:off x="5194289" y="3179777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9398461-A80D-4C9D-8DF3-ADF47602CDAC}"/>
              </a:ext>
            </a:extLst>
          </p:cNvPr>
          <p:cNvCxnSpPr>
            <a:cxnSpLocks/>
          </p:cNvCxnSpPr>
          <p:nvPr/>
        </p:nvCxnSpPr>
        <p:spPr>
          <a:xfrm>
            <a:off x="6498156" y="1528031"/>
            <a:ext cx="0" cy="107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F1ECE6-D447-4CD6-9FDB-964671F7BEF2}"/>
              </a:ext>
            </a:extLst>
          </p:cNvPr>
          <p:cNvCxnSpPr/>
          <p:nvPr/>
        </p:nvCxnSpPr>
        <p:spPr>
          <a:xfrm>
            <a:off x="6642089" y="3179777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6BBFDD-C72F-471A-9918-1847D08BCBA5}"/>
              </a:ext>
            </a:extLst>
          </p:cNvPr>
          <p:cNvCxnSpPr>
            <a:cxnSpLocks/>
          </p:cNvCxnSpPr>
          <p:nvPr/>
        </p:nvCxnSpPr>
        <p:spPr>
          <a:xfrm flipV="1">
            <a:off x="7374448" y="1465427"/>
            <a:ext cx="0" cy="115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648EB41-6FFA-46FC-8832-257F1C31BCCE}"/>
              </a:ext>
            </a:extLst>
          </p:cNvPr>
          <p:cNvCxnSpPr>
            <a:cxnSpLocks/>
          </p:cNvCxnSpPr>
          <p:nvPr/>
        </p:nvCxnSpPr>
        <p:spPr>
          <a:xfrm>
            <a:off x="8030612" y="1515331"/>
            <a:ext cx="0" cy="107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1265DC2-83BA-4C47-B7AE-2DA973579704}"/>
              </a:ext>
            </a:extLst>
          </p:cNvPr>
          <p:cNvCxnSpPr/>
          <p:nvPr/>
        </p:nvCxnSpPr>
        <p:spPr>
          <a:xfrm>
            <a:off x="8166082" y="297884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FF3D5F-357B-4DC7-84CC-DC94B4C5AFFA}"/>
              </a:ext>
            </a:extLst>
          </p:cNvPr>
          <p:cNvCxnSpPr/>
          <p:nvPr/>
        </p:nvCxnSpPr>
        <p:spPr>
          <a:xfrm>
            <a:off x="8153382" y="347093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8D0CCFE-CE6A-44D9-98C1-26258434A9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55433" y="3701986"/>
            <a:ext cx="351497" cy="347129"/>
          </a:xfrm>
          <a:prstGeom prst="bentConnector3">
            <a:avLst>
              <a:gd name="adj1" fmla="val 104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A3141CD-DC61-4218-8B18-9B052962DBBA}"/>
              </a:ext>
            </a:extLst>
          </p:cNvPr>
          <p:cNvCxnSpPr>
            <a:cxnSpLocks/>
          </p:cNvCxnSpPr>
          <p:nvPr/>
        </p:nvCxnSpPr>
        <p:spPr>
          <a:xfrm flipV="1">
            <a:off x="9012723" y="1427328"/>
            <a:ext cx="0" cy="115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64DAFD-7B93-4800-BF33-402C4FDE63ED}"/>
              </a:ext>
            </a:extLst>
          </p:cNvPr>
          <p:cNvCxnSpPr/>
          <p:nvPr/>
        </p:nvCxnSpPr>
        <p:spPr>
          <a:xfrm>
            <a:off x="9452964" y="84238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31EC4D-71E0-489A-A936-C845A80BC14F}"/>
              </a:ext>
            </a:extLst>
          </p:cNvPr>
          <p:cNvCxnSpPr>
            <a:cxnSpLocks/>
          </p:cNvCxnSpPr>
          <p:nvPr/>
        </p:nvCxnSpPr>
        <p:spPr>
          <a:xfrm>
            <a:off x="10739840" y="854900"/>
            <a:ext cx="22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66D43F2-F24D-438C-8FC7-AEF7AD8AFC8E}"/>
              </a:ext>
            </a:extLst>
          </p:cNvPr>
          <p:cNvCxnSpPr>
            <a:cxnSpLocks/>
          </p:cNvCxnSpPr>
          <p:nvPr/>
        </p:nvCxnSpPr>
        <p:spPr>
          <a:xfrm>
            <a:off x="9719664" y="2846578"/>
            <a:ext cx="2332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39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318</Words>
  <Application>Microsoft Office PowerPoint</Application>
  <PresentationFormat>Widescreen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Liu</dc:creator>
  <cp:lastModifiedBy>Jun Liu</cp:lastModifiedBy>
  <cp:revision>9</cp:revision>
  <dcterms:created xsi:type="dcterms:W3CDTF">2019-08-12T08:53:08Z</dcterms:created>
  <dcterms:modified xsi:type="dcterms:W3CDTF">2019-08-12T09:41:33Z</dcterms:modified>
</cp:coreProperties>
</file>