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A99326-FFB0-4698-A04C-B06E83192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CC57D2-02D6-47B4-9F79-787DCEC68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2C8D62-B4B7-40D8-8399-A78AE5B90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76F9-F8AD-4C48-A4C6-0CCD3E029EC4}" type="datetimeFigureOut">
              <a:rPr lang="de-DE" smtClean="0"/>
              <a:t>23.01.2023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BA55AB-8409-4C01-8169-A22A4AD5E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0F39FF-7C39-43F5-A590-45F0708EF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18DF-B0D6-46C6-A056-C9ACE8A442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870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59362C-BFAB-4ABE-A47B-1F281F27A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D0B64AF-98C5-489D-ABBD-3BB48BD9D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EAF2A7-EC1F-48B4-9578-4DACE54B0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76F9-F8AD-4C48-A4C6-0CCD3E029EC4}" type="datetimeFigureOut">
              <a:rPr lang="de-DE" smtClean="0"/>
              <a:t>23.01.2023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B2711B-3AF0-4895-A89F-8C71BAF06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29B15D-DBFC-43F9-B2B4-BA855860A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18DF-B0D6-46C6-A056-C9ACE8A442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6732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CFAA9FA-6DB5-48A3-9C89-8594D9FA5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D29D72-9939-43FC-9B18-C6CADAAE6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106716-F3FF-43CB-B3D8-66EA06140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76F9-F8AD-4C48-A4C6-0CCD3E029EC4}" type="datetimeFigureOut">
              <a:rPr lang="de-DE" smtClean="0"/>
              <a:t>23.01.2023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978D70-8536-47DF-9EB1-68A756E4A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0DF8-3D79-4AA0-98A8-2E24A316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18DF-B0D6-46C6-A056-C9ACE8A442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7752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9788B8-C0F5-4851-ACC6-0499328C7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90AF6E-599C-4239-95E3-CB8695296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FB7D54-E9CE-4706-9D3F-BB7B98DB8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76F9-F8AD-4C48-A4C6-0CCD3E029EC4}" type="datetimeFigureOut">
              <a:rPr lang="de-DE" smtClean="0"/>
              <a:t>23.01.2023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E2AFBE-B6C2-4490-8864-B5A7E97D6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E4105B-5C48-4407-AAFE-1E7B91807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18DF-B0D6-46C6-A056-C9ACE8A442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771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3ED416-866B-45E4-968B-F0DE884DD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C40E7D-45C1-4CE9-BE09-1F3DD6F39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B45409-26A9-4D8E-9242-750300D36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76F9-F8AD-4C48-A4C6-0CCD3E029EC4}" type="datetimeFigureOut">
              <a:rPr lang="de-DE" smtClean="0"/>
              <a:t>23.01.2023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64CAA9-AC9B-4638-8E7E-A4CF87E3B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9EF977-8B72-431A-B0C5-37B4F36B8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18DF-B0D6-46C6-A056-C9ACE8A442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910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D376E5-8942-492B-9229-D5AF4E731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B61729-60C7-4179-AC5D-9314247DE1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FAA9FBD-7DDF-4FC3-ABEE-C74CF4E03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67AF6E-0A9F-4251-87AD-46A18FF15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76F9-F8AD-4C48-A4C6-0CCD3E029EC4}" type="datetimeFigureOut">
              <a:rPr lang="de-DE" smtClean="0"/>
              <a:t>23.01.2023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133AE7-E235-49DD-848B-076FBFEFC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073747-1000-44E7-A240-736603E1C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18DF-B0D6-46C6-A056-C9ACE8A442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903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CB6081-E2B4-4F04-8E7C-962EDC471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7A43EE-8B7D-4FDF-AA0D-4D4EF7574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7CAC156-B21A-40B3-9851-20A37C2A7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46EC3A1-B664-4AF6-91B0-6C4C12B1E9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4920E7B-6DD4-4B14-8F3F-9E85367FAC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961CFAB-CD4A-4B45-985A-0017C42F7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76F9-F8AD-4C48-A4C6-0CCD3E029EC4}" type="datetimeFigureOut">
              <a:rPr lang="de-DE" smtClean="0"/>
              <a:t>23.01.2023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2AE256A-53BE-486B-A222-0791B1446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17D6D77-E311-45CE-8DB3-7A6B34D2B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18DF-B0D6-46C6-A056-C9ACE8A442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510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1F8134-A3D8-4650-9B53-41B8F200B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ED7C267-4FAC-4F0D-95EC-B27E6C7C5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76F9-F8AD-4C48-A4C6-0CCD3E029EC4}" type="datetimeFigureOut">
              <a:rPr lang="de-DE" smtClean="0"/>
              <a:t>23.01.2023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82928A-17E7-4612-AA4C-698CBE461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0419E3B-D264-43D1-8A21-65FEE78F8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18DF-B0D6-46C6-A056-C9ACE8A442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810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05CD819-C720-4583-8703-46C80CD38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76F9-F8AD-4C48-A4C6-0CCD3E029EC4}" type="datetimeFigureOut">
              <a:rPr lang="de-DE" smtClean="0"/>
              <a:t>23.01.2023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4B50C-11DE-40BC-A6C2-503835294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9F0EB57-B3CE-4697-87C5-813ACC909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18DF-B0D6-46C6-A056-C9ACE8A442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565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5714DC-AB0D-4F98-AD27-42461FDA3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57A29D-60F7-4151-89DE-C7CD1A6A5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660559-0793-4E9C-8A61-3490E1088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1C8E0C-47BD-42CA-8497-2F6FE3598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76F9-F8AD-4C48-A4C6-0CCD3E029EC4}" type="datetimeFigureOut">
              <a:rPr lang="de-DE" smtClean="0"/>
              <a:t>23.01.2023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256BD4-10FA-4DC2-B06F-E9A19938B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5782CB-5237-4A68-8E83-A43740ED2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18DF-B0D6-46C6-A056-C9ACE8A442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0958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9CE16-C657-4082-8741-E7FC9DEFA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1ECD419-18F5-4712-85C8-05EE61A844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936A7F2-6A33-4E75-B536-646665857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6B7FFB-4197-4AFB-97B4-384A441B1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76F9-F8AD-4C48-A4C6-0CCD3E029EC4}" type="datetimeFigureOut">
              <a:rPr lang="de-DE" smtClean="0"/>
              <a:t>23.01.2023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4B725E-30A7-403C-B1C7-F472B549D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6EA1EE-7B00-4F7C-9159-C33C7D8D1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18DF-B0D6-46C6-A056-C9ACE8A442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93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BCE40D9-AE6C-4F04-8CB6-E78AE9DB6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B6D82F-4D56-4530-801B-6781AA357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3E47A9-C3F4-42A6-9BC8-BECF14347B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276F9-F8AD-4C48-A4C6-0CCD3E029EC4}" type="datetimeFigureOut">
              <a:rPr lang="de-DE" smtClean="0"/>
              <a:t>23.01.2023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08DC60-D3CB-4755-9917-4D3F0C59D1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B1252A-D817-4C09-91A1-9FF19D887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718DF-B0D6-46C6-A056-C9ACE8A442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257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E46A68-DEC3-4FE4-BA5B-1A654987A3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Komplexe Service Situation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21FC935-3779-449C-83A6-47D89AF035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ungewöhnliches Lüftergeräusch am Laptop</a:t>
            </a:r>
          </a:p>
        </p:txBody>
      </p:sp>
    </p:spTree>
    <p:extLst>
      <p:ext uri="{BB962C8B-B14F-4D97-AF65-F5344CB8AC3E}">
        <p14:creationId xmlns:p14="http://schemas.microsoft.com/office/powerpoint/2010/main" val="3486346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14A85AA-6E29-49B6-A33A-FEED9AD55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1. Ticketerstellung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F7B269D-8D95-480C-8959-914E843BC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6992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Breitbild</PresentationFormat>
  <Paragraphs>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Komplexe Service Situation</vt:lpstr>
      <vt:lpstr>1. Ticketerstellung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Ullmann, Max</dc:creator>
  <cp:lastModifiedBy>Ullmann, Max</cp:lastModifiedBy>
  <cp:revision>5</cp:revision>
  <dcterms:created xsi:type="dcterms:W3CDTF">2023-01-20T06:48:59Z</dcterms:created>
  <dcterms:modified xsi:type="dcterms:W3CDTF">2023-01-23T07:45:04Z</dcterms:modified>
</cp:coreProperties>
</file>