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84A6E-CF83-442C-0C60-769413BDE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43F393-9BB2-5AFD-DF1D-5DBD012E4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B9914A-F567-60DF-B667-D41928A2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B7B0-9F17-4D07-BB5B-25C84FFD2B62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40D603-3569-C79F-ACA4-F4E31D4D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582EA-FBA4-422E-10CC-D41857F7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3BDC-477B-4208-AA10-E4D74DEA4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46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1260C-0F01-0593-514B-EAB14F74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933FFE-4621-0D7F-9E2F-1716C1E57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6BAE3-D181-977A-5F34-5A22C41B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B7B0-9F17-4D07-BB5B-25C84FFD2B62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06EA3-3D55-71DD-AD29-BCB112AE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DC78C-7EBB-F1F2-54CF-D661E1B0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3BDC-477B-4208-AA10-E4D74DEA4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36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698D85-54CC-F11E-EE32-38281328B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1C6346-3747-9B89-7018-B27ECF553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FAAD1-F58F-6432-5B41-517939EE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B7B0-9F17-4D07-BB5B-25C84FFD2B62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8DE425-340B-FB3F-55E2-2DC2AD14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55932-A4C0-8BF7-89CE-9244D2D3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3BDC-477B-4208-AA10-E4D74DEA4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22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47E06-92E2-8A87-5ECF-62792292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4CE30-2015-4580-8798-259BA492E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2ED1B9-CB09-5EE6-04C0-6125A247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B7B0-9F17-4D07-BB5B-25C84FFD2B62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499BC-F4EE-AC62-32AE-CA16A27F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50A71-16CF-7A20-D549-B8732206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3BDC-477B-4208-AA10-E4D74DEA4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5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B0A21-5D2D-2C1A-FC57-A7F3E322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8CE8DF-25EF-486F-F87C-8441F783E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B52A2-9836-6987-1232-F76E7D71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B7B0-9F17-4D07-BB5B-25C84FFD2B62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D1124-B46B-AD4A-0565-A9E5528D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DF60C-295F-47E3-9AD0-1B063BC3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3BDC-477B-4208-AA10-E4D74DEA4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7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2F243-B942-91EB-2B88-29E5ECFA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EEF98-8726-1A0E-ADBE-7C3D0F66C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C6EECC-46AB-5899-CD86-C36666D22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1D0DAE-C78B-9322-99C3-88E9164F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B7B0-9F17-4D07-BB5B-25C84FFD2B62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6003F4-E325-398B-A11F-DEC8ABEB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9C920B-BA2B-BC7C-7217-51C82A79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3BDC-477B-4208-AA10-E4D74DEA4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E8E3A-4CB2-7F9E-97AD-5E79CD41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96DC05-E84A-C012-00F9-5C8188A2D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262260-BA6D-A6C8-0016-93538B5AD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889031-F424-F5C5-03A3-7F052105E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6A87D6-1E33-9D4C-E966-E7110D7BC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16968E-56E5-5167-34DB-DF68C934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B7B0-9F17-4D07-BB5B-25C84FFD2B62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5DEF2B-4092-6915-8D4D-1E3D09D9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D09DD2-59CE-AD3B-7C76-4A23D4DE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3BDC-477B-4208-AA10-E4D74DEA4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0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94064-C09E-3380-5B07-A2825D78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C990BE-A890-0A06-26A7-9D6D11F2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B7B0-9F17-4D07-BB5B-25C84FFD2B62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55EC8C-04B4-24AB-780E-85106CCE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88F31D-F0C4-7D52-D1F7-7840B481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3BDC-477B-4208-AA10-E4D74DEA4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83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15166A-FC3E-588F-A6E3-60F078D6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B7B0-9F17-4D07-BB5B-25C84FFD2B62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F98AF5-A388-F3C0-F0DF-5A00BDDE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946856-2E64-603F-DEAB-1F928E56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3BDC-477B-4208-AA10-E4D74DEA4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8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69372-37A6-5AEF-91F8-B7F1BB6A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7B1ED-51A6-8976-280F-E7FBB060F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3C0CE1-344B-4D59-1574-39DF3E209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EA477E-BACC-2639-316D-023E3D4F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B7B0-9F17-4D07-BB5B-25C84FFD2B62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FF62E9-E834-937A-A516-BCC921FC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774637-A902-9299-A668-1798F03B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3BDC-477B-4208-AA10-E4D74DEA4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F6F42-2AA5-0EB5-F314-37BB1CEC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D210FE-ECC8-8546-D27C-21239068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283412-5166-714B-3634-C5C3363DC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DA0C4C-91AF-8C98-B277-0E3B00A1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B7B0-9F17-4D07-BB5B-25C84FFD2B62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EAD10E-2786-F49C-D0FC-C6C2CE37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C41CBA-BB25-AB09-59D4-2AE12BEE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3BDC-477B-4208-AA10-E4D74DEA4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95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26BD68-F103-68C3-958C-4890B8EA8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A258B0-7B31-072D-F830-81BE0186A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4DA7F-8A24-87B3-E4AB-F28A70DCD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B7B0-9F17-4D07-BB5B-25C84FFD2B62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27827C-0D5F-82B3-9E46-F56515D36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11363-26CC-BFD3-B023-368484C9A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D3BDC-477B-4208-AA10-E4D74DEA4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30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293489-6E4A-3BFC-DD18-C00CDA1CF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455" y="1297909"/>
            <a:ext cx="8453089" cy="52627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F23687B-6A01-C5B7-933F-54D314FA01C1}"/>
              </a:ext>
            </a:extLst>
          </p:cNvPr>
          <p:cNvSpPr txBox="1"/>
          <p:nvPr/>
        </p:nvSpPr>
        <p:spPr>
          <a:xfrm>
            <a:off x="1006549" y="425303"/>
            <a:ext cx="588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郑庆科智雅体" panose="02000603000000000000" pitchFamily="2" charset="-122"/>
                <a:ea typeface="郑庆科智雅体" panose="02000603000000000000" pitchFamily="2" charset="-122"/>
              </a:rPr>
              <a:t>姓名：罗明宇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D28D50-87D0-6646-62A8-7728AB98CA8B}"/>
              </a:ext>
            </a:extLst>
          </p:cNvPr>
          <p:cNvSpPr txBox="1"/>
          <p:nvPr/>
        </p:nvSpPr>
        <p:spPr>
          <a:xfrm>
            <a:off x="1006549" y="928577"/>
            <a:ext cx="469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郑庆科智雅体" panose="02000603000000000000" pitchFamily="2" charset="-122"/>
                <a:ea typeface="郑庆科智雅体" panose="02000603000000000000" pitchFamily="2" charset="-122"/>
              </a:rPr>
              <a:t>爱好：在这块地👇上走走：</a:t>
            </a:r>
          </a:p>
        </p:txBody>
      </p:sp>
    </p:spTree>
    <p:extLst>
      <p:ext uri="{BB962C8B-B14F-4D97-AF65-F5344CB8AC3E}">
        <p14:creationId xmlns:p14="http://schemas.microsoft.com/office/powerpoint/2010/main" val="115642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郑庆科智雅体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 Luo</dc:creator>
  <cp:lastModifiedBy>my Luo</cp:lastModifiedBy>
  <cp:revision>1</cp:revision>
  <dcterms:created xsi:type="dcterms:W3CDTF">2023-10-14T07:39:50Z</dcterms:created>
  <dcterms:modified xsi:type="dcterms:W3CDTF">2023-10-14T07:46:57Z</dcterms:modified>
</cp:coreProperties>
</file>