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  <p:sldId id="25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04:16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6057.058 5896.989 767,'0.000'6.154'0,"0.000"0.164"0,6.749-4.250-6,2.057-1.775 5,-0.035-0.149 0,-2.021-0.087 0,0.293-0.022 0,0.063-0.017 0,0.894-0.013 0,-0.326-0.011 0,-0.425-0.006 0,-0.746-0.003 0,3.588-0.014 2,-3.593 0.006 0,-0.190 0.001 0,0.050 0.020 0,0.388 0.002 0,-0.154-0.001 1,0.428 0.000-1,-0.041 0.000-3,-0.232 0.000 2,-0.142 0.000-1,-0.547 0.000 1,2.225 0.000 1,0.845 0.000 0,0.107 0.000-2,-1.855 0.000 1,0.295 0.000-1,-0.042 0.000 0,-0.246 0.000 0,-0.352 0.000 0,-0.387 0.000 0,4.192 0.000 1,-2.752 0.000 2,0.033 0.000-1,-0.697 0.000-1,0.089 0.000 2,1.548 0.000 0,-0.751 0.000-3,-1.597 0.000 0,0.682 0.000 0,0.945 0.000 0,-1.203 0.000 3,0.519 0.000 0,-0.434 0.000-3,0.786 0.000 0,-0.181 0.000 0,-1.305 0.000 0,1.133 0.000 1,0.274 0.000 0,1.442 0.000 3,2.415 0.000-3,-2.085 0.000-1,-3.020 0.000-1,-0.495 0.000 0,3.842 0.000 3,-3.245 0.000 0,0.134 0.000-2,-0.604 0.000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7:26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6103.058 8687.989 767,'0.000'6.065'0,"1.313"0.526"0,5.232-1.657-5,-0.542 2.489 4,-2.425-2.008 0,-0.322 0.397-1,0.807 3.634-1,-1.731-1.525 2,-0.796-0.975 0,-0.031 0.004 2,0.082-0.266 0,0.148-0.424-1,0.184-0.498-1,1.185 3.583 0,0.654 1.562 0,0.509-1.076 4,0.644-0.848-2,-0.684-1.164-3,-1.474-1.374 2,-0.926 2.028 2,-1.069-1.963-1,2.076-0.939 0,2.465 0.649 1,-1.362 0.714-2,-2.024 0.217 0,-1.447-1.058-1,0.214 0.796 0,5.274-1.991 0,1.236-2.088 0,0.845-0.229 0,0.138-0.017 0,-0.292 0.268 0,-2.243 0.757 0,2.332 2.433 3,-2.359-2.241 0,2.736 1.044-2,0.093-0.967-2,-0.501-0.651 0,-1.020-0.682 1,3.181 0.693 2,-3.091-1.546-1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7:28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6932.058 9290.989 767,'-7.703'0.000'0,"1.059"0.000"0,-1.080 0.000 0,-0.520 0.000 0,0.253 1.296 0,-4.490 4.133-13,3.574 0.368 13,-0.711 1.908-1,-1.347 2.249-2,0.237 0.527 0,0.549-0.067 0,2.740-2.247 1,0.853-0.148 0,-0.984 2.231 1,0.962-0.711 1,0.727-0.818 3,2.000-2.168 1,0.560 0.406-2,0.555 0.315-2,0.526 0.235 1,0.279 1.639-1,0.560 0.313 1,0.461 0.241-1,0.375-0.328 0,0.265-0.100 0,0.188-1.168-1,0.116-0.126 0,0.082-0.112-1,0.055-0.098 4,0.033-0.059 0,0.015-0.027-1,0.002-0.029-1,-0.008-0.027 0,-0.015-0.026 0,-0.018-0.022 0,-0.033-0.963 0,-0.016 0.021 0,0.012 2.938 0,-0.028-0.093 0,-0.037-2.945 1,-0.011-0.040-1,-0.007 0.936 0,-0.010 0.009-1,0.411 2.287 1,0.632-0.515 1,0.720-0.671-1,0.002-1.611 0,0.035-0.484-1,-0.094-0.415 1,0.468-0.004 0,3.468 2.896 2,-1.113-3.339 1,0.636 1.044 0,0.847-0.437-3,3.023 1.691-2,3.199 1.666-1,-1.825-1.907 0,1.097 0.336-1,0.944-0.138 0,0.792-0.467 1,2.505 0.061-2,0.557-1.025 3,-3.718-1.805 3,-0.252-0.180-1,1.290 0.248 0,-0.628-0.494 0,-0.707-0.548 0,-0.729-0.563 1,2.674 0.140 1,-2.126-0.920 2,-2.128-0.760-2,-1.938-0.595 0,-1.646-0.441-1,2.759-0.331-2,-2.961-0.503 1,0.888-0.238 0,0.497 1.556 2,-1.848 1.739 4,1.878 0.382 0,0.770-0.614-6,-1.923-1.036-1,-0.244-0.243 0,4.261 0.495 0,-3.303-0.784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7:29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7988.058 9064.989 767,'-6.609'0.000'0,"-2.067"0.000"-5,-0.555 0.000 3,0.904 0.000 0,1.938 0.000 1,-2.123 0.000 0,0.121 0.000 3,0.980 0.000-2,-0.928 0.000-1,-1.750 0.000 1,-0.754 2.591 0,4.024 0.456-1,-0.248 0.763-1,0.005 0.526 1,0.179 0.334 0,0.486 0.064 0,0.005 0.371 0,-2.006 1.744-1,0.360-0.548 1,0.477-0.865 1,2.411-1.562 1,-3.270 4.116 1,2.557 1.136 2,1.926 3.756-2,2.765-4.342-3,0.529 0.633 0,0.384 0.219 0,0.267-0.545-1,0.161-0.782 1,0.081-0.857-1,0.145 3.984 3,-0.146-2.794 2,-0.031 0.078-3,-0.036-0.243 0,-0.067-1.824 1,-0.021 0.572-1,-0.003 2.885-1,-0.028-0.063 0,-0.022-0.442 1,0.334-2.581 0,0.580-0.137-1,0.675 0.150 1,0.540-0.346 0,0.459-0.383 1,0.378-0.389 0,2.761 4.701 0,-0.702 0.484-2,-2.604-5.071 1,0.277 0.259 2,0.422 0.252-1,0.506 0.236-2,0.540 0.213 1,0.540 0.188-1,-0.486-1.247 0,1.046 0.828 0,3.683 3.373 0,1.646 0.742-1,1.732 0.733 0,1.710 0.694-2,0.908-0.075 0,0.293-0.618 0,-0.511-0.622 1,-1.060-0.596 1,0.726 0.934-1,-2.300-1.266 1,-2.328-1.292 0,-2.188-1.220 4,-1.949-1.091 11,-1.237-0.814-10,1.304 1.754 7,-0.845-2.975-5,-0.398 2.108 0,-0.457 0.676-5,-0.692 0.458-1,-0.687 0.168 0,1.323 3.156-1,-1.538-3.812 1,0.311 1.531 0,-0.240 0.027-1,-0.320-0.206 1,-0.457-2.448 0,2.799 5.240 0,-2.007-5.534 1,0.559 1.155 3,-0.354-0.620-2,1.401 4.090 0,-1.695-2.322-1,-2.774-0.665 0,-4.790 4.313 1,-0.212-2.639-1,-1.216 1.494 0,0.385-1.792-3,-1.392 0.342 0,-2.790 1.540 0,-1.437 0.053 0,-0.820-0.458 1,-0.344-0.799-2,-2.667 1.293 2,1.517-0.873 0,6.166-4.122 1,0.423-0.150 0,-0.801 0.542 0,0.367-0.479 3,-0.401 0.407 7,0.915-0.188-7,-0.685 0.791 0,0.956-0.876 0,0.747-0.972 0,0.964-1.239-1,-6.486 1.407 2,4.334-3.313-1,-1.199-0.537 0,0.337-0.427-4,-0.310-0.256 0,1.869-0.168 0,-0.081-0.088 0,-0.749-0.439 0,0.542-0.645 1,-0.598-0.806 3,0.875-0.255 0,0.839-0.021-2,-3.909-1.680 2,1.382 0.969 0,0.562 1.116-1,1.949 0.918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7:30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8727.058 9034.989 767,'8.142'0.419'0,"-1.945"2.428"-5,0.042 0.215 3,0.986 0.534 0,-0.404 0.377 1,0.429 0.662 1,0.076 0.438-1,-2.150-1.002 0,-0.471 0.352-1,0.503 1.455 1,1.174 2.174-1,1.241 1.897 5,1.231 1.613-5,0.813 1.664-2,0.477 1.622 0,-0.138 1.162-1,-0.570 0.780 2,-0.497 1.178-1,-0.422 1.405 1,-2.126-4.595 1,0.230 0.001 0,2.569 5.316 3,0.179 0.415-1,-0.314-0.318-3,-0.650-0.825 1,-0.859-1.146 4,-0.968-1.321-1,-0.621-1.030-2,-0.347-0.774-1,-0.511-0.557 7,-0.604-0.374 3,0.776 3.480-4,-0.468-1.824-4,-0.271-2.030 1,-1.098-3.420-1,-0.468-1.026 2,-0.279 0.229-1,-0.588-0.486 3,-0.530-0.243 2,-0.525-1.062-5,-0.312-0.106-2,-0.282-0.918 0,-0.164-0.012 1,-0.136-0.552 0,-0.079 0.536 2,-0.084 3.079-1,-0.068 1.091-1,0.009-3.197-1,-0.013 0.536 0,-0.042 4.164-1,-0.004 1.486 0,-0.037 5.766-1,0.019-0.528 1,0.023-1.509 0,0.046-5.027-1,0.014-0.306 1,0.014-0.443 0,0.012-0.521 4,-0.343 0.156 1,-0.580 0.631-1,-0.744 0.585 1,-0.826 0.525 0,-0.469 0.104-5,-0.192-0.200 0,-0.340-0.407 0,-0.429-0.535 1,-0.118-0.603 0,0.108-0.621 0,0.264-0.604 3,0.363-0.565 0,-2.471 2.174-1,-2.441-1.226 2,-2.906-1.208-1,1.604-2.542-4,-1.102 0.263 0,2.309-1.898 1,-0.258-0.210 0,-3.531 1.532-1,-0.604-0.090 0,-0.206-0.021 2,0.086 0.029 0,-4.097 1.924 2,1.417-1.089-3,1.706-1.320-1,1.729-1.341 3,1.590-1.234-1,1.363-1.061-1,1.104-0.860 0,0.851-0.663 0,0.621-0.484 0,0.427-0.334 0,-2.745-0.247 0,-0.791-0.213 1,-1.245-0.055 19,3.944 0.344-12,0.546 0.314-8,-3.859 1.372 0,3.719 1.372 1,-1.207 1.196 1,-1.332-1.801 3,-3.243-0.828-6,2.902-0.847-1,2.790-0.409 1,-3.474-0.064 0,2.630-0.337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04:37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7038.058 5972.989 767,'6.701'0.000'0,"-0.430"0.000"0,0.229 0.000 0,0.469 0.000 0,0.394 0.000-9,6.778 0.000 7,-3.127 0.000 1,1.519 0.000-2,0.845 0.000 0,1.030 0.000 0,1.115 0.000-1,0.770 0.000 0,0.487 0.000 0,-0.444-0.354 6,-1.086-0.588-3,2.674-1.005-1,-3.027-0.250 0,-3.027 0.035 2,-2.769 0.206 6,-2.374 0.293-5,1.375-0.708 3,-2.290 0.507-2,2.710 2.034 6,-0.178-0.052 2,1.736-0.029-13,-0.808-0.038 1,-1.857-0.026 1,0.246-0.017 1,-1.321-0.015 0,1.317-0.002 1,-1.426 0.006 1,-0.063 0.001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4:05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5590.058 7209.989 767,'0.000'7.314'0,"0.000"1.425"0,0.000 1.932 0,0.000-4.167 0,0.000-0.130 0,0.000 1.836-13,0.000 3.664 11,0.000 2.298 0,0.000 1.675-1,0.000 1.153 0,0.000 4.386-2,0.000 2.490 1,0.000-4.337 0,0.000 0.832 1,0.000 7.004 1,0.000 0.541-2,0.000-6.449 1,0.000-0.417 0,0.000 4.690 3,0.000-1.982 0,0.000-4.465-1,0.000-1.855 0,0.000 2.841 6,0.000-2.691 1,0.000-2.294 3,0.000-6.947-4,0.000 0.174-4,0.000 7.212 0,0.000-0.093-1,0.000-0.501 1,0.000-4.318 0,0.000-0.537-1,0.000-0.513-1,0.000-0.473 0,0.000-1.484 0,0.000-0.252 3,0.000 3.307 4,0.000-0.894-5,0.000-0.967 0,0.000-1.141 0,0.000-1.152-1,0.000 3.669 0,0.000-3.012 2,0.000-1.028 0,0.000 0.101 0,0.000 0.518 0,0.000 1.287-2,0.000 2.622-1,0.000-0.479 0,0.000-0.233 1,0.000 2.311-2,0.000-5.728 2,0.000-0.348-1,0.000 4.979 0,0.000-0.490 0,-0.354-2.344 1,-1.905-2.425 3,-0.858 0.574 0,-0.169 2.273-3,0.468 1.930-1,1.639-4.448 0,0.286-0.050 0,0.250-0.148 0,0.014 3.276 1,0.337 0.861 1,-0.181-2.957 0,-0.579-0.006-1,-0.687-0.206 0,-1.224 3.551-2,1.500-4.834 2,0.098 0.820-1,-0.217 3.142 2,0.279 0.139-1,0.281-0.336-1,0.275-1.063-1,0.211-0.959 1,0.174-1.009 0,0.020 3.885 1,0.306-2.575 3,0.133-0.574-1,0.028-0.951 0,0.040 0.135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4:06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5801.058 7058.989 767,'0.000'8.796'0,"0.000"2.077"0,0.000-4.066 0,0.000 0.826 0,0.000 1.124 0,0.000 1.764-15,0.000-1.726 14,0.000 0.412-1,0.000 0.805 0,0.000 1.071 1,0.000 2.814-1,0.000 0.929 0,0.000 0.669 3,0.000 0.454-3,0.000 0.278-1,0.000 0.140 0,0.000 0.766 2,0.000 1.175 0,0.000 3.150 1,0.000 0.198 0,0.000-4.701-1,0.000 0.283-1,0.000 3.341-1,0.000 1.069 1,0.000 0.448 4,0.000-0.016-3,0.000-0.321 1,0.000-0.523-2,0.000-0.313-1,0.000-0.148 1,0.000 1.671 5,0.000-1.517-1,0.000-5.485 0,0.000-0.640-2,0.000-2.262 0,0.000 0.148-1,0.000 4.215 7,0.000-0.430-2,0.000-0.729-2,0.000-0.908-4,0.000-0.992 1,0.000-1.005 0,0.000-0.614 2,0.000-0.307 1,0.000-0.073 3,0.000 0.097-2,0.000-0.141-2,0.000-0.303-2,0.000-0.404 1,0.000-0.458-1,0.000-0.473 1,0.000-0.463 0,0.000 2.674 2,0.000-0.545 0,0.000-0.488-1,0.000-1.739 0,0.000 0.375-2,0.000-2.154 0,0.000 0.036 0,0.000 1.495 1,0.000 0.530 1,0.000 0.266-1,0.000 0.063 1,0.000-1.069 0,0.000 0.366-3,0.000 1.622 1,0.000 0.017 0,0.000-1.517 2,0.000-0.169-2,0.000 1.447 0,0.000 0.262 0,0.000 0.390 2,0.000 0.463 0,0.000 1.650 0,0.000-0.270-3,0.000-3.031 1,0.000 0.127 0,0.000 5.263 0,0.000-1.050 2,0.000-1.461 0,0.000-3.055-1,0.000-0.826-1,0.000 1.005 2,0.000-0.483 2,0.000-0.288 2,0.000-2.376-4,0.000-0.479-2,0.000-0.493 0,0.000 6.017 0,0.000-2.298 4,0.000-3.438-2,0.000 0.650 0,0.000 1.046 1,0.000-1.612 0,0.000 1.526 0,0.000-1.295-2,0.000 0.064-1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4:06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4760.058 8159.989 767,'2.737'5.475'0,"2.568"3.824"0,0.980-0.052 0,2.753 3.233-13,-0.317-1.504 10,2.385 1.718-2,4.733 3.099-1,6.182 3.937-1,5.131 2.956 1,4.141 2.120 0,-5.391-5.016-1,2.824 1.398-2,13.219 9.075-3,1.677 1.066 0,0.552 1.073 4,-0.274 1.028 1,-1.911-0.490 0,-2.986-1.548 1,-3.587-2.228 2,-3.846-2.607 5,-3.873-3.108 0,-3.709-3.318 1,-3.771-2.604-2,-3.638-1.974 23,-0.468 1.803 5,-5.042-3.118-3,-4.033-2.695-20,-3.134-4.363-2,-0.810-1.391 17,2.316 3.445-17,3.314-0.975-4,-1.679-4.326 0,2.091-0.324-1,2.495-0.401-1,2.666-0.438 0,1.932-0.441-1,1.318-0.424 1,-1.296-0.538 0,0.896-0.274-1,3.578-0.869 0,0.887-1.448 0,-1.897-1.403 2,0.991-1.882 2,10.856-6.060-3,6.409-5.310-1,-4.480 0.849 1,4.458-2.546-2,14.043-5.936-7,9.745-3.099-3,11.499-3.449-3,12.206-3.538 4,9.989-1.642-4,7.940-0.215-3,5.755-0.273-2,3.926-0.302 2,14.088-3.521-3,-4.451 2.129 6,-32.157 9.725 12,-5.574 1.241 0,2.688-2.026 5,-10.858 1.883-1,-11.350 2.241 9,-11.165 2.390 12,-0.113-2.724 11,-16.385 5.180 20,-13.258 4.843-26,-10.207 4.222 6,-7.466 3.477-9,-6.748 0.507-21,-7.878 5.830 0,-0.837 2.348 0,2.017 0.412 0,0.508 0.670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7:21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5198.058 9185.989 767,'3.244'6.488'0,"0.314"0.629"0,-0.867-1.733 0,2.350 5.933-10,-0.917-3.486 9,1.114 1.250-1,0.899 0.814 0,0.705 0.821 1,0.533 0.786-4,0.738 1.103 1,0.851 1.274 0,0.537 0.960 4,0.288 0.691-1,0.097-0.240-1,-0.043-0.891 0,1.052 1.032-1,-0.323-0.544 0,-3.689-5.123 3,-0.100 0.013 0,4.878 7.235 8,-0.803-1.233-8,-0.985-1.662 0,-2.921-4.418 1,-0.297-0.735-1,0.023-0.109 1,-0.429-0.536-1,-0.430-0.416 3,-0.409-0.311 2,-0.824-0.618-3,-0.577-0.073-3,1.742 2.728 0,-1.669-3.337 1,0.330 0.462 2,-0.260-0.295 4,0.339 0.719-5,1.881 3.405-3,0.472 1.181 0,-0.478-0.171-1,0.255 1.323 1,0.223 1.040 0,0.189 0.790-1,0.157 0.598 1,0.126 0.434 0,0.099 0.271-1,0.074 0.145 2,0.077-0.308 0,0.075-0.613 0,0.047-0.804 1,0.024-0.899 0,-0.346-0.928 0,-0.594-0.902 1,-0.742-0.488 1,-0.813-0.171 0,-0.471-0.291 0,-0.206-0.362 4,-0.007-0.748-5,0.134-0.990-1,-0.124-0.760 0,-0.303-0.562 1,-1.294-2.063-1,4.063 8.834 3,-2.911-5.659 1,-0.062-0.554-3,-0.309-0.976-1,-0.467-1.211-1,1.741 2.143-1,-0.629-2.954 2,2.019-5.954 3,-0.200-1.828 0,-0.143-5.587-3,-1.230 1.813 0,0.930-1.541 0,0.391-1.064-2,-0.011-0.677-1,0.410-1.075 0,0.691-1.308 0,-0.500 0.997 0,0.348-0.267 1,1.018-1.722 3,-0.377 0.224-4,-0.632 0.398 1,-0.784 0.503 0,-0.502 0.578 0,-0.278 0.604 3,-0.771 1.286 2,0.040-0.526 0,-0.144-0.566 1,-0.275-0.576-3,1.096-3.728-2,0.017 0.127-1,-0.869 3.376 1,0.636-0.085-1,1.125-1.907 1,-0.034-0.238 1,1.726-2.489 1,1.491-0.914-2,-0.717 1.884 0,-0.170 0.348 0,-1.491 2.334 0,-0.563 0.530-1,1.249-2.534 0,-0.458 1.057 0,0.737-0.795 5,-0.656 1.850 3,-0.613 1.772-2,-1.879 2.755-3,0.027-0.639 0,0.136-0.399 1,0.207-0.212-2,0.248-0.797 0,0.265-1.178-1,0.265-1.368 1,0.252-1.440 0,-1.470 3.110-1,0.170-0.225-1,2.050-3.863-1,0.266 0.255 1,0.193 0.172 0,0.132 0.103-1,0.083 0.051 3,0.043 0.010 2,-0.340 0.334-1,-0.597 0.550-1,-0.398 0.652 0,-0.238 0.696 0,-0.113 0.718 0,-0.018 0.699 0,0.051 1.007 4,0.096 1.178-2,-0.229 0.891 0,-0.449 0.645-1,-0.586 0.438 0,-0.654 0.271 0,0.686-1.662 4,-0.485 0.535-3,-0.266 0.539-1,-0.354 0.669-1,-0.642 1.107 0,1.438-1.982-1,-1.169 2.289 1,1.261 0.868 1,-0.223-0.357-1,-1.004-0.533 1,-3.024-1.782 2,-0.392 0.454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7:23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6223.058 8853.989 767,'4.487'4.390'0,"0.974"0.953"0,1.554 1.521 0,0.953 0.931 0,1.068 1.074 0,-2.355-2.257 0,0.627 0.996-19,1.338 1.934 17,-0.393 0.348 1,0.487 1.624-1,3.025 5.060-1,0.104 0.655 0,-3.843-5.406 0,0.274 0.548 1,1.647 2.739-1,0.108 0.504 1,4.104 6.679 1,-0.807-1.281 1,-1.132-1.999-2,-1.985-3.025 1,-1.674-2.364 0,-1.677-2.268 1,-1.565-2.051 2,-1.385-1.770 2,-1.011-0.806 4,-0.200 3.655 3,-2.358-3.063-4,-0.928-1.046-2,-0.332-0.323-5,-0.274 0.148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7:24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6540.058 8777.989 767,'-6.109'0.000'0,"-0.219"0.000"0,-0.690 0.000 0,-1.010 0.000 0,1.107 1.004-9,-3.228 2.310 8,2.237-0.484 0,-0.951 0.262 1,-0.967 0.419-2,-0.933 0.509-1,-0.510 0.526 0,-0.185 0.515 0,0.054 0.481 2,0.224 0.435 0,-1.425 1.229-1,-0.161 0.345 0,2.960-1.810 3,0.176-0.306-1,-1.103 0.575 1,0.346-0.073-2,0.383 0.021 0,0.390 0.088 1,0.001 0.132 3,-0.277 0.155-1,-3.238 1.777-2,0.718-0.885 1,1.063-1.150-2,4.592-2.342 0,0.761-0.054 0,-1.334 1.591 1,0.962-0.010 1,0.716-0.026 7,-2.981 2.259-5,0.736-0.388-4,2.763-2.412 2,-0.466-0.475 0,-0.655-0.646 0,-4.022 1.910-2,4.117-1.812 0,0.010 0.564 0,0.150 0.591 1,0.235 0.573 0,-0.864 1.299-1,0.509-0.538 0,0.519-0.873 0,0.478-0.999 0,-2.807 1.326 3,0.826-2.207 0,0.762-3.992 0,0.154 0.334 0,4.416 6.620 1,-2.919-0.164-2,-3.309-1.493-3,-1.678-0.027 0,0.365 1.856 0,1.450 0.578 0,3.158-1.995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7T19:17:25"/>
    </inkml:context>
    <inkml:brush xml:id="br0">
      <inkml:brushProperty name="width" value="0.0529194456206428" units="cm"/>
      <inkml:brushProperty name="height" value="0.0529194456206428" units="cm"/>
      <inkml:brushProperty name="color" value="#1b7ccb"/>
      <inkml:brushProperty name="ignorePressure" value="0"/>
    </inkml:brush>
  </inkml:definitions>
  <inkml:trace contextRef="#ctx0" brushRef="#br0">5982.058 8868.989 767,'4.704'4.704'0,"-0.207"-0.207"0,1.119-0.498 0,2.049-1.839-6,-0.714-0.164 6,2.313 0.728-3,2.978 1.098 0,3.311 1.308-1,0.941 0.157 0,3.204 0.677-1,2.228 0.833 0,1.417 0.919-1,6.092 2.013-1,3.051 0.567 0,-2.469-1.079 1,1.207 0.095 0,9.000 2.668 3,-1.899-0.262-2,-6.725-1.994 0,-2.893-0.950 0,-2.705-1.091 4,-2.444-1.138 1,0.810-0.303 3,-4.003-1.479 15,-3.798-1.290-4,-3.406-1.080-10,-2.919-0.869 0,-1.868-0.661 2,-2.344-0.583-2,1.328-0.714 6,-0.033-1.147 0,2.166 0.744-9,0.735 0.529-1,0.485 0.163-2,-1.675 0.089 0,0.520 0.026 1,-0.048 0.019-1,-0.768 0.014 1,-1.029 0.008 0,-1.116 0.005 0,3.445 0.018 1,-3.348-0.005 0,0.283 0.004 1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customXml" Target="../ink/ink6.xml"/><Relationship Id="rId7" Type="http://schemas.openxmlformats.org/officeDocument/2006/relationships/image" Target="../media/image16.png"/><Relationship Id="rId6" Type="http://schemas.openxmlformats.org/officeDocument/2006/relationships/customXml" Target="../ink/ink5.xml"/><Relationship Id="rId5" Type="http://schemas.openxmlformats.org/officeDocument/2006/relationships/image" Target="../media/image15.png"/><Relationship Id="rId4" Type="http://schemas.openxmlformats.org/officeDocument/2006/relationships/customXml" Target="../ink/ink4.xml"/><Relationship Id="rId3" Type="http://schemas.openxmlformats.org/officeDocument/2006/relationships/image" Target="../media/image14.png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74.xml"/><Relationship Id="rId23" Type="http://schemas.openxmlformats.org/officeDocument/2006/relationships/image" Target="../media/image24.png"/><Relationship Id="rId22" Type="http://schemas.openxmlformats.org/officeDocument/2006/relationships/customXml" Target="../ink/ink13.xml"/><Relationship Id="rId21" Type="http://schemas.openxmlformats.org/officeDocument/2006/relationships/image" Target="../media/image23.png"/><Relationship Id="rId20" Type="http://schemas.openxmlformats.org/officeDocument/2006/relationships/customXml" Target="../ink/ink12.xml"/><Relationship Id="rId2" Type="http://schemas.openxmlformats.org/officeDocument/2006/relationships/customXml" Target="../ink/ink3.xml"/><Relationship Id="rId19" Type="http://schemas.openxmlformats.org/officeDocument/2006/relationships/image" Target="../media/image22.png"/><Relationship Id="rId18" Type="http://schemas.openxmlformats.org/officeDocument/2006/relationships/customXml" Target="../ink/ink11.xml"/><Relationship Id="rId17" Type="http://schemas.openxmlformats.org/officeDocument/2006/relationships/image" Target="../media/image21.png"/><Relationship Id="rId16" Type="http://schemas.openxmlformats.org/officeDocument/2006/relationships/customXml" Target="../ink/ink10.xml"/><Relationship Id="rId15" Type="http://schemas.openxmlformats.org/officeDocument/2006/relationships/image" Target="../media/image20.png"/><Relationship Id="rId14" Type="http://schemas.openxmlformats.org/officeDocument/2006/relationships/customXml" Target="../ink/ink9.xml"/><Relationship Id="rId13" Type="http://schemas.openxmlformats.org/officeDocument/2006/relationships/image" Target="../media/image19.png"/><Relationship Id="rId12" Type="http://schemas.openxmlformats.org/officeDocument/2006/relationships/customXml" Target="../ink/ink8.xml"/><Relationship Id="rId11" Type="http://schemas.openxmlformats.org/officeDocument/2006/relationships/image" Target="../media/image18.png"/><Relationship Id="rId10" Type="http://schemas.openxmlformats.org/officeDocument/2006/relationships/customXml" Target="../ink/ink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" y="123190"/>
            <a:ext cx="11016615" cy="6664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590" y="680720"/>
            <a:ext cx="11016615" cy="4385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3531235" y="4578350"/>
              <a:ext cx="19685" cy="594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3531235" y="4578350"/>
                <a:ext cx="19685" cy="594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3684270" y="4482465"/>
              <a:ext cx="635" cy="77660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3684270" y="4482465"/>
                <a:ext cx="63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023235" y="5158105"/>
              <a:ext cx="1609090" cy="406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3023235" y="5158105"/>
                <a:ext cx="160909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6" name="墨迹 15"/>
              <p14:cNvContentPartPr/>
              <p14:nvPr/>
            </p14:nvContentPartPr>
            <p14:xfrm>
              <a:off x="3301365" y="5766435"/>
              <a:ext cx="565785" cy="52768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9"/>
            </p:blipFill>
            <p:spPr>
              <a:xfrm>
                <a:off x="3301365" y="5766435"/>
                <a:ext cx="565785" cy="527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7" name="墨迹 16"/>
              <p14:cNvContentPartPr/>
              <p14:nvPr/>
            </p14:nvContentPartPr>
            <p14:xfrm>
              <a:off x="3952240" y="5622290"/>
              <a:ext cx="136525" cy="21018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1"/>
            </p:blipFill>
            <p:spPr>
              <a:xfrm>
                <a:off x="3952240" y="5622290"/>
                <a:ext cx="136525" cy="210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8" name="墨迹 17"/>
              <p14:cNvContentPartPr/>
              <p14:nvPr/>
            </p14:nvContentPartPr>
            <p14:xfrm>
              <a:off x="3857625" y="5574030"/>
              <a:ext cx="296545" cy="17081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3"/>
            </p:blipFill>
            <p:spPr>
              <a:xfrm>
                <a:off x="3857625" y="5574030"/>
                <a:ext cx="296545" cy="170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墨迹 18"/>
              <p14:cNvContentPartPr/>
              <p14:nvPr/>
            </p14:nvContentPartPr>
            <p14:xfrm>
              <a:off x="3799205" y="5631815"/>
              <a:ext cx="431800" cy="107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5"/>
            </p:blipFill>
            <p:spPr>
              <a:xfrm>
                <a:off x="3799205" y="5631815"/>
                <a:ext cx="4318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3876040" y="5516880"/>
              <a:ext cx="115570" cy="15430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7"/>
            </p:blipFill>
            <p:spPr>
              <a:xfrm>
                <a:off x="3876040" y="5516880"/>
                <a:ext cx="115570" cy="15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4305300" y="5899785"/>
              <a:ext cx="219075" cy="31686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9"/>
            </p:blipFill>
            <p:spPr>
              <a:xfrm>
                <a:off x="4305300" y="5899785"/>
                <a:ext cx="219075" cy="316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4932680" y="5756275"/>
              <a:ext cx="198120" cy="49022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1"/>
            </p:blipFill>
            <p:spPr>
              <a:xfrm>
                <a:off x="4932680" y="5756275"/>
                <a:ext cx="198120" cy="490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5466080" y="5737225"/>
              <a:ext cx="240665" cy="60388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3"/>
            </p:blipFill>
            <p:spPr>
              <a:xfrm>
                <a:off x="5466080" y="5737225"/>
                <a:ext cx="240665" cy="603885"/>
              </a:xfrm>
              <a:prstGeom prst="rect"/>
            </p:spPr>
          </p:pic>
        </mc:Fallback>
      </mc:AlternateContent>
    </p:spTree>
    <p:custDataLst>
      <p:tags r:id="rId2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015" y="956945"/>
            <a:ext cx="10167620" cy="4331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9145" y="442595"/>
            <a:ext cx="8555355" cy="6323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136525"/>
            <a:ext cx="11325860" cy="6306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798" y="1490325"/>
            <a:ext cx="10240743" cy="463045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660" y="208280"/>
            <a:ext cx="9825355" cy="6202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120" y="255905"/>
            <a:ext cx="9701530" cy="6227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10306050" cy="2503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982345"/>
            <a:ext cx="10615930" cy="1829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2811780"/>
            <a:ext cx="10638155" cy="3317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370" y="608330"/>
            <a:ext cx="11405235" cy="5022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4465" y="302895"/>
            <a:ext cx="8846820" cy="5946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6955" y="222250"/>
            <a:ext cx="9239885" cy="641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5720" y="280670"/>
            <a:ext cx="8355965" cy="6296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3846830" y="3744595"/>
              <a:ext cx="278130" cy="101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846830" y="3744595"/>
                <a:ext cx="27813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469765" y="3783330"/>
              <a:ext cx="211455" cy="101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4469765" y="3783330"/>
                <a:ext cx="211455" cy="10160"/>
              </a:xfrm>
              <a:prstGeom prst="rect"/>
            </p:spPr>
          </p:pic>
        </mc:Fallback>
      </mc:AlternateContent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NmZmNTcwYTFkMWFkMTBhMmMwOWY2YTgyOWYwMDBhZG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86136</cp:lastModifiedBy>
  <cp:revision>160</cp:revision>
  <dcterms:created xsi:type="dcterms:W3CDTF">2019-06-19T02:08:00Z</dcterms:created>
  <dcterms:modified xsi:type="dcterms:W3CDTF">2024-09-17T11:47:07Z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B1707524DC88449AA9764A196E8023B9_11</vt:lpwstr>
  </property>
</Properties>
</file>