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303" r:id="rId3"/>
    <p:sldId id="266" r:id="rId4"/>
    <p:sldId id="257" r:id="rId5"/>
    <p:sldId id="305" r:id="rId6"/>
    <p:sldId id="306" r:id="rId7"/>
    <p:sldId id="284" r:id="rId8"/>
    <p:sldId id="280" r:id="rId9"/>
  </p:sldIdLst>
  <p:sldSz cx="9144000" cy="5143500" type="screen16x9"/>
  <p:notesSz cx="6858000" cy="9144000"/>
  <p:embeddedFontLst>
    <p:embeddedFont>
      <p:font typeface="Albert Sans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Karla" pitchFamily="2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Montserrat" panose="00000500000000000000" pitchFamily="2" charset="-52"/>
      <p:regular r:id="rId27"/>
      <p:bold r:id="rId28"/>
      <p:italic r:id="rId29"/>
      <p:bold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  <p:embeddedFont>
      <p:font typeface="Poppins ExtraBold" panose="00000900000000000000" pitchFamily="2" charset="0"/>
      <p:bold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D86329-0222-49EC-BE11-D17601D159E4}">
  <a:tblStyle styleId="{D6D86329-0222-49EC-BE11-D17601D159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47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theme" Target="theme/theme1.xml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font" Target="fonts/font26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12e478d988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12e478d988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03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Google Shape;163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12e478d988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12e478d988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12e478d988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12e478d988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222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12e478d988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12e478d988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228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a803bb4d5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7" name="Google Shape;3677;g2a803bb4d5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gec9722e163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0" name="Google Shape;2260;gec9722e163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313" y="790150"/>
            <a:ext cx="4683900" cy="15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336050"/>
            <a:ext cx="4683900" cy="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719668" y="0"/>
            <a:ext cx="2433300" cy="51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519725" y="790150"/>
            <a:ext cx="193500" cy="19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3" name="Google Shape;13;p2"/>
          <p:cNvGrpSpPr/>
          <p:nvPr/>
        </p:nvGrpSpPr>
        <p:grpSpPr>
          <a:xfrm>
            <a:off x="262875" y="-369875"/>
            <a:ext cx="9204625" cy="5966075"/>
            <a:chOff x="262875" y="-369875"/>
            <a:chExt cx="9204625" cy="5966075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262875" y="3299100"/>
              <a:ext cx="3199575" cy="2297100"/>
              <a:chOff x="262875" y="3299100"/>
              <a:chExt cx="3199575" cy="22971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3088925" y="3299100"/>
                <a:ext cx="373525" cy="616325"/>
              </a:xfrm>
              <a:custGeom>
                <a:avLst/>
                <a:gdLst/>
                <a:ahLst/>
                <a:cxnLst/>
                <a:rect l="l" t="t" r="r" b="b"/>
                <a:pathLst>
                  <a:path w="14941" h="24653" extrusionOk="0">
                    <a:moveTo>
                      <a:pt x="0" y="0"/>
                    </a:moveTo>
                    <a:lnTo>
                      <a:pt x="5322" y="19984"/>
                    </a:lnTo>
                    <a:lnTo>
                      <a:pt x="14941" y="2465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cxnSp>
            <p:nvCxnSpPr>
              <p:cNvPr id="16" name="Google Shape;16;p2"/>
              <p:cNvCxnSpPr/>
              <p:nvPr/>
            </p:nvCxnSpPr>
            <p:spPr>
              <a:xfrm flipH="1">
                <a:off x="2764475" y="3798700"/>
                <a:ext cx="457500" cy="38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17" name="Google Shape;17;p2"/>
              <p:cNvSpPr/>
              <p:nvPr/>
            </p:nvSpPr>
            <p:spPr>
              <a:xfrm>
                <a:off x="2554150" y="4389100"/>
                <a:ext cx="768150" cy="693525"/>
              </a:xfrm>
              <a:custGeom>
                <a:avLst/>
                <a:gdLst/>
                <a:ahLst/>
                <a:cxnLst/>
                <a:rect l="l" t="t" r="r" b="b"/>
                <a:pathLst>
                  <a:path w="30726" h="27741" extrusionOk="0">
                    <a:moveTo>
                      <a:pt x="0" y="0"/>
                    </a:moveTo>
                    <a:lnTo>
                      <a:pt x="4565" y="14047"/>
                    </a:lnTo>
                    <a:lnTo>
                      <a:pt x="30726" y="2774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2009850" y="3853600"/>
                <a:ext cx="1417775" cy="1593350"/>
              </a:xfrm>
              <a:custGeom>
                <a:avLst/>
                <a:gdLst/>
                <a:ahLst/>
                <a:cxnLst/>
                <a:rect l="l" t="t" r="r" b="b"/>
                <a:pathLst>
                  <a:path w="56711" h="63734" extrusionOk="0">
                    <a:moveTo>
                      <a:pt x="0" y="0"/>
                    </a:moveTo>
                    <a:lnTo>
                      <a:pt x="5619" y="19314"/>
                    </a:lnTo>
                    <a:lnTo>
                      <a:pt x="14398" y="24054"/>
                    </a:lnTo>
                    <a:lnTo>
                      <a:pt x="18260" y="40909"/>
                    </a:lnTo>
                    <a:lnTo>
                      <a:pt x="56711" y="6373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9" name="Google Shape;19;p2"/>
              <p:cNvSpPr/>
              <p:nvPr/>
            </p:nvSpPr>
            <p:spPr>
              <a:xfrm>
                <a:off x="1676275" y="3721925"/>
                <a:ext cx="1479225" cy="1874275"/>
              </a:xfrm>
              <a:custGeom>
                <a:avLst/>
                <a:gdLst/>
                <a:ahLst/>
                <a:cxnLst/>
                <a:rect l="l" t="t" r="r" b="b"/>
                <a:pathLst>
                  <a:path w="59169" h="74971" extrusionOk="0">
                    <a:moveTo>
                      <a:pt x="0" y="0"/>
                    </a:moveTo>
                    <a:lnTo>
                      <a:pt x="8076" y="28443"/>
                    </a:lnTo>
                    <a:lnTo>
                      <a:pt x="19313" y="35993"/>
                    </a:lnTo>
                    <a:lnTo>
                      <a:pt x="23351" y="51093"/>
                    </a:lnTo>
                    <a:lnTo>
                      <a:pt x="59169" y="7497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0" name="Google Shape;20;p2"/>
              <p:cNvSpPr/>
              <p:nvPr/>
            </p:nvSpPr>
            <p:spPr>
              <a:xfrm>
                <a:off x="359450" y="4064300"/>
                <a:ext cx="904200" cy="544275"/>
              </a:xfrm>
              <a:custGeom>
                <a:avLst/>
                <a:gdLst/>
                <a:ahLst/>
                <a:cxnLst/>
                <a:rect l="l" t="t" r="r" b="b"/>
                <a:pathLst>
                  <a:path w="36168" h="21771" extrusionOk="0">
                    <a:moveTo>
                      <a:pt x="0" y="21771"/>
                    </a:moveTo>
                    <a:lnTo>
                      <a:pt x="11763" y="6672"/>
                    </a:lnTo>
                    <a:lnTo>
                      <a:pt x="36168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262875" y="4323275"/>
                <a:ext cx="14792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59169" h="22122" extrusionOk="0">
                    <a:moveTo>
                      <a:pt x="0" y="22122"/>
                    </a:moveTo>
                    <a:lnTo>
                      <a:pt x="15100" y="17909"/>
                    </a:lnTo>
                    <a:lnTo>
                      <a:pt x="18962" y="7550"/>
                    </a:lnTo>
                    <a:lnTo>
                      <a:pt x="46703" y="0"/>
                    </a:lnTo>
                    <a:lnTo>
                      <a:pt x="59169" y="790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398950" y="4810500"/>
                <a:ext cx="724250" cy="632075"/>
              </a:xfrm>
              <a:custGeom>
                <a:avLst/>
                <a:gdLst/>
                <a:ahLst/>
                <a:cxnLst/>
                <a:rect l="l" t="t" r="r" b="b"/>
                <a:pathLst>
                  <a:path w="28970" h="25283" extrusionOk="0">
                    <a:moveTo>
                      <a:pt x="28970" y="0"/>
                    </a:moveTo>
                    <a:lnTo>
                      <a:pt x="25107" y="25283"/>
                    </a:lnTo>
                    <a:lnTo>
                      <a:pt x="0" y="2106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3" name="Google Shape;23;p2"/>
              <p:cNvSpPr/>
              <p:nvPr/>
            </p:nvSpPr>
            <p:spPr>
              <a:xfrm>
                <a:off x="1382175" y="4648075"/>
                <a:ext cx="408225" cy="684750"/>
              </a:xfrm>
              <a:custGeom>
                <a:avLst/>
                <a:gdLst/>
                <a:ahLst/>
                <a:cxnLst/>
                <a:rect l="l" t="t" r="r" b="b"/>
                <a:pathLst>
                  <a:path w="16329" h="27390" extrusionOk="0">
                    <a:moveTo>
                      <a:pt x="0" y="0"/>
                    </a:moveTo>
                    <a:lnTo>
                      <a:pt x="16329" y="2739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cxnSp>
            <p:nvCxnSpPr>
              <p:cNvPr id="24" name="Google Shape;24;p2"/>
              <p:cNvCxnSpPr/>
              <p:nvPr/>
            </p:nvCxnSpPr>
            <p:spPr>
              <a:xfrm rot="10800000" flipH="1">
                <a:off x="1562150" y="4775350"/>
                <a:ext cx="324900" cy="180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5" name="Google Shape;25;p2"/>
            <p:cNvGrpSpPr/>
            <p:nvPr/>
          </p:nvGrpSpPr>
          <p:grpSpPr>
            <a:xfrm>
              <a:off x="7038750" y="-369875"/>
              <a:ext cx="2428750" cy="1546200"/>
              <a:chOff x="7038750" y="-369875"/>
              <a:chExt cx="2428750" cy="15462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7038750" y="530475"/>
                <a:ext cx="611800" cy="333725"/>
              </a:xfrm>
              <a:custGeom>
                <a:avLst/>
                <a:gdLst/>
                <a:ahLst/>
                <a:cxnLst/>
                <a:rect l="l" t="t" r="r" b="b"/>
                <a:pathLst>
                  <a:path w="24472" h="13349" extrusionOk="0">
                    <a:moveTo>
                      <a:pt x="0" y="0"/>
                    </a:moveTo>
                    <a:lnTo>
                      <a:pt x="9455" y="10985"/>
                    </a:lnTo>
                    <a:lnTo>
                      <a:pt x="24472" y="1334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7" name="Google Shape;27;p2"/>
              <p:cNvSpPr/>
              <p:nvPr/>
            </p:nvSpPr>
            <p:spPr>
              <a:xfrm>
                <a:off x="7069650" y="-324700"/>
                <a:ext cx="1056775" cy="1115900"/>
              </a:xfrm>
              <a:custGeom>
                <a:avLst/>
                <a:gdLst/>
                <a:ahLst/>
                <a:cxnLst/>
                <a:rect l="l" t="t" r="r" b="b"/>
                <a:pathLst>
                  <a:path w="42271" h="44636" extrusionOk="0">
                    <a:moveTo>
                      <a:pt x="1390" y="0"/>
                    </a:moveTo>
                    <a:lnTo>
                      <a:pt x="0" y="13488"/>
                    </a:lnTo>
                    <a:lnTo>
                      <a:pt x="21831" y="35875"/>
                    </a:lnTo>
                    <a:lnTo>
                      <a:pt x="31008" y="34624"/>
                    </a:lnTo>
                    <a:lnTo>
                      <a:pt x="42271" y="4463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8" name="Google Shape;28;p2"/>
              <p:cNvSpPr/>
              <p:nvPr/>
            </p:nvSpPr>
            <p:spPr>
              <a:xfrm>
                <a:off x="7767975" y="-369875"/>
                <a:ext cx="611825" cy="1042875"/>
              </a:xfrm>
              <a:custGeom>
                <a:avLst/>
                <a:gdLst/>
                <a:ahLst/>
                <a:cxnLst/>
                <a:rect l="l" t="t" r="r" b="b"/>
                <a:pathLst>
                  <a:path w="24473" h="41715" extrusionOk="0">
                    <a:moveTo>
                      <a:pt x="0" y="0"/>
                    </a:moveTo>
                    <a:lnTo>
                      <a:pt x="1947" y="19189"/>
                    </a:lnTo>
                    <a:lnTo>
                      <a:pt x="24473" y="4171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8382900" y="-116850"/>
                <a:ext cx="945550" cy="615300"/>
              </a:xfrm>
              <a:custGeom>
                <a:avLst/>
                <a:gdLst/>
                <a:ahLst/>
                <a:cxnLst/>
                <a:rect l="l" t="t" r="r" b="b"/>
                <a:pathLst>
                  <a:path w="37822" h="24612" extrusionOk="0">
                    <a:moveTo>
                      <a:pt x="0" y="10707"/>
                    </a:moveTo>
                    <a:lnTo>
                      <a:pt x="14600" y="24612"/>
                    </a:lnTo>
                    <a:lnTo>
                      <a:pt x="37822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8661000" y="637500"/>
                <a:ext cx="806500" cy="538825"/>
              </a:xfrm>
              <a:custGeom>
                <a:avLst/>
                <a:gdLst/>
                <a:ahLst/>
                <a:cxnLst/>
                <a:rect l="l" t="t" r="r" b="b"/>
                <a:pathLst>
                  <a:path w="32260" h="21553" extrusionOk="0">
                    <a:moveTo>
                      <a:pt x="0" y="21553"/>
                    </a:moveTo>
                    <a:lnTo>
                      <a:pt x="8343" y="0"/>
                    </a:lnTo>
                    <a:lnTo>
                      <a:pt x="32260" y="820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>
            <a:off x="8784700" y="-13350"/>
            <a:ext cx="376200" cy="51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2" name="Google Shape;62;p4"/>
          <p:cNvGrpSpPr/>
          <p:nvPr/>
        </p:nvGrpSpPr>
        <p:grpSpPr>
          <a:xfrm>
            <a:off x="6701962" y="-1632969"/>
            <a:ext cx="3880171" cy="8159042"/>
            <a:chOff x="6701962" y="-1632969"/>
            <a:chExt cx="3880171" cy="8159042"/>
          </a:xfrm>
        </p:grpSpPr>
        <p:grpSp>
          <p:nvGrpSpPr>
            <p:cNvPr id="63" name="Google Shape;63;p4"/>
            <p:cNvGrpSpPr/>
            <p:nvPr/>
          </p:nvGrpSpPr>
          <p:grpSpPr>
            <a:xfrm rot="-7162776">
              <a:off x="6987260" y="-898019"/>
              <a:ext cx="2826229" cy="1949019"/>
              <a:chOff x="-391412" y="3311810"/>
              <a:chExt cx="2826192" cy="1948994"/>
            </a:xfrm>
          </p:grpSpPr>
          <p:grpSp>
            <p:nvGrpSpPr>
              <p:cNvPr id="64" name="Google Shape;64;p4"/>
              <p:cNvGrpSpPr/>
              <p:nvPr/>
            </p:nvGrpSpPr>
            <p:grpSpPr>
              <a:xfrm>
                <a:off x="-391412" y="3311810"/>
                <a:ext cx="2826192" cy="1948994"/>
                <a:chOff x="-391412" y="3311810"/>
                <a:chExt cx="2826192" cy="1948994"/>
              </a:xfrm>
            </p:grpSpPr>
            <p:sp>
              <p:nvSpPr>
                <p:cNvPr id="65" name="Google Shape;65;p4"/>
                <p:cNvSpPr/>
                <p:nvPr/>
              </p:nvSpPr>
              <p:spPr>
                <a:xfrm>
                  <a:off x="-391412" y="3916506"/>
                  <a:ext cx="546875" cy="30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75" h="12169" extrusionOk="0">
                      <a:moveTo>
                        <a:pt x="0" y="12169"/>
                      </a:moveTo>
                      <a:lnTo>
                        <a:pt x="7099" y="0"/>
                      </a:lnTo>
                      <a:lnTo>
                        <a:pt x="21875" y="260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66" name="Google Shape;66;p4"/>
                <p:cNvSpPr/>
                <p:nvPr/>
              </p:nvSpPr>
              <p:spPr>
                <a:xfrm>
                  <a:off x="229225" y="3715765"/>
                  <a:ext cx="300600" cy="53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4" h="21295" extrusionOk="0">
                      <a:moveTo>
                        <a:pt x="1883" y="0"/>
                      </a:moveTo>
                      <a:lnTo>
                        <a:pt x="12024" y="12603"/>
                      </a:lnTo>
                      <a:lnTo>
                        <a:pt x="0" y="2129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67" name="Google Shape;67;p4"/>
                <p:cNvSpPr/>
                <p:nvPr/>
              </p:nvSpPr>
              <p:spPr>
                <a:xfrm rot="-6921637">
                  <a:off x="637189" y="4625235"/>
                  <a:ext cx="956093" cy="220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45" h="8837" extrusionOk="0">
                      <a:moveTo>
                        <a:pt x="0" y="2897"/>
                      </a:moveTo>
                      <a:lnTo>
                        <a:pt x="11300" y="8837"/>
                      </a:lnTo>
                      <a:lnTo>
                        <a:pt x="3824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68" name="Google Shape;68;p4"/>
                <p:cNvSpPr/>
                <p:nvPr/>
              </p:nvSpPr>
              <p:spPr>
                <a:xfrm rot="-6921637">
                  <a:off x="732541" y="4150700"/>
                  <a:ext cx="1767317" cy="26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5" h="10430" extrusionOk="0">
                      <a:moveTo>
                        <a:pt x="0" y="0"/>
                      </a:moveTo>
                      <a:lnTo>
                        <a:pt x="15356" y="7678"/>
                      </a:lnTo>
                      <a:lnTo>
                        <a:pt x="25062" y="5070"/>
                      </a:lnTo>
                      <a:lnTo>
                        <a:pt x="36216" y="10430"/>
                      </a:lnTo>
                      <a:lnTo>
                        <a:pt x="70695" y="14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69" name="Google Shape;69;p4"/>
                <p:cNvSpPr/>
                <p:nvPr/>
              </p:nvSpPr>
              <p:spPr>
                <a:xfrm rot="-6921637">
                  <a:off x="855876" y="4116088"/>
                  <a:ext cx="1995484" cy="340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22" h="13618" extrusionOk="0">
                      <a:moveTo>
                        <a:pt x="0" y="0"/>
                      </a:moveTo>
                      <a:lnTo>
                        <a:pt x="21151" y="11300"/>
                      </a:lnTo>
                      <a:lnTo>
                        <a:pt x="36217" y="7823"/>
                      </a:lnTo>
                      <a:lnTo>
                        <a:pt x="48096" y="13618"/>
                      </a:lnTo>
                      <a:lnTo>
                        <a:pt x="79822" y="521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</p:grpSp>
          <p:grpSp>
            <p:nvGrpSpPr>
              <p:cNvPr id="70" name="Google Shape;70;p4"/>
              <p:cNvGrpSpPr/>
              <p:nvPr/>
            </p:nvGrpSpPr>
            <p:grpSpPr>
              <a:xfrm>
                <a:off x="726302" y="3774591"/>
                <a:ext cx="521363" cy="572487"/>
                <a:chOff x="1439639" y="4975291"/>
                <a:chExt cx="521363" cy="572487"/>
              </a:xfrm>
            </p:grpSpPr>
            <p:sp>
              <p:nvSpPr>
                <p:cNvPr id="71" name="Google Shape;71;p4"/>
                <p:cNvSpPr/>
                <p:nvPr/>
              </p:nvSpPr>
              <p:spPr>
                <a:xfrm rot="-3626905">
                  <a:off x="1488030" y="5149008"/>
                  <a:ext cx="487943" cy="24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72" name="Google Shape;72;p4"/>
                <p:cNvCxnSpPr/>
                <p:nvPr/>
              </p:nvCxnSpPr>
              <p:spPr>
                <a:xfrm rot="7171282" flipH="1">
                  <a:off x="1538744" y="4966872"/>
                  <a:ext cx="171690" cy="32793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73" name="Google Shape;73;p4"/>
            <p:cNvGrpSpPr/>
            <p:nvPr/>
          </p:nvGrpSpPr>
          <p:grpSpPr>
            <a:xfrm rot="8375705">
              <a:off x="6923798" y="3695731"/>
              <a:ext cx="3436497" cy="1949038"/>
              <a:chOff x="-937474" y="3222043"/>
              <a:chExt cx="3436419" cy="1948994"/>
            </a:xfrm>
          </p:grpSpPr>
          <p:grpSp>
            <p:nvGrpSpPr>
              <p:cNvPr id="74" name="Google Shape;74;p4"/>
              <p:cNvGrpSpPr/>
              <p:nvPr/>
            </p:nvGrpSpPr>
            <p:grpSpPr>
              <a:xfrm>
                <a:off x="-937474" y="3222043"/>
                <a:ext cx="3436419" cy="1948994"/>
                <a:chOff x="-937474" y="3222043"/>
                <a:chExt cx="3436419" cy="1948994"/>
              </a:xfrm>
            </p:grpSpPr>
            <p:sp>
              <p:nvSpPr>
                <p:cNvPr id="75" name="Google Shape;75;p4"/>
                <p:cNvSpPr/>
                <p:nvPr/>
              </p:nvSpPr>
              <p:spPr>
                <a:xfrm rot="-10037128">
                  <a:off x="-915436" y="4482681"/>
                  <a:ext cx="933268" cy="304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75" h="12169" extrusionOk="0">
                      <a:moveTo>
                        <a:pt x="0" y="12169"/>
                      </a:moveTo>
                      <a:lnTo>
                        <a:pt x="7099" y="0"/>
                      </a:lnTo>
                      <a:lnTo>
                        <a:pt x="21875" y="260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76" name="Google Shape;76;p4"/>
                <p:cNvSpPr/>
                <p:nvPr/>
              </p:nvSpPr>
              <p:spPr>
                <a:xfrm>
                  <a:off x="1202088" y="4407801"/>
                  <a:ext cx="300600" cy="53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4" h="21295" extrusionOk="0">
                      <a:moveTo>
                        <a:pt x="1883" y="0"/>
                      </a:moveTo>
                      <a:lnTo>
                        <a:pt x="12024" y="12603"/>
                      </a:lnTo>
                      <a:lnTo>
                        <a:pt x="0" y="2129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77" name="Google Shape;77;p4"/>
                <p:cNvSpPr/>
                <p:nvPr/>
              </p:nvSpPr>
              <p:spPr>
                <a:xfrm rot="-6921637">
                  <a:off x="732541" y="4150700"/>
                  <a:ext cx="1767317" cy="26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5" h="10430" extrusionOk="0">
                      <a:moveTo>
                        <a:pt x="0" y="0"/>
                      </a:moveTo>
                      <a:lnTo>
                        <a:pt x="15356" y="7678"/>
                      </a:lnTo>
                      <a:lnTo>
                        <a:pt x="25062" y="5070"/>
                      </a:lnTo>
                      <a:lnTo>
                        <a:pt x="36216" y="10430"/>
                      </a:lnTo>
                      <a:lnTo>
                        <a:pt x="70695" y="14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78" name="Google Shape;78;p4"/>
                <p:cNvSpPr/>
                <p:nvPr/>
              </p:nvSpPr>
              <p:spPr>
                <a:xfrm rot="-6921637">
                  <a:off x="920041" y="4026320"/>
                  <a:ext cx="1995484" cy="340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22" h="13618" extrusionOk="0">
                      <a:moveTo>
                        <a:pt x="0" y="0"/>
                      </a:moveTo>
                      <a:lnTo>
                        <a:pt x="21151" y="11300"/>
                      </a:lnTo>
                      <a:lnTo>
                        <a:pt x="36217" y="7823"/>
                      </a:lnTo>
                      <a:lnTo>
                        <a:pt x="48096" y="13618"/>
                      </a:lnTo>
                      <a:lnTo>
                        <a:pt x="79822" y="521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</p:grpSp>
          <p:grpSp>
            <p:nvGrpSpPr>
              <p:cNvPr id="79" name="Google Shape;79;p4"/>
              <p:cNvGrpSpPr/>
              <p:nvPr/>
            </p:nvGrpSpPr>
            <p:grpSpPr>
              <a:xfrm>
                <a:off x="726302" y="3774591"/>
                <a:ext cx="521363" cy="572487"/>
                <a:chOff x="1439639" y="4975291"/>
                <a:chExt cx="521363" cy="572487"/>
              </a:xfrm>
            </p:grpSpPr>
            <p:sp>
              <p:nvSpPr>
                <p:cNvPr id="80" name="Google Shape;80;p4"/>
                <p:cNvSpPr/>
                <p:nvPr/>
              </p:nvSpPr>
              <p:spPr>
                <a:xfrm rot="-3626905">
                  <a:off x="1488030" y="5149008"/>
                  <a:ext cx="487943" cy="24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81" name="Google Shape;81;p4"/>
                <p:cNvCxnSpPr/>
                <p:nvPr/>
              </p:nvCxnSpPr>
              <p:spPr>
                <a:xfrm rot="7171282" flipH="1">
                  <a:off x="1538744" y="4966872"/>
                  <a:ext cx="171690" cy="32793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</p:grpSp>
      <p:grpSp>
        <p:nvGrpSpPr>
          <p:cNvPr id="82" name="Google Shape;82;p4"/>
          <p:cNvGrpSpPr/>
          <p:nvPr/>
        </p:nvGrpSpPr>
        <p:grpSpPr>
          <a:xfrm rot="-1033941">
            <a:off x="7960782" y="3997522"/>
            <a:ext cx="1452572" cy="1441119"/>
            <a:chOff x="2564625" y="2043726"/>
            <a:chExt cx="2416175" cy="2397125"/>
          </a:xfrm>
        </p:grpSpPr>
        <p:sp>
          <p:nvSpPr>
            <p:cNvPr id="83" name="Google Shape;83;p4"/>
            <p:cNvSpPr/>
            <p:nvPr/>
          </p:nvSpPr>
          <p:spPr>
            <a:xfrm>
              <a:off x="2564625" y="3196251"/>
              <a:ext cx="628650" cy="765176"/>
            </a:xfrm>
            <a:custGeom>
              <a:avLst/>
              <a:gdLst/>
              <a:ahLst/>
              <a:cxnLst/>
              <a:rect l="l" t="t" r="r" b="b"/>
              <a:pathLst>
                <a:path w="467" h="569" extrusionOk="0">
                  <a:moveTo>
                    <a:pt x="464" y="0"/>
                  </a:moveTo>
                  <a:cubicBezTo>
                    <a:pt x="464" y="0"/>
                    <a:pt x="0" y="482"/>
                    <a:pt x="173" y="561"/>
                  </a:cubicBezTo>
                  <a:cubicBezTo>
                    <a:pt x="183" y="566"/>
                    <a:pt x="195" y="569"/>
                    <a:pt x="207" y="569"/>
                  </a:cubicBezTo>
                  <a:cubicBezTo>
                    <a:pt x="284" y="569"/>
                    <a:pt x="389" y="479"/>
                    <a:pt x="467" y="400"/>
                  </a:cubicBezTo>
                  <a:cubicBezTo>
                    <a:pt x="467" y="400"/>
                    <a:pt x="467" y="400"/>
                    <a:pt x="467" y="400"/>
                  </a:cubicBezTo>
                  <a:cubicBezTo>
                    <a:pt x="389" y="479"/>
                    <a:pt x="284" y="569"/>
                    <a:pt x="207" y="569"/>
                  </a:cubicBezTo>
                  <a:cubicBezTo>
                    <a:pt x="195" y="569"/>
                    <a:pt x="183" y="566"/>
                    <a:pt x="173" y="561"/>
                  </a:cubicBezTo>
                  <a:cubicBezTo>
                    <a:pt x="433" y="268"/>
                    <a:pt x="433" y="268"/>
                    <a:pt x="433" y="268"/>
                  </a:cubicBezTo>
                  <a:cubicBezTo>
                    <a:pt x="420" y="174"/>
                    <a:pt x="429" y="90"/>
                    <a:pt x="445" y="37"/>
                  </a:cubicBezTo>
                  <a:cubicBezTo>
                    <a:pt x="449" y="23"/>
                    <a:pt x="455" y="11"/>
                    <a:pt x="464" y="0"/>
                  </a:cubicBezTo>
                  <a:cubicBezTo>
                    <a:pt x="464" y="0"/>
                    <a:pt x="464" y="0"/>
                    <a:pt x="464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2797988" y="3556613"/>
              <a:ext cx="395288" cy="404813"/>
            </a:xfrm>
            <a:custGeom>
              <a:avLst/>
              <a:gdLst/>
              <a:ahLst/>
              <a:cxnLst/>
              <a:rect l="l" t="t" r="r" b="b"/>
              <a:pathLst>
                <a:path w="294" h="301" extrusionOk="0">
                  <a:moveTo>
                    <a:pt x="260" y="0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10" y="298"/>
                    <a:pt x="22" y="301"/>
                    <a:pt x="34" y="301"/>
                  </a:cubicBezTo>
                  <a:cubicBezTo>
                    <a:pt x="111" y="301"/>
                    <a:pt x="216" y="211"/>
                    <a:pt x="294" y="132"/>
                  </a:cubicBezTo>
                  <a:cubicBezTo>
                    <a:pt x="277" y="87"/>
                    <a:pt x="266" y="43"/>
                    <a:pt x="26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4358500" y="3196251"/>
              <a:ext cx="622300" cy="765176"/>
            </a:xfrm>
            <a:custGeom>
              <a:avLst/>
              <a:gdLst/>
              <a:ahLst/>
              <a:cxnLst/>
              <a:rect l="l" t="t" r="r" b="b"/>
              <a:pathLst>
                <a:path w="462" h="568" extrusionOk="0">
                  <a:moveTo>
                    <a:pt x="4" y="0"/>
                  </a:moveTo>
                  <a:cubicBezTo>
                    <a:pt x="12" y="11"/>
                    <a:pt x="18" y="23"/>
                    <a:pt x="22" y="36"/>
                  </a:cubicBezTo>
                  <a:cubicBezTo>
                    <a:pt x="38" y="89"/>
                    <a:pt x="47" y="174"/>
                    <a:pt x="34" y="267"/>
                  </a:cubicBezTo>
                  <a:cubicBezTo>
                    <a:pt x="294" y="560"/>
                    <a:pt x="294" y="560"/>
                    <a:pt x="294" y="560"/>
                  </a:cubicBezTo>
                  <a:cubicBezTo>
                    <a:pt x="283" y="565"/>
                    <a:pt x="272" y="568"/>
                    <a:pt x="260" y="568"/>
                  </a:cubicBezTo>
                  <a:cubicBezTo>
                    <a:pt x="183" y="568"/>
                    <a:pt x="78" y="479"/>
                    <a:pt x="0" y="399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78" y="479"/>
                    <a:pt x="183" y="568"/>
                    <a:pt x="260" y="568"/>
                  </a:cubicBezTo>
                  <a:cubicBezTo>
                    <a:pt x="272" y="568"/>
                    <a:pt x="283" y="565"/>
                    <a:pt x="294" y="560"/>
                  </a:cubicBezTo>
                  <a:cubicBezTo>
                    <a:pt x="462" y="483"/>
                    <a:pt x="26" y="23"/>
                    <a:pt x="4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4358500" y="3556613"/>
              <a:ext cx="396875" cy="404813"/>
            </a:xfrm>
            <a:custGeom>
              <a:avLst/>
              <a:gdLst/>
              <a:ahLst/>
              <a:cxnLst/>
              <a:rect l="l" t="t" r="r" b="b"/>
              <a:pathLst>
                <a:path w="294" h="301" extrusionOk="0">
                  <a:moveTo>
                    <a:pt x="34" y="0"/>
                  </a:moveTo>
                  <a:cubicBezTo>
                    <a:pt x="28" y="43"/>
                    <a:pt x="17" y="88"/>
                    <a:pt x="0" y="132"/>
                  </a:cubicBezTo>
                  <a:cubicBezTo>
                    <a:pt x="78" y="212"/>
                    <a:pt x="183" y="301"/>
                    <a:pt x="260" y="301"/>
                  </a:cubicBezTo>
                  <a:cubicBezTo>
                    <a:pt x="272" y="301"/>
                    <a:pt x="283" y="298"/>
                    <a:pt x="294" y="293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3077388" y="2253276"/>
              <a:ext cx="328613" cy="414338"/>
            </a:xfrm>
            <a:custGeom>
              <a:avLst/>
              <a:gdLst/>
              <a:ahLst/>
              <a:cxnLst/>
              <a:rect l="l" t="t" r="r" b="b"/>
              <a:pathLst>
                <a:path w="244" h="308" extrusionOk="0">
                  <a:moveTo>
                    <a:pt x="233" y="154"/>
                  </a:moveTo>
                  <a:cubicBezTo>
                    <a:pt x="233" y="69"/>
                    <a:pt x="181" y="0"/>
                    <a:pt x="116" y="0"/>
                  </a:cubicBezTo>
                  <a:cubicBezTo>
                    <a:pt x="52" y="0"/>
                    <a:pt x="0" y="69"/>
                    <a:pt x="0" y="154"/>
                  </a:cubicBezTo>
                  <a:cubicBezTo>
                    <a:pt x="0" y="239"/>
                    <a:pt x="114" y="308"/>
                    <a:pt x="179" y="308"/>
                  </a:cubicBezTo>
                  <a:cubicBezTo>
                    <a:pt x="244" y="308"/>
                    <a:pt x="233" y="239"/>
                    <a:pt x="233" y="15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4147363" y="2253276"/>
              <a:ext cx="328613" cy="414338"/>
            </a:xfrm>
            <a:custGeom>
              <a:avLst/>
              <a:gdLst/>
              <a:ahLst/>
              <a:cxnLst/>
              <a:rect l="l" t="t" r="r" b="b"/>
              <a:pathLst>
                <a:path w="244" h="308" extrusionOk="0">
                  <a:moveTo>
                    <a:pt x="10" y="154"/>
                  </a:moveTo>
                  <a:cubicBezTo>
                    <a:pt x="10" y="69"/>
                    <a:pt x="63" y="0"/>
                    <a:pt x="127" y="0"/>
                  </a:cubicBezTo>
                  <a:cubicBezTo>
                    <a:pt x="192" y="0"/>
                    <a:pt x="244" y="69"/>
                    <a:pt x="244" y="154"/>
                  </a:cubicBezTo>
                  <a:cubicBezTo>
                    <a:pt x="244" y="239"/>
                    <a:pt x="129" y="308"/>
                    <a:pt x="65" y="308"/>
                  </a:cubicBezTo>
                  <a:cubicBezTo>
                    <a:pt x="0" y="308"/>
                    <a:pt x="10" y="239"/>
                    <a:pt x="10" y="15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3212325" y="2043726"/>
              <a:ext cx="1128713" cy="927099"/>
            </a:xfrm>
            <a:custGeom>
              <a:avLst/>
              <a:gdLst/>
              <a:ahLst/>
              <a:cxnLst/>
              <a:rect l="l" t="t" r="r" b="b"/>
              <a:pathLst>
                <a:path w="838" h="689" extrusionOk="0">
                  <a:moveTo>
                    <a:pt x="344" y="597"/>
                  </a:moveTo>
                  <a:cubicBezTo>
                    <a:pt x="340" y="597"/>
                    <a:pt x="336" y="593"/>
                    <a:pt x="336" y="589"/>
                  </a:cubicBezTo>
                  <a:cubicBezTo>
                    <a:pt x="336" y="568"/>
                    <a:pt x="336" y="568"/>
                    <a:pt x="336" y="568"/>
                  </a:cubicBezTo>
                  <a:cubicBezTo>
                    <a:pt x="336" y="564"/>
                    <a:pt x="340" y="561"/>
                    <a:pt x="344" y="561"/>
                  </a:cubicBezTo>
                  <a:cubicBezTo>
                    <a:pt x="494" y="561"/>
                    <a:pt x="494" y="561"/>
                    <a:pt x="494" y="561"/>
                  </a:cubicBezTo>
                  <a:cubicBezTo>
                    <a:pt x="498" y="561"/>
                    <a:pt x="501" y="564"/>
                    <a:pt x="501" y="568"/>
                  </a:cubicBezTo>
                  <a:cubicBezTo>
                    <a:pt x="501" y="589"/>
                    <a:pt x="501" y="589"/>
                    <a:pt x="501" y="589"/>
                  </a:cubicBezTo>
                  <a:cubicBezTo>
                    <a:pt x="501" y="593"/>
                    <a:pt x="498" y="597"/>
                    <a:pt x="494" y="597"/>
                  </a:cubicBezTo>
                  <a:cubicBezTo>
                    <a:pt x="344" y="597"/>
                    <a:pt x="344" y="597"/>
                    <a:pt x="344" y="597"/>
                  </a:cubicBezTo>
                  <a:moveTo>
                    <a:pt x="691" y="76"/>
                  </a:moveTo>
                  <a:cubicBezTo>
                    <a:pt x="649" y="116"/>
                    <a:pt x="543" y="145"/>
                    <a:pt x="419" y="145"/>
                  </a:cubicBezTo>
                  <a:cubicBezTo>
                    <a:pt x="294" y="145"/>
                    <a:pt x="188" y="116"/>
                    <a:pt x="147" y="76"/>
                  </a:cubicBezTo>
                  <a:cubicBezTo>
                    <a:pt x="147" y="76"/>
                    <a:pt x="147" y="76"/>
                    <a:pt x="147" y="76"/>
                  </a:cubicBezTo>
                  <a:cubicBezTo>
                    <a:pt x="109" y="100"/>
                    <a:pt x="76" y="129"/>
                    <a:pt x="50" y="161"/>
                  </a:cubicBezTo>
                  <a:cubicBezTo>
                    <a:pt x="97" y="181"/>
                    <a:pt x="132" y="239"/>
                    <a:pt x="132" y="309"/>
                  </a:cubicBezTo>
                  <a:cubicBezTo>
                    <a:pt x="132" y="394"/>
                    <a:pt x="143" y="463"/>
                    <a:pt x="78" y="463"/>
                  </a:cubicBezTo>
                  <a:cubicBezTo>
                    <a:pt x="56" y="463"/>
                    <a:pt x="27" y="455"/>
                    <a:pt x="0" y="440"/>
                  </a:cubicBezTo>
                  <a:cubicBezTo>
                    <a:pt x="52" y="584"/>
                    <a:pt x="220" y="689"/>
                    <a:pt x="419" y="689"/>
                  </a:cubicBezTo>
                  <a:cubicBezTo>
                    <a:pt x="618" y="689"/>
                    <a:pt x="786" y="584"/>
                    <a:pt x="838" y="440"/>
                  </a:cubicBezTo>
                  <a:cubicBezTo>
                    <a:pt x="810" y="455"/>
                    <a:pt x="782" y="463"/>
                    <a:pt x="760" y="463"/>
                  </a:cubicBezTo>
                  <a:cubicBezTo>
                    <a:pt x="695" y="463"/>
                    <a:pt x="705" y="394"/>
                    <a:pt x="705" y="309"/>
                  </a:cubicBezTo>
                  <a:cubicBezTo>
                    <a:pt x="705" y="239"/>
                    <a:pt x="740" y="181"/>
                    <a:pt x="788" y="161"/>
                  </a:cubicBezTo>
                  <a:cubicBezTo>
                    <a:pt x="762" y="129"/>
                    <a:pt x="729" y="100"/>
                    <a:pt x="691" y="76"/>
                  </a:cubicBezTo>
                  <a:cubicBezTo>
                    <a:pt x="691" y="76"/>
                    <a:pt x="691" y="76"/>
                    <a:pt x="691" y="76"/>
                  </a:cubicBezTo>
                  <a:moveTo>
                    <a:pt x="419" y="0"/>
                  </a:moveTo>
                  <a:cubicBezTo>
                    <a:pt x="324" y="0"/>
                    <a:pt x="237" y="24"/>
                    <a:pt x="166" y="64"/>
                  </a:cubicBezTo>
                  <a:cubicBezTo>
                    <a:pt x="201" y="94"/>
                    <a:pt x="291" y="124"/>
                    <a:pt x="419" y="124"/>
                  </a:cubicBezTo>
                  <a:cubicBezTo>
                    <a:pt x="547" y="124"/>
                    <a:pt x="637" y="94"/>
                    <a:pt x="672" y="64"/>
                  </a:cubicBezTo>
                  <a:cubicBezTo>
                    <a:pt x="601" y="24"/>
                    <a:pt x="513" y="0"/>
                    <a:pt x="419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3190100" y="2261213"/>
              <a:ext cx="215900" cy="406400"/>
            </a:xfrm>
            <a:custGeom>
              <a:avLst/>
              <a:gdLst/>
              <a:ahLst/>
              <a:cxnLst/>
              <a:rect l="l" t="t" r="r" b="b"/>
              <a:pathLst>
                <a:path w="160" h="302" extrusionOk="0">
                  <a:moveTo>
                    <a:pt x="67" y="0"/>
                  </a:moveTo>
                  <a:cubicBezTo>
                    <a:pt x="24" y="53"/>
                    <a:pt x="0" y="116"/>
                    <a:pt x="0" y="184"/>
                  </a:cubicBezTo>
                  <a:cubicBezTo>
                    <a:pt x="0" y="217"/>
                    <a:pt x="6" y="249"/>
                    <a:pt x="17" y="279"/>
                  </a:cubicBezTo>
                  <a:cubicBezTo>
                    <a:pt x="44" y="294"/>
                    <a:pt x="73" y="302"/>
                    <a:pt x="95" y="302"/>
                  </a:cubicBezTo>
                  <a:cubicBezTo>
                    <a:pt x="160" y="302"/>
                    <a:pt x="149" y="233"/>
                    <a:pt x="149" y="148"/>
                  </a:cubicBezTo>
                  <a:cubicBezTo>
                    <a:pt x="149" y="78"/>
                    <a:pt x="114" y="20"/>
                    <a:pt x="67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4147363" y="2261213"/>
              <a:ext cx="215900" cy="406400"/>
            </a:xfrm>
            <a:custGeom>
              <a:avLst/>
              <a:gdLst/>
              <a:ahLst/>
              <a:cxnLst/>
              <a:rect l="l" t="t" r="r" b="b"/>
              <a:pathLst>
                <a:path w="160" h="302" extrusionOk="0">
                  <a:moveTo>
                    <a:pt x="93" y="0"/>
                  </a:moveTo>
                  <a:cubicBezTo>
                    <a:pt x="45" y="20"/>
                    <a:pt x="10" y="78"/>
                    <a:pt x="10" y="148"/>
                  </a:cubicBezTo>
                  <a:cubicBezTo>
                    <a:pt x="10" y="233"/>
                    <a:pt x="0" y="302"/>
                    <a:pt x="65" y="302"/>
                  </a:cubicBezTo>
                  <a:cubicBezTo>
                    <a:pt x="87" y="302"/>
                    <a:pt x="115" y="294"/>
                    <a:pt x="143" y="279"/>
                  </a:cubicBezTo>
                  <a:cubicBezTo>
                    <a:pt x="154" y="249"/>
                    <a:pt x="160" y="217"/>
                    <a:pt x="160" y="184"/>
                  </a:cubicBezTo>
                  <a:cubicBezTo>
                    <a:pt x="160" y="116"/>
                    <a:pt x="135" y="53"/>
                    <a:pt x="93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3296463" y="2313601"/>
              <a:ext cx="960300" cy="374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3486963" y="2412026"/>
              <a:ext cx="111000" cy="160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3953688" y="2412026"/>
              <a:ext cx="112800" cy="160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3410763" y="2129451"/>
              <a:ext cx="731838" cy="109538"/>
            </a:xfrm>
            <a:custGeom>
              <a:avLst/>
              <a:gdLst/>
              <a:ahLst/>
              <a:cxnLst/>
              <a:rect l="l" t="t" r="r" b="b"/>
              <a:pathLst>
                <a:path w="544" h="81" extrusionOk="0">
                  <a:moveTo>
                    <a:pt x="525" y="0"/>
                  </a:moveTo>
                  <a:cubicBezTo>
                    <a:pt x="490" y="30"/>
                    <a:pt x="400" y="60"/>
                    <a:pt x="272" y="60"/>
                  </a:cubicBezTo>
                  <a:cubicBezTo>
                    <a:pt x="144" y="60"/>
                    <a:pt x="54" y="3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4"/>
                    <a:pt x="6" y="8"/>
                    <a:pt x="0" y="12"/>
                  </a:cubicBezTo>
                  <a:cubicBezTo>
                    <a:pt x="41" y="52"/>
                    <a:pt x="147" y="81"/>
                    <a:pt x="272" y="81"/>
                  </a:cubicBezTo>
                  <a:cubicBezTo>
                    <a:pt x="396" y="81"/>
                    <a:pt x="502" y="52"/>
                    <a:pt x="544" y="12"/>
                  </a:cubicBezTo>
                  <a:cubicBezTo>
                    <a:pt x="538" y="8"/>
                    <a:pt x="531" y="4"/>
                    <a:pt x="525" y="0"/>
                  </a:cubicBezTo>
                  <a:cubicBezTo>
                    <a:pt x="525" y="0"/>
                    <a:pt x="525" y="0"/>
                    <a:pt x="52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664763" y="2799376"/>
              <a:ext cx="222250" cy="47625"/>
            </a:xfrm>
            <a:custGeom>
              <a:avLst/>
              <a:gdLst/>
              <a:ahLst/>
              <a:cxnLst/>
              <a:rect l="l" t="t" r="r" b="b"/>
              <a:pathLst>
                <a:path w="165" h="36" extrusionOk="0">
                  <a:moveTo>
                    <a:pt x="1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4" y="36"/>
                    <a:pt x="8" y="36"/>
                  </a:cubicBezTo>
                  <a:cubicBezTo>
                    <a:pt x="158" y="36"/>
                    <a:pt x="158" y="36"/>
                    <a:pt x="158" y="36"/>
                  </a:cubicBezTo>
                  <a:cubicBezTo>
                    <a:pt x="162" y="36"/>
                    <a:pt x="165" y="32"/>
                    <a:pt x="165" y="28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3"/>
                    <a:pt x="162" y="0"/>
                    <a:pt x="15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3406000" y="3780451"/>
              <a:ext cx="741364" cy="660400"/>
            </a:xfrm>
            <a:custGeom>
              <a:avLst/>
              <a:gdLst/>
              <a:ahLst/>
              <a:cxnLst/>
              <a:rect l="l" t="t" r="r" b="b"/>
              <a:pathLst>
                <a:path w="551" h="490" extrusionOk="0">
                  <a:moveTo>
                    <a:pt x="526" y="91"/>
                  </a:moveTo>
                  <a:cubicBezTo>
                    <a:pt x="498" y="0"/>
                    <a:pt x="276" y="10"/>
                    <a:pt x="276" y="10"/>
                  </a:cubicBezTo>
                  <a:cubicBezTo>
                    <a:pt x="276" y="10"/>
                    <a:pt x="276" y="10"/>
                    <a:pt x="276" y="10"/>
                  </a:cubicBezTo>
                  <a:cubicBezTo>
                    <a:pt x="275" y="10"/>
                    <a:pt x="53" y="0"/>
                    <a:pt x="25" y="91"/>
                  </a:cubicBezTo>
                  <a:cubicBezTo>
                    <a:pt x="0" y="175"/>
                    <a:pt x="7" y="395"/>
                    <a:pt x="236" y="481"/>
                  </a:cubicBezTo>
                  <a:cubicBezTo>
                    <a:pt x="262" y="490"/>
                    <a:pt x="290" y="490"/>
                    <a:pt x="315" y="481"/>
                  </a:cubicBezTo>
                  <a:cubicBezTo>
                    <a:pt x="545" y="395"/>
                    <a:pt x="551" y="175"/>
                    <a:pt x="526" y="9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3188513" y="3045438"/>
              <a:ext cx="1176338" cy="1014413"/>
            </a:xfrm>
            <a:custGeom>
              <a:avLst/>
              <a:gdLst/>
              <a:ahLst/>
              <a:cxnLst/>
              <a:rect l="l" t="t" r="r" b="b"/>
              <a:pathLst>
                <a:path w="874" h="754" extrusionOk="0">
                  <a:moveTo>
                    <a:pt x="472" y="0"/>
                  </a:moveTo>
                  <a:cubicBezTo>
                    <a:pt x="450" y="0"/>
                    <a:pt x="437" y="1"/>
                    <a:pt x="437" y="1"/>
                  </a:cubicBezTo>
                  <a:cubicBezTo>
                    <a:pt x="437" y="1"/>
                    <a:pt x="423" y="0"/>
                    <a:pt x="401" y="0"/>
                  </a:cubicBezTo>
                  <a:cubicBezTo>
                    <a:pt x="311" y="0"/>
                    <a:pt x="76" y="10"/>
                    <a:pt x="0" y="112"/>
                  </a:cubicBezTo>
                  <a:cubicBezTo>
                    <a:pt x="112" y="389"/>
                    <a:pt x="112" y="389"/>
                    <a:pt x="112" y="389"/>
                  </a:cubicBezTo>
                  <a:cubicBezTo>
                    <a:pt x="112" y="389"/>
                    <a:pt x="112" y="389"/>
                    <a:pt x="112" y="389"/>
                  </a:cubicBezTo>
                  <a:cubicBezTo>
                    <a:pt x="112" y="389"/>
                    <a:pt x="66" y="447"/>
                    <a:pt x="3" y="512"/>
                  </a:cubicBezTo>
                  <a:cubicBezTo>
                    <a:pt x="35" y="598"/>
                    <a:pt x="90" y="683"/>
                    <a:pt x="178" y="754"/>
                  </a:cubicBezTo>
                  <a:cubicBezTo>
                    <a:pt x="173" y="707"/>
                    <a:pt x="178" y="665"/>
                    <a:pt x="186" y="638"/>
                  </a:cubicBezTo>
                  <a:cubicBezTo>
                    <a:pt x="195" y="609"/>
                    <a:pt x="224" y="590"/>
                    <a:pt x="260" y="578"/>
                  </a:cubicBezTo>
                  <a:cubicBezTo>
                    <a:pt x="199" y="532"/>
                    <a:pt x="161" y="463"/>
                    <a:pt x="161" y="386"/>
                  </a:cubicBezTo>
                  <a:cubicBezTo>
                    <a:pt x="161" y="248"/>
                    <a:pt x="284" y="137"/>
                    <a:pt x="437" y="137"/>
                  </a:cubicBezTo>
                  <a:cubicBezTo>
                    <a:pt x="589" y="137"/>
                    <a:pt x="712" y="248"/>
                    <a:pt x="712" y="386"/>
                  </a:cubicBezTo>
                  <a:cubicBezTo>
                    <a:pt x="712" y="463"/>
                    <a:pt x="674" y="532"/>
                    <a:pt x="614" y="578"/>
                  </a:cubicBezTo>
                  <a:cubicBezTo>
                    <a:pt x="649" y="590"/>
                    <a:pt x="678" y="609"/>
                    <a:pt x="687" y="638"/>
                  </a:cubicBezTo>
                  <a:cubicBezTo>
                    <a:pt x="695" y="665"/>
                    <a:pt x="700" y="707"/>
                    <a:pt x="695" y="754"/>
                  </a:cubicBezTo>
                  <a:cubicBezTo>
                    <a:pt x="783" y="683"/>
                    <a:pt x="838" y="598"/>
                    <a:pt x="870" y="512"/>
                  </a:cubicBezTo>
                  <a:cubicBezTo>
                    <a:pt x="807" y="448"/>
                    <a:pt x="761" y="389"/>
                    <a:pt x="761" y="389"/>
                  </a:cubicBezTo>
                  <a:cubicBezTo>
                    <a:pt x="761" y="389"/>
                    <a:pt x="761" y="389"/>
                    <a:pt x="761" y="389"/>
                  </a:cubicBezTo>
                  <a:cubicBezTo>
                    <a:pt x="761" y="389"/>
                    <a:pt x="761" y="389"/>
                    <a:pt x="761" y="389"/>
                  </a:cubicBezTo>
                  <a:cubicBezTo>
                    <a:pt x="808" y="272"/>
                    <a:pt x="808" y="272"/>
                    <a:pt x="808" y="272"/>
                  </a:cubicBezTo>
                  <a:cubicBezTo>
                    <a:pt x="873" y="112"/>
                    <a:pt x="873" y="112"/>
                    <a:pt x="873" y="112"/>
                  </a:cubicBezTo>
                  <a:cubicBezTo>
                    <a:pt x="873" y="112"/>
                    <a:pt x="873" y="112"/>
                    <a:pt x="874" y="113"/>
                  </a:cubicBezTo>
                  <a:cubicBezTo>
                    <a:pt x="799" y="10"/>
                    <a:pt x="562" y="0"/>
                    <a:pt x="472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3129775" y="3196251"/>
              <a:ext cx="209550" cy="371475"/>
            </a:xfrm>
            <a:custGeom>
              <a:avLst/>
              <a:gdLst/>
              <a:ahLst/>
              <a:cxnLst/>
              <a:rect l="l" t="t" r="r" b="b"/>
              <a:pathLst>
                <a:path w="156" h="277" extrusionOk="0">
                  <a:moveTo>
                    <a:pt x="44" y="0"/>
                  </a:moveTo>
                  <a:cubicBezTo>
                    <a:pt x="35" y="11"/>
                    <a:pt x="29" y="23"/>
                    <a:pt x="25" y="37"/>
                  </a:cubicBezTo>
                  <a:cubicBezTo>
                    <a:pt x="9" y="90"/>
                    <a:pt x="0" y="174"/>
                    <a:pt x="13" y="268"/>
                  </a:cubicBezTo>
                  <a:cubicBezTo>
                    <a:pt x="109" y="160"/>
                    <a:pt x="109" y="160"/>
                    <a:pt x="109" y="160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3147238" y="3410563"/>
              <a:ext cx="192088" cy="323850"/>
            </a:xfrm>
            <a:custGeom>
              <a:avLst/>
              <a:gdLst/>
              <a:ahLst/>
              <a:cxnLst/>
              <a:rect l="l" t="t" r="r" b="b"/>
              <a:pathLst>
                <a:path w="143" h="240" extrusionOk="0">
                  <a:moveTo>
                    <a:pt x="96" y="0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6" y="151"/>
                    <a:pt x="17" y="195"/>
                    <a:pt x="34" y="240"/>
                  </a:cubicBezTo>
                  <a:cubicBezTo>
                    <a:pt x="97" y="175"/>
                    <a:pt x="143" y="117"/>
                    <a:pt x="143" y="117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4275950" y="3196251"/>
              <a:ext cx="146050" cy="360363"/>
            </a:xfrm>
            <a:custGeom>
              <a:avLst/>
              <a:gdLst/>
              <a:ahLst/>
              <a:cxnLst/>
              <a:rect l="l" t="t" r="r" b="b"/>
              <a:pathLst>
                <a:path w="109" h="268" extrusionOk="0">
                  <a:moveTo>
                    <a:pt x="65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96" y="268"/>
                    <a:pt x="96" y="268"/>
                    <a:pt x="96" y="268"/>
                  </a:cubicBezTo>
                  <a:cubicBezTo>
                    <a:pt x="109" y="175"/>
                    <a:pt x="100" y="90"/>
                    <a:pt x="84" y="37"/>
                  </a:cubicBezTo>
                  <a:cubicBezTo>
                    <a:pt x="80" y="24"/>
                    <a:pt x="74" y="12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4212450" y="3410563"/>
              <a:ext cx="63500" cy="157163"/>
            </a:xfrm>
            <a:custGeom>
              <a:avLst/>
              <a:gdLst/>
              <a:ahLst/>
              <a:cxnLst/>
              <a:rect l="l" t="t" r="r" b="b"/>
              <a:pathLst>
                <a:path w="40" h="99" extrusionOk="0">
                  <a:moveTo>
                    <a:pt x="40" y="0"/>
                  </a:moveTo>
                  <a:lnTo>
                    <a:pt x="0" y="99"/>
                  </a:lnTo>
                  <a:lnTo>
                    <a:pt x="0" y="9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814B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4212450" y="3410563"/>
              <a:ext cx="63500" cy="157163"/>
            </a:xfrm>
            <a:custGeom>
              <a:avLst/>
              <a:gdLst/>
              <a:ahLst/>
              <a:cxnLst/>
              <a:rect l="l" t="t" r="r" b="b"/>
              <a:pathLst>
                <a:path w="40" h="99" extrusionOk="0">
                  <a:moveTo>
                    <a:pt x="40" y="0"/>
                  </a:moveTo>
                  <a:lnTo>
                    <a:pt x="0" y="99"/>
                  </a:lnTo>
                  <a:lnTo>
                    <a:pt x="0" y="9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4212450" y="3410563"/>
              <a:ext cx="192088" cy="323850"/>
            </a:xfrm>
            <a:custGeom>
              <a:avLst/>
              <a:gdLst/>
              <a:ahLst/>
              <a:cxnLst/>
              <a:rect l="l" t="t" r="r" b="b"/>
              <a:pathLst>
                <a:path w="143" h="240" extrusionOk="0">
                  <a:moveTo>
                    <a:pt x="47" y="0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46" y="176"/>
                    <a:pt x="109" y="240"/>
                  </a:cubicBezTo>
                  <a:cubicBezTo>
                    <a:pt x="126" y="196"/>
                    <a:pt x="137" y="151"/>
                    <a:pt x="143" y="108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3421875" y="3823313"/>
              <a:ext cx="708025" cy="392113"/>
            </a:xfrm>
            <a:custGeom>
              <a:avLst/>
              <a:gdLst/>
              <a:ahLst/>
              <a:cxnLst/>
              <a:rect l="l" t="t" r="r" b="b"/>
              <a:pathLst>
                <a:path w="527" h="292" extrusionOk="0">
                  <a:moveTo>
                    <a:pt x="87" y="0"/>
                  </a:moveTo>
                  <a:cubicBezTo>
                    <a:pt x="51" y="12"/>
                    <a:pt x="22" y="31"/>
                    <a:pt x="13" y="60"/>
                  </a:cubicBezTo>
                  <a:cubicBezTo>
                    <a:pt x="5" y="87"/>
                    <a:pt x="0" y="129"/>
                    <a:pt x="5" y="176"/>
                  </a:cubicBezTo>
                  <a:cubicBezTo>
                    <a:pt x="55" y="215"/>
                    <a:pt x="114" y="250"/>
                    <a:pt x="186" y="278"/>
                  </a:cubicBezTo>
                  <a:cubicBezTo>
                    <a:pt x="211" y="287"/>
                    <a:pt x="237" y="292"/>
                    <a:pt x="264" y="292"/>
                  </a:cubicBezTo>
                  <a:cubicBezTo>
                    <a:pt x="290" y="292"/>
                    <a:pt x="316" y="287"/>
                    <a:pt x="341" y="278"/>
                  </a:cubicBezTo>
                  <a:cubicBezTo>
                    <a:pt x="413" y="250"/>
                    <a:pt x="473" y="215"/>
                    <a:pt x="522" y="176"/>
                  </a:cubicBezTo>
                  <a:cubicBezTo>
                    <a:pt x="527" y="129"/>
                    <a:pt x="522" y="87"/>
                    <a:pt x="514" y="60"/>
                  </a:cubicBezTo>
                  <a:cubicBezTo>
                    <a:pt x="505" y="31"/>
                    <a:pt x="476" y="12"/>
                    <a:pt x="441" y="0"/>
                  </a:cubicBezTo>
                  <a:cubicBezTo>
                    <a:pt x="393" y="36"/>
                    <a:pt x="331" y="58"/>
                    <a:pt x="264" y="58"/>
                  </a:cubicBezTo>
                  <a:cubicBezTo>
                    <a:pt x="196" y="58"/>
                    <a:pt x="134" y="36"/>
                    <a:pt x="87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3406000" y="3229588"/>
              <a:ext cx="741300" cy="671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3450450" y="3269276"/>
              <a:ext cx="652500" cy="590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3477438" y="3294676"/>
              <a:ext cx="598500" cy="54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1"/>
          </p:nvPr>
        </p:nvSpPr>
        <p:spPr>
          <a:xfrm>
            <a:off x="720000" y="1099375"/>
            <a:ext cx="7704000" cy="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4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7708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9"/>
          <p:cNvSpPr txBox="1">
            <a:spLocks noGrp="1"/>
          </p:cNvSpPr>
          <p:nvPr>
            <p:ph type="subTitle" idx="1"/>
          </p:nvPr>
        </p:nvSpPr>
        <p:spPr>
          <a:xfrm>
            <a:off x="1165425" y="1295875"/>
            <a:ext cx="4313400" cy="21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297" name="Google Shape;297;p9"/>
          <p:cNvSpPr/>
          <p:nvPr/>
        </p:nvSpPr>
        <p:spPr>
          <a:xfrm>
            <a:off x="75" y="3967625"/>
            <a:ext cx="9157500" cy="12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9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99" name="Google Shape;299;p9"/>
          <p:cNvGrpSpPr/>
          <p:nvPr/>
        </p:nvGrpSpPr>
        <p:grpSpPr>
          <a:xfrm>
            <a:off x="5712270" y="-289746"/>
            <a:ext cx="5415316" cy="6704986"/>
            <a:chOff x="5712270" y="-289746"/>
            <a:chExt cx="5415316" cy="6704986"/>
          </a:xfrm>
        </p:grpSpPr>
        <p:grpSp>
          <p:nvGrpSpPr>
            <p:cNvPr id="300" name="Google Shape;300;p9"/>
            <p:cNvGrpSpPr/>
            <p:nvPr/>
          </p:nvGrpSpPr>
          <p:grpSpPr>
            <a:xfrm rot="-7759106">
              <a:off x="7197547" y="820697"/>
              <a:ext cx="3841065" cy="2049022"/>
              <a:chOff x="-509296" y="1757256"/>
              <a:chExt cx="3841246" cy="2049119"/>
            </a:xfrm>
          </p:grpSpPr>
          <p:grpSp>
            <p:nvGrpSpPr>
              <p:cNvPr id="301" name="Google Shape;301;p9"/>
              <p:cNvGrpSpPr/>
              <p:nvPr/>
            </p:nvGrpSpPr>
            <p:grpSpPr>
              <a:xfrm>
                <a:off x="2340575" y="2531500"/>
                <a:ext cx="487950" cy="452825"/>
                <a:chOff x="569950" y="4251125"/>
                <a:chExt cx="487950" cy="452825"/>
              </a:xfrm>
            </p:grpSpPr>
            <p:sp>
              <p:nvSpPr>
                <p:cNvPr id="302" name="Google Shape;302;p9"/>
                <p:cNvSpPr/>
                <p:nvPr/>
              </p:nvSpPr>
              <p:spPr>
                <a:xfrm>
                  <a:off x="569950" y="4454100"/>
                  <a:ext cx="487950" cy="2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303" name="Google Shape;303;p9"/>
                <p:cNvCxnSpPr/>
                <p:nvPr/>
              </p:nvCxnSpPr>
              <p:spPr>
                <a:xfrm rot="10800000" flipH="1">
                  <a:off x="799600" y="4251125"/>
                  <a:ext cx="171900" cy="32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  <p:sp>
            <p:nvSpPr>
              <p:cNvPr id="304" name="Google Shape;304;p9"/>
              <p:cNvSpPr/>
              <p:nvPr/>
            </p:nvSpPr>
            <p:spPr>
              <a:xfrm>
                <a:off x="1492125" y="2629325"/>
                <a:ext cx="1075650" cy="496175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19847" extrusionOk="0">
                    <a:moveTo>
                      <a:pt x="0" y="0"/>
                    </a:moveTo>
                    <a:lnTo>
                      <a:pt x="3187" y="10576"/>
                    </a:lnTo>
                    <a:lnTo>
                      <a:pt x="26221" y="19413"/>
                    </a:lnTo>
                    <a:lnTo>
                      <a:pt x="31871" y="14777"/>
                    </a:lnTo>
                    <a:lnTo>
                      <a:pt x="43026" y="1984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05" name="Google Shape;305;p9"/>
              <p:cNvSpPr/>
              <p:nvPr/>
            </p:nvSpPr>
            <p:spPr>
              <a:xfrm>
                <a:off x="1644250" y="3255875"/>
                <a:ext cx="474425" cy="416500"/>
              </a:xfrm>
              <a:custGeom>
                <a:avLst/>
                <a:gdLst/>
                <a:ahLst/>
                <a:cxnLst/>
                <a:rect l="l" t="t" r="r" b="b"/>
                <a:pathLst>
                  <a:path w="18977" h="16660" extrusionOk="0">
                    <a:moveTo>
                      <a:pt x="0" y="16660"/>
                    </a:moveTo>
                    <a:lnTo>
                      <a:pt x="15355" y="11735"/>
                    </a:lnTo>
                    <a:lnTo>
                      <a:pt x="18977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06" name="Google Shape;306;p9"/>
              <p:cNvSpPr/>
              <p:nvPr/>
            </p:nvSpPr>
            <p:spPr>
              <a:xfrm>
                <a:off x="2281650" y="3219675"/>
                <a:ext cx="546875" cy="304225"/>
              </a:xfrm>
              <a:custGeom>
                <a:avLst/>
                <a:gdLst/>
                <a:ahLst/>
                <a:cxnLst/>
                <a:rect l="l" t="t" r="r" b="b"/>
                <a:pathLst>
                  <a:path w="21875" h="12169" extrusionOk="0">
                    <a:moveTo>
                      <a:pt x="0" y="12169"/>
                    </a:moveTo>
                    <a:lnTo>
                      <a:pt x="7099" y="0"/>
                    </a:lnTo>
                    <a:lnTo>
                      <a:pt x="21875" y="260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07" name="Google Shape;307;p9"/>
              <p:cNvSpPr/>
              <p:nvPr/>
            </p:nvSpPr>
            <p:spPr>
              <a:xfrm>
                <a:off x="2995125" y="2911825"/>
                <a:ext cx="300600" cy="532375"/>
              </a:xfrm>
              <a:custGeom>
                <a:avLst/>
                <a:gdLst/>
                <a:ahLst/>
                <a:cxnLst/>
                <a:rect l="l" t="t" r="r" b="b"/>
                <a:pathLst>
                  <a:path w="12024" h="21295" extrusionOk="0">
                    <a:moveTo>
                      <a:pt x="1883" y="0"/>
                    </a:moveTo>
                    <a:lnTo>
                      <a:pt x="12024" y="12603"/>
                    </a:lnTo>
                    <a:lnTo>
                      <a:pt x="0" y="2129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08" name="Google Shape;308;p9"/>
              <p:cNvSpPr/>
              <p:nvPr/>
            </p:nvSpPr>
            <p:spPr>
              <a:xfrm>
                <a:off x="2093325" y="3570975"/>
                <a:ext cx="1238625" cy="235400"/>
              </a:xfrm>
              <a:custGeom>
                <a:avLst/>
                <a:gdLst/>
                <a:ahLst/>
                <a:cxnLst/>
                <a:rect l="l" t="t" r="r" b="b"/>
                <a:pathLst>
                  <a:path w="49545" h="9416" extrusionOk="0">
                    <a:moveTo>
                      <a:pt x="0" y="9416"/>
                    </a:moveTo>
                    <a:lnTo>
                      <a:pt x="12604" y="8837"/>
                    </a:lnTo>
                    <a:lnTo>
                      <a:pt x="17094" y="724"/>
                    </a:lnTo>
                    <a:lnTo>
                      <a:pt x="43605" y="0"/>
                    </a:lnTo>
                    <a:lnTo>
                      <a:pt x="49545" y="695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09" name="Google Shape;309;p9"/>
              <p:cNvSpPr/>
              <p:nvPr/>
            </p:nvSpPr>
            <p:spPr>
              <a:xfrm>
                <a:off x="330929" y="1757256"/>
                <a:ext cx="956125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38245" h="8837" extrusionOk="0">
                    <a:moveTo>
                      <a:pt x="0" y="2897"/>
                    </a:moveTo>
                    <a:lnTo>
                      <a:pt x="11300" y="8837"/>
                    </a:lnTo>
                    <a:lnTo>
                      <a:pt x="38245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10" name="Google Shape;310;p9"/>
              <p:cNvSpPr/>
              <p:nvPr/>
            </p:nvSpPr>
            <p:spPr>
              <a:xfrm>
                <a:off x="-244896" y="1920231"/>
                <a:ext cx="1767375" cy="260750"/>
              </a:xfrm>
              <a:custGeom>
                <a:avLst/>
                <a:gdLst/>
                <a:ahLst/>
                <a:cxnLst/>
                <a:rect l="l" t="t" r="r" b="b"/>
                <a:pathLst>
                  <a:path w="70695" h="10430" extrusionOk="0">
                    <a:moveTo>
                      <a:pt x="0" y="0"/>
                    </a:moveTo>
                    <a:lnTo>
                      <a:pt x="15356" y="7678"/>
                    </a:lnTo>
                    <a:lnTo>
                      <a:pt x="25062" y="5070"/>
                    </a:lnTo>
                    <a:lnTo>
                      <a:pt x="36216" y="10430"/>
                    </a:lnTo>
                    <a:lnTo>
                      <a:pt x="70695" y="1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11" name="Google Shape;311;p9"/>
              <p:cNvSpPr/>
              <p:nvPr/>
            </p:nvSpPr>
            <p:spPr>
              <a:xfrm>
                <a:off x="-509296" y="2090431"/>
                <a:ext cx="1995550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79822" h="13618" extrusionOk="0">
                    <a:moveTo>
                      <a:pt x="0" y="0"/>
                    </a:moveTo>
                    <a:lnTo>
                      <a:pt x="21151" y="11300"/>
                    </a:lnTo>
                    <a:lnTo>
                      <a:pt x="36217" y="7823"/>
                    </a:lnTo>
                    <a:lnTo>
                      <a:pt x="48096" y="13618"/>
                    </a:lnTo>
                    <a:lnTo>
                      <a:pt x="79822" y="521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  <p:sp>
          <p:nvSpPr>
            <p:cNvPr id="312" name="Google Shape;312;p9"/>
            <p:cNvSpPr/>
            <p:nvPr/>
          </p:nvSpPr>
          <p:spPr>
            <a:xfrm rot="-7074623" flipH="1">
              <a:off x="7565538" y="4849754"/>
              <a:ext cx="593388" cy="733916"/>
            </a:xfrm>
            <a:custGeom>
              <a:avLst/>
              <a:gdLst/>
              <a:ahLst/>
              <a:cxnLst/>
              <a:rect l="l" t="t" r="r" b="b"/>
              <a:pathLst>
                <a:path w="23735" h="29356" extrusionOk="0">
                  <a:moveTo>
                    <a:pt x="0" y="29356"/>
                  </a:moveTo>
                  <a:lnTo>
                    <a:pt x="1458" y="0"/>
                  </a:lnTo>
                  <a:lnTo>
                    <a:pt x="23735" y="395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313" name="Google Shape;313;p9"/>
            <p:cNvSpPr/>
            <p:nvPr/>
          </p:nvSpPr>
          <p:spPr>
            <a:xfrm rot="-9653029" flipH="1">
              <a:off x="7834359" y="4224686"/>
              <a:ext cx="416419" cy="525724"/>
            </a:xfrm>
            <a:custGeom>
              <a:avLst/>
              <a:gdLst/>
              <a:ahLst/>
              <a:cxnLst/>
              <a:rect l="l" t="t" r="r" b="b"/>
              <a:pathLst>
                <a:path w="16656" h="21028" extrusionOk="0">
                  <a:moveTo>
                    <a:pt x="0" y="21028"/>
                  </a:moveTo>
                  <a:lnTo>
                    <a:pt x="6662" y="0"/>
                  </a:lnTo>
                  <a:lnTo>
                    <a:pt x="16656" y="1270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sp>
        <p:cxnSp>
          <p:nvCxnSpPr>
            <p:cNvPr id="314" name="Google Shape;314;p9"/>
            <p:cNvCxnSpPr/>
            <p:nvPr/>
          </p:nvCxnSpPr>
          <p:spPr>
            <a:xfrm rot="10800000" flipH="1">
              <a:off x="5712270" y="4750945"/>
              <a:ext cx="1302300" cy="744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315" name="Google Shape;315;p9"/>
            <p:cNvSpPr/>
            <p:nvPr/>
          </p:nvSpPr>
          <p:spPr>
            <a:xfrm rot="7350750" flipH="1">
              <a:off x="8145292" y="5091474"/>
              <a:ext cx="1431394" cy="936904"/>
            </a:xfrm>
            <a:custGeom>
              <a:avLst/>
              <a:gdLst/>
              <a:ahLst/>
              <a:cxnLst/>
              <a:rect l="l" t="t" r="r" b="b"/>
              <a:pathLst>
                <a:path w="57254" h="37475" extrusionOk="0">
                  <a:moveTo>
                    <a:pt x="0" y="0"/>
                  </a:moveTo>
                  <a:lnTo>
                    <a:pt x="26233" y="12492"/>
                  </a:lnTo>
                  <a:lnTo>
                    <a:pt x="31854" y="25192"/>
                  </a:lnTo>
                  <a:lnTo>
                    <a:pt x="57254" y="3747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316" name="Google Shape;316;p9"/>
            <p:cNvSpPr/>
            <p:nvPr/>
          </p:nvSpPr>
          <p:spPr>
            <a:xfrm rot="-9653029" flipH="1">
              <a:off x="8498312" y="4069405"/>
              <a:ext cx="265462" cy="1655226"/>
            </a:xfrm>
            <a:custGeom>
              <a:avLst/>
              <a:gdLst/>
              <a:ahLst/>
              <a:cxnLst/>
              <a:rect l="l" t="t" r="r" b="b"/>
              <a:pathLst>
                <a:path w="10618" h="66206" extrusionOk="0">
                  <a:moveTo>
                    <a:pt x="2498" y="0"/>
                  </a:moveTo>
                  <a:lnTo>
                    <a:pt x="6246" y="11867"/>
                  </a:lnTo>
                  <a:lnTo>
                    <a:pt x="0" y="28106"/>
                  </a:lnTo>
                  <a:lnTo>
                    <a:pt x="10618" y="6620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317" name="Google Shape;317;p9"/>
            <p:cNvSpPr/>
            <p:nvPr/>
          </p:nvSpPr>
          <p:spPr>
            <a:xfrm rot="-9653029" flipH="1">
              <a:off x="8239009" y="4222877"/>
              <a:ext cx="208210" cy="1426191"/>
            </a:xfrm>
            <a:custGeom>
              <a:avLst/>
              <a:gdLst/>
              <a:ahLst/>
              <a:cxnLst/>
              <a:rect l="l" t="t" r="r" b="b"/>
              <a:pathLst>
                <a:path w="8328" h="57045" extrusionOk="0">
                  <a:moveTo>
                    <a:pt x="2082" y="0"/>
                  </a:moveTo>
                  <a:lnTo>
                    <a:pt x="5622" y="10201"/>
                  </a:lnTo>
                  <a:lnTo>
                    <a:pt x="0" y="28522"/>
                  </a:lnTo>
                  <a:lnTo>
                    <a:pt x="8328" y="5704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318" name="Google Shape;318;p9"/>
            <p:cNvSpPr/>
            <p:nvPr/>
          </p:nvSpPr>
          <p:spPr>
            <a:xfrm rot="10304999" flipH="1">
              <a:off x="7141806" y="4375001"/>
              <a:ext cx="385194" cy="1801014"/>
            </a:xfrm>
            <a:custGeom>
              <a:avLst/>
              <a:gdLst/>
              <a:ahLst/>
              <a:cxnLst/>
              <a:rect l="l" t="t" r="r" b="b"/>
              <a:pathLst>
                <a:path w="15407" h="72037" extrusionOk="0">
                  <a:moveTo>
                    <a:pt x="5622" y="0"/>
                  </a:moveTo>
                  <a:lnTo>
                    <a:pt x="0" y="27482"/>
                  </a:lnTo>
                  <a:lnTo>
                    <a:pt x="15407" y="72037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5"/>
          <p:cNvSpPr/>
          <p:nvPr/>
        </p:nvSpPr>
        <p:spPr>
          <a:xfrm>
            <a:off x="-61575" y="-68175"/>
            <a:ext cx="437700" cy="52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44" name="Google Shape;444;p15"/>
          <p:cNvGrpSpPr/>
          <p:nvPr/>
        </p:nvGrpSpPr>
        <p:grpSpPr>
          <a:xfrm>
            <a:off x="-407837" y="-1640991"/>
            <a:ext cx="9955683" cy="8034512"/>
            <a:chOff x="-407837" y="-1640991"/>
            <a:chExt cx="9955683" cy="8034512"/>
          </a:xfrm>
        </p:grpSpPr>
        <p:grpSp>
          <p:nvGrpSpPr>
            <p:cNvPr id="445" name="Google Shape;445;p15"/>
            <p:cNvGrpSpPr/>
            <p:nvPr/>
          </p:nvGrpSpPr>
          <p:grpSpPr>
            <a:xfrm rot="-5928403">
              <a:off x="-464573" y="3694105"/>
              <a:ext cx="2798614" cy="2283592"/>
              <a:chOff x="1235664" y="2363692"/>
              <a:chExt cx="2798643" cy="2283616"/>
            </a:xfrm>
          </p:grpSpPr>
          <p:sp>
            <p:nvSpPr>
              <p:cNvPr id="446" name="Google Shape;446;p15"/>
              <p:cNvSpPr/>
              <p:nvPr/>
            </p:nvSpPr>
            <p:spPr>
              <a:xfrm>
                <a:off x="3487433" y="2993486"/>
                <a:ext cx="546875" cy="304225"/>
              </a:xfrm>
              <a:custGeom>
                <a:avLst/>
                <a:gdLst/>
                <a:ahLst/>
                <a:cxnLst/>
                <a:rect l="l" t="t" r="r" b="b"/>
                <a:pathLst>
                  <a:path w="21875" h="12169" extrusionOk="0">
                    <a:moveTo>
                      <a:pt x="0" y="12169"/>
                    </a:moveTo>
                    <a:lnTo>
                      <a:pt x="7099" y="0"/>
                    </a:lnTo>
                    <a:lnTo>
                      <a:pt x="21875" y="260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47" name="Google Shape;447;p15"/>
              <p:cNvSpPr/>
              <p:nvPr/>
            </p:nvSpPr>
            <p:spPr>
              <a:xfrm>
                <a:off x="3405461" y="2363692"/>
                <a:ext cx="300600" cy="532375"/>
              </a:xfrm>
              <a:custGeom>
                <a:avLst/>
                <a:gdLst/>
                <a:ahLst/>
                <a:cxnLst/>
                <a:rect l="l" t="t" r="r" b="b"/>
                <a:pathLst>
                  <a:path w="12024" h="21295" extrusionOk="0">
                    <a:moveTo>
                      <a:pt x="1883" y="0"/>
                    </a:moveTo>
                    <a:lnTo>
                      <a:pt x="12024" y="12603"/>
                    </a:lnTo>
                    <a:lnTo>
                      <a:pt x="0" y="2129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48" name="Google Shape;448;p15"/>
              <p:cNvSpPr/>
              <p:nvPr/>
            </p:nvSpPr>
            <p:spPr>
              <a:xfrm>
                <a:off x="2075889" y="3973683"/>
                <a:ext cx="956125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38245" h="8837" extrusionOk="0">
                    <a:moveTo>
                      <a:pt x="0" y="2897"/>
                    </a:moveTo>
                    <a:lnTo>
                      <a:pt x="11300" y="8837"/>
                    </a:lnTo>
                    <a:lnTo>
                      <a:pt x="38245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49" name="Google Shape;449;p15"/>
              <p:cNvSpPr/>
              <p:nvPr/>
            </p:nvSpPr>
            <p:spPr>
              <a:xfrm>
                <a:off x="1500064" y="4136658"/>
                <a:ext cx="1767375" cy="260750"/>
              </a:xfrm>
              <a:custGeom>
                <a:avLst/>
                <a:gdLst/>
                <a:ahLst/>
                <a:cxnLst/>
                <a:rect l="l" t="t" r="r" b="b"/>
                <a:pathLst>
                  <a:path w="70695" h="10430" extrusionOk="0">
                    <a:moveTo>
                      <a:pt x="0" y="0"/>
                    </a:moveTo>
                    <a:lnTo>
                      <a:pt x="15356" y="7678"/>
                    </a:lnTo>
                    <a:lnTo>
                      <a:pt x="25062" y="5070"/>
                    </a:lnTo>
                    <a:lnTo>
                      <a:pt x="36216" y="10430"/>
                    </a:lnTo>
                    <a:lnTo>
                      <a:pt x="70695" y="1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50" name="Google Shape;450;p15"/>
              <p:cNvSpPr/>
              <p:nvPr/>
            </p:nvSpPr>
            <p:spPr>
              <a:xfrm>
                <a:off x="1235664" y="4306858"/>
                <a:ext cx="1995550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79822" h="13618" extrusionOk="0">
                    <a:moveTo>
                      <a:pt x="0" y="0"/>
                    </a:moveTo>
                    <a:lnTo>
                      <a:pt x="21151" y="11300"/>
                    </a:lnTo>
                    <a:lnTo>
                      <a:pt x="36217" y="7823"/>
                    </a:lnTo>
                    <a:lnTo>
                      <a:pt x="48096" y="13618"/>
                    </a:lnTo>
                    <a:lnTo>
                      <a:pt x="79822" y="521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  <p:grpSp>
          <p:nvGrpSpPr>
            <p:cNvPr id="451" name="Google Shape;451;p15"/>
            <p:cNvGrpSpPr/>
            <p:nvPr/>
          </p:nvGrpSpPr>
          <p:grpSpPr>
            <a:xfrm>
              <a:off x="7084521" y="-1640991"/>
              <a:ext cx="2463325" cy="4095639"/>
              <a:chOff x="7084521" y="-1640991"/>
              <a:chExt cx="2463325" cy="4095639"/>
            </a:xfrm>
          </p:grpSpPr>
          <p:sp>
            <p:nvSpPr>
              <p:cNvPr id="452" name="Google Shape;452;p15"/>
              <p:cNvSpPr/>
              <p:nvPr/>
            </p:nvSpPr>
            <p:spPr>
              <a:xfrm rot="-6732280" flipH="1">
                <a:off x="8577121" y="1614901"/>
                <a:ext cx="1075604" cy="496154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19847" extrusionOk="0">
                    <a:moveTo>
                      <a:pt x="0" y="0"/>
                    </a:moveTo>
                    <a:lnTo>
                      <a:pt x="3187" y="10576"/>
                    </a:lnTo>
                    <a:lnTo>
                      <a:pt x="26221" y="19413"/>
                    </a:lnTo>
                    <a:lnTo>
                      <a:pt x="31871" y="14777"/>
                    </a:lnTo>
                    <a:lnTo>
                      <a:pt x="43026" y="1984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53" name="Google Shape;453;p15"/>
              <p:cNvSpPr/>
              <p:nvPr/>
            </p:nvSpPr>
            <p:spPr>
              <a:xfrm rot="-7697736" flipH="1">
                <a:off x="8611210" y="870359"/>
                <a:ext cx="300591" cy="532359"/>
              </a:xfrm>
              <a:custGeom>
                <a:avLst/>
                <a:gdLst/>
                <a:ahLst/>
                <a:cxnLst/>
                <a:rect l="l" t="t" r="r" b="b"/>
                <a:pathLst>
                  <a:path w="12024" h="21295" extrusionOk="0">
                    <a:moveTo>
                      <a:pt x="1883" y="0"/>
                    </a:moveTo>
                    <a:lnTo>
                      <a:pt x="12024" y="12603"/>
                    </a:lnTo>
                    <a:lnTo>
                      <a:pt x="0" y="2129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54" name="Google Shape;454;p15"/>
              <p:cNvSpPr/>
              <p:nvPr/>
            </p:nvSpPr>
            <p:spPr>
              <a:xfrm rot="-9643782" flipH="1">
                <a:off x="8559992" y="620923"/>
                <a:ext cx="956052" cy="220908"/>
              </a:xfrm>
              <a:custGeom>
                <a:avLst/>
                <a:gdLst/>
                <a:ahLst/>
                <a:cxnLst/>
                <a:rect l="l" t="t" r="r" b="b"/>
                <a:pathLst>
                  <a:path w="38245" h="8837" extrusionOk="0">
                    <a:moveTo>
                      <a:pt x="0" y="2897"/>
                    </a:moveTo>
                    <a:lnTo>
                      <a:pt x="11300" y="8837"/>
                    </a:lnTo>
                    <a:lnTo>
                      <a:pt x="38245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55" name="Google Shape;455;p15"/>
              <p:cNvSpPr/>
              <p:nvPr/>
            </p:nvSpPr>
            <p:spPr>
              <a:xfrm rot="1635264" flipH="1">
                <a:off x="7624404" y="-115414"/>
                <a:ext cx="1767212" cy="260726"/>
              </a:xfrm>
              <a:custGeom>
                <a:avLst/>
                <a:gdLst/>
                <a:ahLst/>
                <a:cxnLst/>
                <a:rect l="l" t="t" r="r" b="b"/>
                <a:pathLst>
                  <a:path w="70695" h="10430" extrusionOk="0">
                    <a:moveTo>
                      <a:pt x="0" y="0"/>
                    </a:moveTo>
                    <a:lnTo>
                      <a:pt x="15356" y="7678"/>
                    </a:lnTo>
                    <a:lnTo>
                      <a:pt x="25062" y="5070"/>
                    </a:lnTo>
                    <a:lnTo>
                      <a:pt x="36216" y="10430"/>
                    </a:lnTo>
                    <a:lnTo>
                      <a:pt x="70695" y="1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56" name="Google Shape;456;p15"/>
              <p:cNvSpPr/>
              <p:nvPr/>
            </p:nvSpPr>
            <p:spPr>
              <a:xfrm rot="4322824" flipH="1">
                <a:off x="6556294" y="-809649"/>
                <a:ext cx="1995319" cy="340411"/>
              </a:xfrm>
              <a:custGeom>
                <a:avLst/>
                <a:gdLst/>
                <a:ahLst/>
                <a:cxnLst/>
                <a:rect l="l" t="t" r="r" b="b"/>
                <a:pathLst>
                  <a:path w="79822" h="13618" extrusionOk="0">
                    <a:moveTo>
                      <a:pt x="0" y="0"/>
                    </a:moveTo>
                    <a:lnTo>
                      <a:pt x="21151" y="11300"/>
                    </a:lnTo>
                    <a:lnTo>
                      <a:pt x="36217" y="7823"/>
                    </a:lnTo>
                    <a:lnTo>
                      <a:pt x="48096" y="13618"/>
                    </a:lnTo>
                    <a:lnTo>
                      <a:pt x="79822" y="521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</p:grpSp>
      <p:sp>
        <p:nvSpPr>
          <p:cNvPr id="457" name="Google Shape;45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5"/>
          <p:cNvSpPr txBox="1">
            <a:spLocks noGrp="1"/>
          </p:cNvSpPr>
          <p:nvPr>
            <p:ph type="subTitle" idx="1"/>
          </p:nvPr>
        </p:nvSpPr>
        <p:spPr>
          <a:xfrm>
            <a:off x="4909389" y="2830700"/>
            <a:ext cx="2753400" cy="12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9" name="Google Shape;459;p15"/>
          <p:cNvSpPr txBox="1">
            <a:spLocks noGrp="1"/>
          </p:cNvSpPr>
          <p:nvPr>
            <p:ph type="subTitle" idx="2"/>
          </p:nvPr>
        </p:nvSpPr>
        <p:spPr>
          <a:xfrm>
            <a:off x="1993466" y="2830700"/>
            <a:ext cx="2753400" cy="12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0" name="Google Shape;460;p15"/>
          <p:cNvSpPr txBox="1">
            <a:spLocks noGrp="1"/>
          </p:cNvSpPr>
          <p:nvPr>
            <p:ph type="subTitle" idx="3"/>
          </p:nvPr>
        </p:nvSpPr>
        <p:spPr>
          <a:xfrm>
            <a:off x="4909389" y="2511525"/>
            <a:ext cx="27534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61" name="Google Shape;461;p15"/>
          <p:cNvSpPr txBox="1">
            <a:spLocks noGrp="1"/>
          </p:cNvSpPr>
          <p:nvPr>
            <p:ph type="subTitle" idx="4"/>
          </p:nvPr>
        </p:nvSpPr>
        <p:spPr>
          <a:xfrm>
            <a:off x="1993466" y="2511525"/>
            <a:ext cx="27534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62" name="Google Shape;462;p15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63" name="Google Shape;463;p15"/>
          <p:cNvGrpSpPr/>
          <p:nvPr/>
        </p:nvGrpSpPr>
        <p:grpSpPr>
          <a:xfrm rot="900341">
            <a:off x="-25998" y="4093829"/>
            <a:ext cx="1478445" cy="1029485"/>
            <a:chOff x="3146646" y="4295275"/>
            <a:chExt cx="1983375" cy="1380725"/>
          </a:xfrm>
        </p:grpSpPr>
        <p:sp>
          <p:nvSpPr>
            <p:cNvPr id="464" name="Google Shape;464;p15"/>
            <p:cNvSpPr/>
            <p:nvPr/>
          </p:nvSpPr>
          <p:spPr>
            <a:xfrm>
              <a:off x="3235968" y="4792465"/>
              <a:ext cx="475665" cy="338994"/>
            </a:xfrm>
            <a:custGeom>
              <a:avLst/>
              <a:gdLst/>
              <a:ahLst/>
              <a:cxnLst/>
              <a:rect l="l" t="t" r="r" b="b"/>
              <a:pathLst>
                <a:path w="442" h="315" extrusionOk="0">
                  <a:moveTo>
                    <a:pt x="56" y="315"/>
                  </a:moveTo>
                  <a:lnTo>
                    <a:pt x="0" y="209"/>
                  </a:lnTo>
                  <a:lnTo>
                    <a:pt x="384" y="0"/>
                  </a:lnTo>
                  <a:lnTo>
                    <a:pt x="442" y="105"/>
                  </a:lnTo>
                  <a:lnTo>
                    <a:pt x="56" y="3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3146646" y="4935595"/>
              <a:ext cx="474590" cy="570370"/>
            </a:xfrm>
            <a:custGeom>
              <a:avLst/>
              <a:gdLst/>
              <a:ahLst/>
              <a:cxnLst/>
              <a:rect l="l" t="t" r="r" b="b"/>
              <a:pathLst>
                <a:path w="285" h="342" extrusionOk="0">
                  <a:moveTo>
                    <a:pt x="268" y="280"/>
                  </a:moveTo>
                  <a:cubicBezTo>
                    <a:pt x="165" y="336"/>
                    <a:pt x="165" y="336"/>
                    <a:pt x="165" y="336"/>
                  </a:cubicBezTo>
                  <a:cubicBezTo>
                    <a:pt x="153" y="342"/>
                    <a:pt x="138" y="338"/>
                    <a:pt x="131" y="326"/>
                  </a:cubicBezTo>
                  <a:cubicBezTo>
                    <a:pt x="117" y="298"/>
                    <a:pt x="117" y="298"/>
                    <a:pt x="117" y="298"/>
                  </a:cubicBezTo>
                  <a:cubicBezTo>
                    <a:pt x="111" y="287"/>
                    <a:pt x="111" y="287"/>
                    <a:pt x="111" y="287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0" y="77"/>
                    <a:pt x="11" y="38"/>
                    <a:pt x="42" y="22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250" y="210"/>
                    <a:pt x="250" y="210"/>
                    <a:pt x="250" y="210"/>
                  </a:cubicBezTo>
                  <a:cubicBezTo>
                    <a:pt x="258" y="220"/>
                    <a:pt x="258" y="220"/>
                    <a:pt x="258" y="220"/>
                  </a:cubicBezTo>
                  <a:cubicBezTo>
                    <a:pt x="276" y="243"/>
                    <a:pt x="276" y="243"/>
                    <a:pt x="276" y="243"/>
                  </a:cubicBezTo>
                  <a:cubicBezTo>
                    <a:pt x="285" y="255"/>
                    <a:pt x="282" y="272"/>
                    <a:pt x="268" y="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3441516" y="5408034"/>
              <a:ext cx="283032" cy="267966"/>
            </a:xfrm>
            <a:custGeom>
              <a:avLst/>
              <a:gdLst/>
              <a:ahLst/>
              <a:cxnLst/>
              <a:rect l="l" t="t" r="r" b="b"/>
              <a:pathLst>
                <a:path w="170" h="161" extrusionOk="0">
                  <a:moveTo>
                    <a:pt x="83" y="0"/>
                  </a:moveTo>
                  <a:cubicBezTo>
                    <a:pt x="83" y="0"/>
                    <a:pt x="130" y="10"/>
                    <a:pt x="153" y="46"/>
                  </a:cubicBezTo>
                  <a:cubicBezTo>
                    <a:pt x="158" y="53"/>
                    <a:pt x="157" y="62"/>
                    <a:pt x="151" y="67"/>
                  </a:cubicBezTo>
                  <a:cubicBezTo>
                    <a:pt x="144" y="74"/>
                    <a:pt x="133" y="74"/>
                    <a:pt x="127" y="67"/>
                  </a:cubicBezTo>
                  <a:cubicBezTo>
                    <a:pt x="121" y="60"/>
                    <a:pt x="110" y="56"/>
                    <a:pt x="105" y="65"/>
                  </a:cubicBezTo>
                  <a:cubicBezTo>
                    <a:pt x="96" y="83"/>
                    <a:pt x="118" y="89"/>
                    <a:pt x="152" y="85"/>
                  </a:cubicBezTo>
                  <a:cubicBezTo>
                    <a:pt x="170" y="83"/>
                    <a:pt x="152" y="161"/>
                    <a:pt x="76" y="141"/>
                  </a:cubicBezTo>
                  <a:cubicBezTo>
                    <a:pt x="6" y="122"/>
                    <a:pt x="0" y="47"/>
                    <a:pt x="0" y="47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3146646" y="4972185"/>
              <a:ext cx="255052" cy="378811"/>
            </a:xfrm>
            <a:custGeom>
              <a:avLst/>
              <a:gdLst/>
              <a:ahLst/>
              <a:cxnLst/>
              <a:rect l="l" t="t" r="r" b="b"/>
              <a:pathLst>
                <a:path w="153" h="227" extrusionOk="0">
                  <a:moveTo>
                    <a:pt x="16" y="86"/>
                  </a:moveTo>
                  <a:cubicBezTo>
                    <a:pt x="91" y="227"/>
                    <a:pt x="91" y="227"/>
                    <a:pt x="91" y="227"/>
                  </a:cubicBezTo>
                  <a:cubicBezTo>
                    <a:pt x="153" y="163"/>
                    <a:pt x="77" y="47"/>
                    <a:pt x="42" y="0"/>
                  </a:cubicBezTo>
                  <a:cubicBezTo>
                    <a:pt x="11" y="17"/>
                    <a:pt x="0" y="55"/>
                    <a:pt x="16" y="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3331747" y="5286427"/>
              <a:ext cx="244290" cy="146359"/>
            </a:xfrm>
            <a:custGeom>
              <a:avLst/>
              <a:gdLst/>
              <a:ahLst/>
              <a:cxnLst/>
              <a:rect l="l" t="t" r="r" b="b"/>
              <a:pathLst>
                <a:path w="227" h="136" extrusionOk="0">
                  <a:moveTo>
                    <a:pt x="227" y="15"/>
                  </a:moveTo>
                  <a:lnTo>
                    <a:pt x="9" y="136"/>
                  </a:lnTo>
                  <a:lnTo>
                    <a:pt x="0" y="119"/>
                  </a:lnTo>
                  <a:lnTo>
                    <a:pt x="215" y="0"/>
                  </a:lnTo>
                  <a:lnTo>
                    <a:pt x="227" y="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4565033" y="4792465"/>
              <a:ext cx="475665" cy="338994"/>
            </a:xfrm>
            <a:custGeom>
              <a:avLst/>
              <a:gdLst/>
              <a:ahLst/>
              <a:cxnLst/>
              <a:rect l="l" t="t" r="r" b="b"/>
              <a:pathLst>
                <a:path w="442" h="315" extrusionOk="0">
                  <a:moveTo>
                    <a:pt x="384" y="315"/>
                  </a:moveTo>
                  <a:lnTo>
                    <a:pt x="442" y="209"/>
                  </a:lnTo>
                  <a:lnTo>
                    <a:pt x="57" y="0"/>
                  </a:lnTo>
                  <a:lnTo>
                    <a:pt x="0" y="105"/>
                  </a:lnTo>
                  <a:lnTo>
                    <a:pt x="384" y="3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4653279" y="4935595"/>
              <a:ext cx="476742" cy="570370"/>
            </a:xfrm>
            <a:custGeom>
              <a:avLst/>
              <a:gdLst/>
              <a:ahLst/>
              <a:cxnLst/>
              <a:rect l="l" t="t" r="r" b="b"/>
              <a:pathLst>
                <a:path w="286" h="342" extrusionOk="0">
                  <a:moveTo>
                    <a:pt x="17" y="280"/>
                  </a:moveTo>
                  <a:cubicBezTo>
                    <a:pt x="121" y="336"/>
                    <a:pt x="121" y="336"/>
                    <a:pt x="121" y="336"/>
                  </a:cubicBezTo>
                  <a:cubicBezTo>
                    <a:pt x="133" y="342"/>
                    <a:pt x="148" y="338"/>
                    <a:pt x="154" y="326"/>
                  </a:cubicBezTo>
                  <a:cubicBezTo>
                    <a:pt x="169" y="298"/>
                    <a:pt x="169" y="298"/>
                    <a:pt x="169" y="298"/>
                  </a:cubicBezTo>
                  <a:cubicBezTo>
                    <a:pt x="175" y="287"/>
                    <a:pt x="175" y="287"/>
                    <a:pt x="175" y="287"/>
                  </a:cubicBezTo>
                  <a:cubicBezTo>
                    <a:pt x="269" y="108"/>
                    <a:pt x="269" y="108"/>
                    <a:pt x="269" y="108"/>
                  </a:cubicBezTo>
                  <a:cubicBezTo>
                    <a:pt x="286" y="77"/>
                    <a:pt x="274" y="38"/>
                    <a:pt x="244" y="22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36" y="210"/>
                    <a:pt x="36" y="210"/>
                    <a:pt x="36" y="210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10" y="243"/>
                    <a:pt x="10" y="243"/>
                    <a:pt x="10" y="243"/>
                  </a:cubicBezTo>
                  <a:cubicBezTo>
                    <a:pt x="0" y="255"/>
                    <a:pt x="4" y="272"/>
                    <a:pt x="17" y="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4552119" y="5408034"/>
              <a:ext cx="283032" cy="267966"/>
            </a:xfrm>
            <a:custGeom>
              <a:avLst/>
              <a:gdLst/>
              <a:ahLst/>
              <a:cxnLst/>
              <a:rect l="l" t="t" r="r" b="b"/>
              <a:pathLst>
                <a:path w="170" h="161" extrusionOk="0">
                  <a:moveTo>
                    <a:pt x="87" y="0"/>
                  </a:moveTo>
                  <a:cubicBezTo>
                    <a:pt x="87" y="0"/>
                    <a:pt x="40" y="10"/>
                    <a:pt x="16" y="46"/>
                  </a:cubicBezTo>
                  <a:cubicBezTo>
                    <a:pt x="12" y="53"/>
                    <a:pt x="13" y="62"/>
                    <a:pt x="19" y="67"/>
                  </a:cubicBezTo>
                  <a:cubicBezTo>
                    <a:pt x="25" y="74"/>
                    <a:pt x="36" y="74"/>
                    <a:pt x="43" y="67"/>
                  </a:cubicBezTo>
                  <a:cubicBezTo>
                    <a:pt x="49" y="60"/>
                    <a:pt x="60" y="56"/>
                    <a:pt x="64" y="65"/>
                  </a:cubicBezTo>
                  <a:cubicBezTo>
                    <a:pt x="73" y="83"/>
                    <a:pt x="52" y="89"/>
                    <a:pt x="17" y="85"/>
                  </a:cubicBezTo>
                  <a:cubicBezTo>
                    <a:pt x="0" y="83"/>
                    <a:pt x="17" y="161"/>
                    <a:pt x="94" y="141"/>
                  </a:cubicBezTo>
                  <a:cubicBezTo>
                    <a:pt x="163" y="122"/>
                    <a:pt x="170" y="47"/>
                    <a:pt x="170" y="47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4874969" y="4972185"/>
              <a:ext cx="255052" cy="378811"/>
            </a:xfrm>
            <a:custGeom>
              <a:avLst/>
              <a:gdLst/>
              <a:ahLst/>
              <a:cxnLst/>
              <a:rect l="l" t="t" r="r" b="b"/>
              <a:pathLst>
                <a:path w="153" h="227" extrusionOk="0">
                  <a:moveTo>
                    <a:pt x="136" y="86"/>
                  </a:moveTo>
                  <a:cubicBezTo>
                    <a:pt x="62" y="227"/>
                    <a:pt x="62" y="227"/>
                    <a:pt x="62" y="227"/>
                  </a:cubicBezTo>
                  <a:cubicBezTo>
                    <a:pt x="0" y="163"/>
                    <a:pt x="76" y="47"/>
                    <a:pt x="111" y="0"/>
                  </a:cubicBezTo>
                  <a:cubicBezTo>
                    <a:pt x="142" y="17"/>
                    <a:pt x="153" y="55"/>
                    <a:pt x="136" y="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4700630" y="5286427"/>
              <a:ext cx="244290" cy="146359"/>
            </a:xfrm>
            <a:custGeom>
              <a:avLst/>
              <a:gdLst/>
              <a:ahLst/>
              <a:cxnLst/>
              <a:rect l="l" t="t" r="r" b="b"/>
              <a:pathLst>
                <a:path w="227" h="136" extrusionOk="0">
                  <a:moveTo>
                    <a:pt x="0" y="15"/>
                  </a:moveTo>
                  <a:lnTo>
                    <a:pt x="218" y="136"/>
                  </a:lnTo>
                  <a:lnTo>
                    <a:pt x="227" y="119"/>
                  </a:lnTo>
                  <a:lnTo>
                    <a:pt x="12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3579265" y="4605212"/>
              <a:ext cx="1118136" cy="852326"/>
            </a:xfrm>
            <a:custGeom>
              <a:avLst/>
              <a:gdLst/>
              <a:ahLst/>
              <a:cxnLst/>
              <a:rect l="l" t="t" r="r" b="b"/>
              <a:pathLst>
                <a:path w="670" h="511" extrusionOk="0">
                  <a:moveTo>
                    <a:pt x="670" y="131"/>
                  </a:moveTo>
                  <a:cubicBezTo>
                    <a:pt x="670" y="175"/>
                    <a:pt x="653" y="265"/>
                    <a:pt x="620" y="348"/>
                  </a:cubicBezTo>
                  <a:cubicBezTo>
                    <a:pt x="601" y="395"/>
                    <a:pt x="569" y="435"/>
                    <a:pt x="529" y="464"/>
                  </a:cubicBezTo>
                  <a:cubicBezTo>
                    <a:pt x="486" y="494"/>
                    <a:pt x="434" y="511"/>
                    <a:pt x="379" y="511"/>
                  </a:cubicBezTo>
                  <a:cubicBezTo>
                    <a:pt x="291" y="511"/>
                    <a:pt x="291" y="511"/>
                    <a:pt x="291" y="511"/>
                  </a:cubicBezTo>
                  <a:cubicBezTo>
                    <a:pt x="236" y="511"/>
                    <a:pt x="184" y="494"/>
                    <a:pt x="141" y="464"/>
                  </a:cubicBezTo>
                  <a:cubicBezTo>
                    <a:pt x="101" y="435"/>
                    <a:pt x="68" y="395"/>
                    <a:pt x="49" y="348"/>
                  </a:cubicBezTo>
                  <a:cubicBezTo>
                    <a:pt x="17" y="265"/>
                    <a:pt x="0" y="175"/>
                    <a:pt x="0" y="131"/>
                  </a:cubicBezTo>
                  <a:cubicBezTo>
                    <a:pt x="0" y="13"/>
                    <a:pt x="150" y="0"/>
                    <a:pt x="335" y="0"/>
                  </a:cubicBezTo>
                  <a:cubicBezTo>
                    <a:pt x="520" y="0"/>
                    <a:pt x="670" y="13"/>
                    <a:pt x="670" y="1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579265" y="4801075"/>
              <a:ext cx="1118136" cy="258281"/>
            </a:xfrm>
            <a:custGeom>
              <a:avLst/>
              <a:gdLst/>
              <a:ahLst/>
              <a:cxnLst/>
              <a:rect l="l" t="t" r="r" b="b"/>
              <a:pathLst>
                <a:path w="670" h="155" extrusionOk="0">
                  <a:moveTo>
                    <a:pt x="670" y="0"/>
                  </a:moveTo>
                  <a:cubicBezTo>
                    <a:pt x="670" y="145"/>
                    <a:pt x="520" y="155"/>
                    <a:pt x="335" y="155"/>
                  </a:cubicBezTo>
                  <a:cubicBezTo>
                    <a:pt x="150" y="155"/>
                    <a:pt x="0" y="145"/>
                    <a:pt x="0" y="0"/>
                  </a:cubicBezTo>
                  <a:lnTo>
                    <a:pt x="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579265" y="4295275"/>
              <a:ext cx="1118136" cy="673682"/>
            </a:xfrm>
            <a:custGeom>
              <a:avLst/>
              <a:gdLst/>
              <a:ahLst/>
              <a:cxnLst/>
              <a:rect l="l" t="t" r="r" b="b"/>
              <a:pathLst>
                <a:path w="670" h="404" extrusionOk="0">
                  <a:moveTo>
                    <a:pt x="670" y="274"/>
                  </a:moveTo>
                  <a:cubicBezTo>
                    <a:pt x="670" y="391"/>
                    <a:pt x="520" y="404"/>
                    <a:pt x="335" y="404"/>
                  </a:cubicBezTo>
                  <a:cubicBezTo>
                    <a:pt x="150" y="404"/>
                    <a:pt x="0" y="391"/>
                    <a:pt x="0" y="274"/>
                  </a:cubicBezTo>
                  <a:cubicBezTo>
                    <a:pt x="0" y="190"/>
                    <a:pt x="59" y="88"/>
                    <a:pt x="171" y="35"/>
                  </a:cubicBezTo>
                  <a:cubicBezTo>
                    <a:pt x="178" y="31"/>
                    <a:pt x="185" y="28"/>
                    <a:pt x="193" y="25"/>
                  </a:cubicBezTo>
                  <a:cubicBezTo>
                    <a:pt x="234" y="9"/>
                    <a:pt x="282" y="0"/>
                    <a:pt x="335" y="0"/>
                  </a:cubicBezTo>
                  <a:cubicBezTo>
                    <a:pt x="388" y="0"/>
                    <a:pt x="435" y="9"/>
                    <a:pt x="476" y="25"/>
                  </a:cubicBezTo>
                  <a:cubicBezTo>
                    <a:pt x="484" y="28"/>
                    <a:pt x="492" y="31"/>
                    <a:pt x="499" y="35"/>
                  </a:cubicBezTo>
                  <a:cubicBezTo>
                    <a:pt x="610" y="88"/>
                    <a:pt x="670" y="190"/>
                    <a:pt x="670" y="2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711634" y="4546022"/>
              <a:ext cx="852324" cy="340069"/>
            </a:xfrm>
            <a:custGeom>
              <a:avLst/>
              <a:gdLst/>
              <a:ahLst/>
              <a:cxnLst/>
              <a:rect l="l" t="t" r="r" b="b"/>
              <a:pathLst>
                <a:path w="511" h="204" extrusionOk="0">
                  <a:moveTo>
                    <a:pt x="256" y="204"/>
                  </a:moveTo>
                  <a:cubicBezTo>
                    <a:pt x="187" y="204"/>
                    <a:pt x="116" y="203"/>
                    <a:pt x="67" y="192"/>
                  </a:cubicBezTo>
                  <a:cubicBezTo>
                    <a:pt x="8" y="179"/>
                    <a:pt x="0" y="157"/>
                    <a:pt x="0" y="139"/>
                  </a:cubicBezTo>
                  <a:cubicBezTo>
                    <a:pt x="0" y="108"/>
                    <a:pt x="28" y="73"/>
                    <a:pt x="73" y="46"/>
                  </a:cubicBezTo>
                  <a:cubicBezTo>
                    <a:pt x="124" y="16"/>
                    <a:pt x="189" y="0"/>
                    <a:pt x="256" y="0"/>
                  </a:cubicBezTo>
                  <a:cubicBezTo>
                    <a:pt x="323" y="0"/>
                    <a:pt x="387" y="16"/>
                    <a:pt x="438" y="46"/>
                  </a:cubicBezTo>
                  <a:cubicBezTo>
                    <a:pt x="484" y="73"/>
                    <a:pt x="511" y="108"/>
                    <a:pt x="511" y="139"/>
                  </a:cubicBezTo>
                  <a:cubicBezTo>
                    <a:pt x="511" y="157"/>
                    <a:pt x="504" y="179"/>
                    <a:pt x="445" y="192"/>
                  </a:cubicBezTo>
                  <a:cubicBezTo>
                    <a:pt x="396" y="203"/>
                    <a:pt x="325" y="204"/>
                    <a:pt x="256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864449" y="4295275"/>
              <a:ext cx="547769" cy="194787"/>
            </a:xfrm>
            <a:custGeom>
              <a:avLst/>
              <a:gdLst/>
              <a:ahLst/>
              <a:cxnLst/>
              <a:rect l="l" t="t" r="r" b="b"/>
              <a:pathLst>
                <a:path w="328" h="117" extrusionOk="0">
                  <a:moveTo>
                    <a:pt x="328" y="35"/>
                  </a:moveTo>
                  <a:cubicBezTo>
                    <a:pt x="305" y="83"/>
                    <a:pt x="240" y="117"/>
                    <a:pt x="164" y="117"/>
                  </a:cubicBezTo>
                  <a:cubicBezTo>
                    <a:pt x="88" y="117"/>
                    <a:pt x="23" y="83"/>
                    <a:pt x="0" y="35"/>
                  </a:cubicBezTo>
                  <a:cubicBezTo>
                    <a:pt x="7" y="31"/>
                    <a:pt x="14" y="28"/>
                    <a:pt x="22" y="25"/>
                  </a:cubicBezTo>
                  <a:cubicBezTo>
                    <a:pt x="63" y="9"/>
                    <a:pt x="111" y="0"/>
                    <a:pt x="164" y="0"/>
                  </a:cubicBezTo>
                  <a:cubicBezTo>
                    <a:pt x="217" y="0"/>
                    <a:pt x="264" y="9"/>
                    <a:pt x="305" y="25"/>
                  </a:cubicBezTo>
                  <a:cubicBezTo>
                    <a:pt x="313" y="28"/>
                    <a:pt x="321" y="31"/>
                    <a:pt x="32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901039" y="4295275"/>
              <a:ext cx="472437" cy="153893"/>
            </a:xfrm>
            <a:custGeom>
              <a:avLst/>
              <a:gdLst/>
              <a:ahLst/>
              <a:cxnLst/>
              <a:rect l="l" t="t" r="r" b="b"/>
              <a:pathLst>
                <a:path w="283" h="92" extrusionOk="0">
                  <a:moveTo>
                    <a:pt x="283" y="25"/>
                  </a:moveTo>
                  <a:cubicBezTo>
                    <a:pt x="264" y="64"/>
                    <a:pt x="207" y="92"/>
                    <a:pt x="142" y="92"/>
                  </a:cubicBezTo>
                  <a:cubicBezTo>
                    <a:pt x="77" y="92"/>
                    <a:pt x="20" y="64"/>
                    <a:pt x="0" y="25"/>
                  </a:cubicBezTo>
                  <a:cubicBezTo>
                    <a:pt x="41" y="9"/>
                    <a:pt x="89" y="0"/>
                    <a:pt x="142" y="0"/>
                  </a:cubicBezTo>
                  <a:cubicBezTo>
                    <a:pt x="195" y="0"/>
                    <a:pt x="242" y="9"/>
                    <a:pt x="283" y="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849383" y="4665477"/>
              <a:ext cx="117300" cy="15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4322896" y="4665477"/>
              <a:ext cx="117300" cy="15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3814946" y="5220781"/>
              <a:ext cx="646777" cy="236757"/>
            </a:xfrm>
            <a:custGeom>
              <a:avLst/>
              <a:gdLst/>
              <a:ahLst/>
              <a:cxnLst/>
              <a:rect l="l" t="t" r="r" b="b"/>
              <a:pathLst>
                <a:path w="388" h="142" extrusionOk="0">
                  <a:moveTo>
                    <a:pt x="388" y="95"/>
                  </a:moveTo>
                  <a:cubicBezTo>
                    <a:pt x="345" y="125"/>
                    <a:pt x="293" y="142"/>
                    <a:pt x="238" y="142"/>
                  </a:cubicBezTo>
                  <a:cubicBezTo>
                    <a:pt x="150" y="142"/>
                    <a:pt x="150" y="142"/>
                    <a:pt x="150" y="142"/>
                  </a:cubicBezTo>
                  <a:cubicBezTo>
                    <a:pt x="95" y="142"/>
                    <a:pt x="43" y="125"/>
                    <a:pt x="0" y="95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32" y="15"/>
                    <a:pt x="55" y="0"/>
                    <a:pt x="81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32" y="0"/>
                    <a:pt x="356" y="15"/>
                    <a:pt x="365" y="39"/>
                  </a:cubicBezTo>
                  <a:lnTo>
                    <a:pt x="388" y="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1_1"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2"/>
          <p:cNvSpPr/>
          <p:nvPr/>
        </p:nvSpPr>
        <p:spPr>
          <a:xfrm rot="-5400000">
            <a:off x="4054650" y="41550"/>
            <a:ext cx="1047300" cy="915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0" name="Google Shape;810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1" name="Google Shape;811;p22"/>
          <p:cNvSpPr txBox="1">
            <a:spLocks noGrp="1"/>
          </p:cNvSpPr>
          <p:nvPr>
            <p:ph type="subTitle" idx="1"/>
          </p:nvPr>
        </p:nvSpPr>
        <p:spPr>
          <a:xfrm>
            <a:off x="713225" y="1017725"/>
            <a:ext cx="6307800" cy="31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400" b="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2800"/>
            </a:lvl9pPr>
          </a:lstStyle>
          <a:p>
            <a:endParaRPr/>
          </a:p>
        </p:txBody>
      </p:sp>
      <p:sp>
        <p:nvSpPr>
          <p:cNvPr id="812" name="Google Shape;812;p22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13" name="Google Shape;813;p22"/>
          <p:cNvGrpSpPr/>
          <p:nvPr/>
        </p:nvGrpSpPr>
        <p:grpSpPr>
          <a:xfrm>
            <a:off x="3916600" y="-2202781"/>
            <a:ext cx="6577294" cy="8462934"/>
            <a:chOff x="3916600" y="-2241256"/>
            <a:chExt cx="6577294" cy="8462934"/>
          </a:xfrm>
        </p:grpSpPr>
        <p:grpSp>
          <p:nvGrpSpPr>
            <p:cNvPr id="814" name="Google Shape;814;p22"/>
            <p:cNvGrpSpPr/>
            <p:nvPr/>
          </p:nvGrpSpPr>
          <p:grpSpPr>
            <a:xfrm rot="-7295617" flipH="1">
              <a:off x="5960676" y="-664809"/>
              <a:ext cx="4825521" cy="2010914"/>
              <a:chOff x="-145301" y="1974945"/>
              <a:chExt cx="4825438" cy="2010880"/>
            </a:xfrm>
          </p:grpSpPr>
          <p:sp>
            <p:nvSpPr>
              <p:cNvPr id="815" name="Google Shape;815;p22"/>
              <p:cNvSpPr/>
              <p:nvPr/>
            </p:nvSpPr>
            <p:spPr>
              <a:xfrm>
                <a:off x="1718564" y="2524365"/>
                <a:ext cx="487950" cy="249850"/>
              </a:xfrm>
              <a:custGeom>
                <a:avLst/>
                <a:gdLst/>
                <a:ahLst/>
                <a:cxnLst/>
                <a:rect l="l" t="t" r="r" b="b"/>
                <a:pathLst>
                  <a:path w="19518" h="9994" extrusionOk="0">
                    <a:moveTo>
                      <a:pt x="0" y="0"/>
                    </a:moveTo>
                    <a:lnTo>
                      <a:pt x="19518" y="99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16" name="Google Shape;816;p22"/>
              <p:cNvSpPr/>
              <p:nvPr/>
            </p:nvSpPr>
            <p:spPr>
              <a:xfrm>
                <a:off x="2501171" y="2992334"/>
                <a:ext cx="1075650" cy="496175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19847" extrusionOk="0">
                    <a:moveTo>
                      <a:pt x="0" y="0"/>
                    </a:moveTo>
                    <a:lnTo>
                      <a:pt x="3187" y="10576"/>
                    </a:lnTo>
                    <a:lnTo>
                      <a:pt x="26221" y="19413"/>
                    </a:lnTo>
                    <a:lnTo>
                      <a:pt x="31871" y="14777"/>
                    </a:lnTo>
                    <a:lnTo>
                      <a:pt x="43026" y="1984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17" name="Google Shape;817;p22"/>
              <p:cNvSpPr/>
              <p:nvPr/>
            </p:nvSpPr>
            <p:spPr>
              <a:xfrm>
                <a:off x="3137084" y="1974945"/>
                <a:ext cx="474425" cy="416500"/>
              </a:xfrm>
              <a:custGeom>
                <a:avLst/>
                <a:gdLst/>
                <a:ahLst/>
                <a:cxnLst/>
                <a:rect l="l" t="t" r="r" b="b"/>
                <a:pathLst>
                  <a:path w="18977" h="16660" extrusionOk="0">
                    <a:moveTo>
                      <a:pt x="0" y="16660"/>
                    </a:moveTo>
                    <a:lnTo>
                      <a:pt x="15355" y="11735"/>
                    </a:lnTo>
                    <a:lnTo>
                      <a:pt x="18977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18" name="Google Shape;818;p22"/>
              <p:cNvSpPr/>
              <p:nvPr/>
            </p:nvSpPr>
            <p:spPr>
              <a:xfrm>
                <a:off x="1810348" y="3138996"/>
                <a:ext cx="546875" cy="304225"/>
              </a:xfrm>
              <a:custGeom>
                <a:avLst/>
                <a:gdLst/>
                <a:ahLst/>
                <a:cxnLst/>
                <a:rect l="l" t="t" r="r" b="b"/>
                <a:pathLst>
                  <a:path w="21875" h="12169" extrusionOk="0">
                    <a:moveTo>
                      <a:pt x="0" y="12169"/>
                    </a:moveTo>
                    <a:lnTo>
                      <a:pt x="7099" y="0"/>
                    </a:lnTo>
                    <a:lnTo>
                      <a:pt x="21875" y="260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19" name="Google Shape;819;p22"/>
              <p:cNvSpPr/>
              <p:nvPr/>
            </p:nvSpPr>
            <p:spPr>
              <a:xfrm>
                <a:off x="3801758" y="2247796"/>
                <a:ext cx="300600" cy="532375"/>
              </a:xfrm>
              <a:custGeom>
                <a:avLst/>
                <a:gdLst/>
                <a:ahLst/>
                <a:cxnLst/>
                <a:rect l="l" t="t" r="r" b="b"/>
                <a:pathLst>
                  <a:path w="12024" h="21295" extrusionOk="0">
                    <a:moveTo>
                      <a:pt x="1883" y="0"/>
                    </a:moveTo>
                    <a:lnTo>
                      <a:pt x="12024" y="12603"/>
                    </a:lnTo>
                    <a:lnTo>
                      <a:pt x="0" y="2129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20" name="Google Shape;820;p22"/>
              <p:cNvSpPr/>
              <p:nvPr/>
            </p:nvSpPr>
            <p:spPr>
              <a:xfrm rot="1155342">
                <a:off x="1971276" y="3552750"/>
                <a:ext cx="1238683" cy="235411"/>
              </a:xfrm>
              <a:custGeom>
                <a:avLst/>
                <a:gdLst/>
                <a:ahLst/>
                <a:cxnLst/>
                <a:rect l="l" t="t" r="r" b="b"/>
                <a:pathLst>
                  <a:path w="49545" h="9416" extrusionOk="0">
                    <a:moveTo>
                      <a:pt x="0" y="9416"/>
                    </a:moveTo>
                    <a:lnTo>
                      <a:pt x="12604" y="8837"/>
                    </a:lnTo>
                    <a:lnTo>
                      <a:pt x="17094" y="724"/>
                    </a:lnTo>
                    <a:lnTo>
                      <a:pt x="43605" y="0"/>
                    </a:lnTo>
                    <a:lnTo>
                      <a:pt x="49545" y="695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21" name="Google Shape;821;p22"/>
              <p:cNvSpPr/>
              <p:nvPr/>
            </p:nvSpPr>
            <p:spPr>
              <a:xfrm>
                <a:off x="2930289" y="2997794"/>
                <a:ext cx="956125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38245" h="8837" extrusionOk="0">
                    <a:moveTo>
                      <a:pt x="0" y="2897"/>
                    </a:moveTo>
                    <a:lnTo>
                      <a:pt x="11300" y="8837"/>
                    </a:lnTo>
                    <a:lnTo>
                      <a:pt x="38245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22" name="Google Shape;822;p22"/>
              <p:cNvSpPr/>
              <p:nvPr/>
            </p:nvSpPr>
            <p:spPr>
              <a:xfrm>
                <a:off x="2912761" y="2739186"/>
                <a:ext cx="1767375" cy="260750"/>
              </a:xfrm>
              <a:custGeom>
                <a:avLst/>
                <a:gdLst/>
                <a:ahLst/>
                <a:cxnLst/>
                <a:rect l="l" t="t" r="r" b="b"/>
                <a:pathLst>
                  <a:path w="70695" h="10430" extrusionOk="0">
                    <a:moveTo>
                      <a:pt x="0" y="0"/>
                    </a:moveTo>
                    <a:lnTo>
                      <a:pt x="15356" y="7678"/>
                    </a:lnTo>
                    <a:lnTo>
                      <a:pt x="25062" y="5070"/>
                    </a:lnTo>
                    <a:lnTo>
                      <a:pt x="36216" y="10430"/>
                    </a:lnTo>
                    <a:lnTo>
                      <a:pt x="70695" y="1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23" name="Google Shape;823;p22"/>
              <p:cNvSpPr/>
              <p:nvPr/>
            </p:nvSpPr>
            <p:spPr>
              <a:xfrm>
                <a:off x="-145301" y="2102903"/>
                <a:ext cx="1995550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79822" h="13618" extrusionOk="0">
                    <a:moveTo>
                      <a:pt x="0" y="0"/>
                    </a:moveTo>
                    <a:lnTo>
                      <a:pt x="21151" y="11300"/>
                    </a:lnTo>
                    <a:lnTo>
                      <a:pt x="36217" y="7823"/>
                    </a:lnTo>
                    <a:lnTo>
                      <a:pt x="48096" y="13618"/>
                    </a:lnTo>
                    <a:lnTo>
                      <a:pt x="79822" y="521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  <p:grpSp>
          <p:nvGrpSpPr>
            <p:cNvPr id="824" name="Google Shape;824;p22"/>
            <p:cNvGrpSpPr/>
            <p:nvPr/>
          </p:nvGrpSpPr>
          <p:grpSpPr>
            <a:xfrm rot="5400000">
              <a:off x="5831698" y="2425602"/>
              <a:ext cx="1880979" cy="5711175"/>
              <a:chOff x="8249800" y="-839300"/>
              <a:chExt cx="1880979" cy="5711175"/>
            </a:xfrm>
          </p:grpSpPr>
          <p:sp>
            <p:nvSpPr>
              <p:cNvPr id="825" name="Google Shape;825;p22"/>
              <p:cNvSpPr/>
              <p:nvPr/>
            </p:nvSpPr>
            <p:spPr>
              <a:xfrm>
                <a:off x="8368650" y="2464400"/>
                <a:ext cx="1233550" cy="1519850"/>
              </a:xfrm>
              <a:custGeom>
                <a:avLst/>
                <a:gdLst/>
                <a:ahLst/>
                <a:cxnLst/>
                <a:rect l="l" t="t" r="r" b="b"/>
                <a:pathLst>
                  <a:path w="49342" h="60794" extrusionOk="0">
                    <a:moveTo>
                      <a:pt x="0" y="0"/>
                    </a:moveTo>
                    <a:lnTo>
                      <a:pt x="36851" y="21445"/>
                    </a:lnTo>
                    <a:lnTo>
                      <a:pt x="49342" y="46428"/>
                    </a:lnTo>
                    <a:lnTo>
                      <a:pt x="48093" y="607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26" name="Google Shape;826;p22"/>
              <p:cNvSpPr/>
              <p:nvPr/>
            </p:nvSpPr>
            <p:spPr>
              <a:xfrm>
                <a:off x="8377313" y="3029675"/>
                <a:ext cx="593375" cy="733900"/>
              </a:xfrm>
              <a:custGeom>
                <a:avLst/>
                <a:gdLst/>
                <a:ahLst/>
                <a:cxnLst/>
                <a:rect l="l" t="t" r="r" b="b"/>
                <a:pathLst>
                  <a:path w="23735" h="29356" extrusionOk="0">
                    <a:moveTo>
                      <a:pt x="0" y="29356"/>
                    </a:moveTo>
                    <a:lnTo>
                      <a:pt x="1458" y="0"/>
                    </a:lnTo>
                    <a:lnTo>
                      <a:pt x="23735" y="395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27" name="Google Shape;827;p22"/>
              <p:cNvSpPr/>
              <p:nvPr/>
            </p:nvSpPr>
            <p:spPr>
              <a:xfrm>
                <a:off x="8647975" y="3705900"/>
                <a:ext cx="775525" cy="432000"/>
              </a:xfrm>
              <a:custGeom>
                <a:avLst/>
                <a:gdLst/>
                <a:ahLst/>
                <a:cxnLst/>
                <a:rect l="l" t="t" r="r" b="b"/>
                <a:pathLst>
                  <a:path w="31021" h="17280" extrusionOk="0">
                    <a:moveTo>
                      <a:pt x="0" y="0"/>
                    </a:moveTo>
                    <a:lnTo>
                      <a:pt x="31021" y="1728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28" name="Google Shape;828;p22"/>
              <p:cNvSpPr/>
              <p:nvPr/>
            </p:nvSpPr>
            <p:spPr>
              <a:xfrm>
                <a:off x="8377325" y="4346175"/>
                <a:ext cx="416400" cy="525700"/>
              </a:xfrm>
              <a:custGeom>
                <a:avLst/>
                <a:gdLst/>
                <a:ahLst/>
                <a:cxnLst/>
                <a:rect l="l" t="t" r="r" b="b"/>
                <a:pathLst>
                  <a:path w="16656" h="21028" extrusionOk="0">
                    <a:moveTo>
                      <a:pt x="0" y="21028"/>
                    </a:moveTo>
                    <a:lnTo>
                      <a:pt x="6662" y="0"/>
                    </a:lnTo>
                    <a:lnTo>
                      <a:pt x="16656" y="1270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cxnSp>
            <p:nvCxnSpPr>
              <p:cNvPr id="829" name="Google Shape;829;p22"/>
              <p:cNvCxnSpPr/>
              <p:nvPr/>
            </p:nvCxnSpPr>
            <p:spPr>
              <a:xfrm rot="-5400000" flipH="1">
                <a:off x="8848150" y="1530375"/>
                <a:ext cx="457800" cy="68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cxnSp>
            <p:nvCxnSpPr>
              <p:cNvPr id="830" name="Google Shape;830;p22"/>
              <p:cNvCxnSpPr/>
              <p:nvPr/>
            </p:nvCxnSpPr>
            <p:spPr>
              <a:xfrm>
                <a:off x="8654800" y="4080200"/>
                <a:ext cx="947400" cy="4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sp>
            <p:nvSpPr>
              <p:cNvPr id="831" name="Google Shape;831;p22"/>
              <p:cNvSpPr/>
              <p:nvPr/>
            </p:nvSpPr>
            <p:spPr>
              <a:xfrm rot="417693">
                <a:off x="8647970" y="2041918"/>
                <a:ext cx="1431310" cy="936849"/>
              </a:xfrm>
              <a:custGeom>
                <a:avLst/>
                <a:gdLst/>
                <a:ahLst/>
                <a:cxnLst/>
                <a:rect l="l" t="t" r="r" b="b"/>
                <a:pathLst>
                  <a:path w="57254" h="37475" extrusionOk="0">
                    <a:moveTo>
                      <a:pt x="0" y="0"/>
                    </a:moveTo>
                    <a:lnTo>
                      <a:pt x="26233" y="12492"/>
                    </a:lnTo>
                    <a:lnTo>
                      <a:pt x="31854" y="25192"/>
                    </a:lnTo>
                    <a:lnTo>
                      <a:pt x="57254" y="3747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32" name="Google Shape;832;p22"/>
              <p:cNvSpPr/>
              <p:nvPr/>
            </p:nvSpPr>
            <p:spPr>
              <a:xfrm>
                <a:off x="8249800" y="-839300"/>
                <a:ext cx="265450" cy="1655150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66206" extrusionOk="0">
                    <a:moveTo>
                      <a:pt x="2498" y="0"/>
                    </a:moveTo>
                    <a:lnTo>
                      <a:pt x="6246" y="11867"/>
                    </a:lnTo>
                    <a:lnTo>
                      <a:pt x="0" y="28106"/>
                    </a:lnTo>
                    <a:lnTo>
                      <a:pt x="10618" y="6620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33" name="Google Shape;833;p22"/>
              <p:cNvSpPr/>
              <p:nvPr/>
            </p:nvSpPr>
            <p:spPr>
              <a:xfrm>
                <a:off x="8525650" y="-818475"/>
                <a:ext cx="208200" cy="1426125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57045" extrusionOk="0">
                    <a:moveTo>
                      <a:pt x="2082" y="0"/>
                    </a:moveTo>
                    <a:lnTo>
                      <a:pt x="5622" y="10201"/>
                    </a:lnTo>
                    <a:lnTo>
                      <a:pt x="0" y="28522"/>
                    </a:lnTo>
                    <a:lnTo>
                      <a:pt x="8328" y="570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34" name="Google Shape;834;p22"/>
              <p:cNvSpPr/>
              <p:nvPr/>
            </p:nvSpPr>
            <p:spPr>
              <a:xfrm>
                <a:off x="8843150" y="-119725"/>
                <a:ext cx="385175" cy="1800925"/>
              </a:xfrm>
              <a:custGeom>
                <a:avLst/>
                <a:gdLst/>
                <a:ahLst/>
                <a:cxnLst/>
                <a:rect l="l" t="t" r="r" b="b"/>
                <a:pathLst>
                  <a:path w="15407" h="72037" extrusionOk="0">
                    <a:moveTo>
                      <a:pt x="5622" y="0"/>
                    </a:moveTo>
                    <a:lnTo>
                      <a:pt x="0" y="27482"/>
                    </a:lnTo>
                    <a:lnTo>
                      <a:pt x="15407" y="7203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27"/>
          <p:cNvSpPr/>
          <p:nvPr/>
        </p:nvSpPr>
        <p:spPr>
          <a:xfrm>
            <a:off x="8784775" y="-13350"/>
            <a:ext cx="376200" cy="51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26" name="Google Shape;1026;p27"/>
          <p:cNvGrpSpPr/>
          <p:nvPr/>
        </p:nvGrpSpPr>
        <p:grpSpPr>
          <a:xfrm>
            <a:off x="5573012" y="-421525"/>
            <a:ext cx="4876885" cy="6812825"/>
            <a:chOff x="5573012" y="-421525"/>
            <a:chExt cx="4876885" cy="6812825"/>
          </a:xfrm>
        </p:grpSpPr>
        <p:grpSp>
          <p:nvGrpSpPr>
            <p:cNvPr id="1027" name="Google Shape;1027;p27"/>
            <p:cNvGrpSpPr/>
            <p:nvPr/>
          </p:nvGrpSpPr>
          <p:grpSpPr>
            <a:xfrm>
              <a:off x="7234900" y="-421525"/>
              <a:ext cx="1844700" cy="1612575"/>
              <a:chOff x="-455350" y="3743150"/>
              <a:chExt cx="1844700" cy="1612575"/>
            </a:xfrm>
          </p:grpSpPr>
          <p:sp>
            <p:nvSpPr>
              <p:cNvPr id="1028" name="Google Shape;1028;p27"/>
              <p:cNvSpPr/>
              <p:nvPr/>
            </p:nvSpPr>
            <p:spPr>
              <a:xfrm>
                <a:off x="-455350" y="3743150"/>
                <a:ext cx="1044400" cy="814650"/>
              </a:xfrm>
              <a:custGeom>
                <a:avLst/>
                <a:gdLst/>
                <a:ahLst/>
                <a:cxnLst/>
                <a:rect l="l" t="t" r="r" b="b"/>
                <a:pathLst>
                  <a:path w="41776" h="32586" extrusionOk="0">
                    <a:moveTo>
                      <a:pt x="41776" y="0"/>
                    </a:moveTo>
                    <a:lnTo>
                      <a:pt x="39938" y="12032"/>
                    </a:lnTo>
                    <a:lnTo>
                      <a:pt x="25065" y="28910"/>
                    </a:lnTo>
                    <a:lnTo>
                      <a:pt x="0" y="3258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029" name="Google Shape;1029;p27"/>
              <p:cNvSpPr/>
              <p:nvPr/>
            </p:nvSpPr>
            <p:spPr>
              <a:xfrm>
                <a:off x="456175" y="4453700"/>
                <a:ext cx="463700" cy="342550"/>
              </a:xfrm>
              <a:custGeom>
                <a:avLst/>
                <a:gdLst/>
                <a:ahLst/>
                <a:cxnLst/>
                <a:rect l="l" t="t" r="r" b="b"/>
                <a:pathLst>
                  <a:path w="18548" h="13702" extrusionOk="0">
                    <a:moveTo>
                      <a:pt x="0" y="0"/>
                    </a:moveTo>
                    <a:lnTo>
                      <a:pt x="11697" y="3175"/>
                    </a:lnTo>
                    <a:lnTo>
                      <a:pt x="18548" y="1370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030" name="Google Shape;1030;p27"/>
              <p:cNvSpPr/>
              <p:nvPr/>
            </p:nvSpPr>
            <p:spPr>
              <a:xfrm>
                <a:off x="1017550" y="4438725"/>
                <a:ext cx="371800" cy="572350"/>
              </a:xfrm>
              <a:custGeom>
                <a:avLst/>
                <a:gdLst/>
                <a:ahLst/>
                <a:cxnLst/>
                <a:rect l="l" t="t" r="r" b="b"/>
                <a:pathLst>
                  <a:path w="14872" h="22894" extrusionOk="0">
                    <a:moveTo>
                      <a:pt x="0" y="0"/>
                    </a:moveTo>
                    <a:lnTo>
                      <a:pt x="14872" y="4512"/>
                    </a:lnTo>
                    <a:lnTo>
                      <a:pt x="8856" y="228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031" name="Google Shape;1031;p27"/>
              <p:cNvSpPr/>
              <p:nvPr/>
            </p:nvSpPr>
            <p:spPr>
              <a:xfrm>
                <a:off x="-221425" y="4716550"/>
                <a:ext cx="823000" cy="639175"/>
              </a:xfrm>
              <a:custGeom>
                <a:avLst/>
                <a:gdLst/>
                <a:ahLst/>
                <a:cxnLst/>
                <a:rect l="l" t="t" r="r" b="b"/>
                <a:pathLst>
                  <a:path w="32920" h="25567" extrusionOk="0">
                    <a:moveTo>
                      <a:pt x="0" y="0"/>
                    </a:moveTo>
                    <a:lnTo>
                      <a:pt x="27239" y="8021"/>
                    </a:lnTo>
                    <a:lnTo>
                      <a:pt x="32920" y="2556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  <p:grpSp>
          <p:nvGrpSpPr>
            <p:cNvPr id="1032" name="Google Shape;1032;p27"/>
            <p:cNvGrpSpPr/>
            <p:nvPr/>
          </p:nvGrpSpPr>
          <p:grpSpPr>
            <a:xfrm rot="-1704309">
              <a:off x="5688049" y="3726262"/>
              <a:ext cx="4646812" cy="1659695"/>
              <a:chOff x="5868464" y="-827350"/>
              <a:chExt cx="4646843" cy="1659706"/>
            </a:xfrm>
          </p:grpSpPr>
          <p:sp>
            <p:nvSpPr>
              <p:cNvPr id="1033" name="Google Shape;1033;p27"/>
              <p:cNvSpPr/>
              <p:nvPr/>
            </p:nvSpPr>
            <p:spPr>
              <a:xfrm rot="-1602666">
                <a:off x="5931213" y="-114685"/>
                <a:ext cx="1342324" cy="597886"/>
              </a:xfrm>
              <a:custGeom>
                <a:avLst/>
                <a:gdLst/>
                <a:ahLst/>
                <a:cxnLst/>
                <a:rect l="l" t="t" r="r" b="b"/>
                <a:pathLst>
                  <a:path w="53692" h="23915" extrusionOk="0">
                    <a:moveTo>
                      <a:pt x="0" y="11606"/>
                    </a:moveTo>
                    <a:lnTo>
                      <a:pt x="28604" y="23915"/>
                    </a:lnTo>
                    <a:lnTo>
                      <a:pt x="31183" y="2227"/>
                    </a:lnTo>
                    <a:lnTo>
                      <a:pt x="53692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cxnSp>
            <p:nvCxnSpPr>
              <p:cNvPr id="1034" name="Google Shape;1034;p27"/>
              <p:cNvCxnSpPr/>
              <p:nvPr/>
            </p:nvCxnSpPr>
            <p:spPr>
              <a:xfrm rot="10800000" flipH="1">
                <a:off x="7314750" y="-237550"/>
                <a:ext cx="120900" cy="62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sp>
            <p:nvSpPr>
              <p:cNvPr id="1035" name="Google Shape;1035;p27"/>
              <p:cNvSpPr/>
              <p:nvPr/>
            </p:nvSpPr>
            <p:spPr>
              <a:xfrm>
                <a:off x="7607525" y="-603200"/>
                <a:ext cx="775550" cy="1029300"/>
              </a:xfrm>
              <a:custGeom>
                <a:avLst/>
                <a:gdLst/>
                <a:ahLst/>
                <a:cxnLst/>
                <a:rect l="l" t="t" r="r" b="b"/>
                <a:pathLst>
                  <a:path w="31022" h="41172" extrusionOk="0">
                    <a:moveTo>
                      <a:pt x="2498" y="41172"/>
                    </a:moveTo>
                    <a:lnTo>
                      <a:pt x="0" y="29304"/>
                    </a:lnTo>
                    <a:lnTo>
                      <a:pt x="15459" y="9474"/>
                    </a:lnTo>
                    <a:lnTo>
                      <a:pt x="23734" y="9942"/>
                    </a:lnTo>
                    <a:lnTo>
                      <a:pt x="31022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036" name="Google Shape;1036;p27"/>
              <p:cNvSpPr/>
              <p:nvPr/>
            </p:nvSpPr>
            <p:spPr>
              <a:xfrm>
                <a:off x="7967600" y="-83450"/>
                <a:ext cx="528400" cy="340675"/>
              </a:xfrm>
              <a:custGeom>
                <a:avLst/>
                <a:gdLst/>
                <a:ahLst/>
                <a:cxnLst/>
                <a:rect l="l" t="t" r="r" b="b"/>
                <a:pathLst>
                  <a:path w="21136" h="13627" extrusionOk="0">
                    <a:moveTo>
                      <a:pt x="0" y="10568"/>
                    </a:moveTo>
                    <a:lnTo>
                      <a:pt x="18077" y="13627"/>
                    </a:lnTo>
                    <a:lnTo>
                      <a:pt x="21136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037" name="Google Shape;1037;p27"/>
              <p:cNvSpPr/>
              <p:nvPr/>
            </p:nvSpPr>
            <p:spPr>
              <a:xfrm>
                <a:off x="9279844" y="-159194"/>
                <a:ext cx="234225" cy="991550"/>
              </a:xfrm>
              <a:custGeom>
                <a:avLst/>
                <a:gdLst/>
                <a:ahLst/>
                <a:cxnLst/>
                <a:rect l="l" t="t" r="r" b="b"/>
                <a:pathLst>
                  <a:path w="9369" h="39662" extrusionOk="0">
                    <a:moveTo>
                      <a:pt x="312" y="0"/>
                    </a:moveTo>
                    <a:lnTo>
                      <a:pt x="9369" y="8744"/>
                    </a:lnTo>
                    <a:lnTo>
                      <a:pt x="0" y="3966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038" name="Google Shape;1038;p27"/>
              <p:cNvSpPr/>
              <p:nvPr/>
            </p:nvSpPr>
            <p:spPr>
              <a:xfrm>
                <a:off x="7923725" y="367525"/>
                <a:ext cx="331800" cy="269375"/>
              </a:xfrm>
              <a:custGeom>
                <a:avLst/>
                <a:gdLst/>
                <a:ahLst/>
                <a:cxnLst/>
                <a:rect l="l" t="t" r="r" b="b"/>
                <a:pathLst>
                  <a:path w="13272" h="10775" extrusionOk="0">
                    <a:moveTo>
                      <a:pt x="0" y="0"/>
                    </a:moveTo>
                    <a:lnTo>
                      <a:pt x="13272" y="1077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039" name="Google Shape;1039;p27"/>
              <p:cNvSpPr/>
              <p:nvPr/>
            </p:nvSpPr>
            <p:spPr>
              <a:xfrm>
                <a:off x="9476933" y="-748004"/>
                <a:ext cx="1038375" cy="452825"/>
              </a:xfrm>
              <a:custGeom>
                <a:avLst/>
                <a:gdLst/>
                <a:ahLst/>
                <a:cxnLst/>
                <a:rect l="l" t="t" r="r" b="b"/>
                <a:pathLst>
                  <a:path w="41535" h="18113" extrusionOk="0">
                    <a:moveTo>
                      <a:pt x="0" y="18113"/>
                    </a:moveTo>
                    <a:lnTo>
                      <a:pt x="20455" y="0"/>
                    </a:lnTo>
                    <a:lnTo>
                      <a:pt x="41535" y="390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040" name="Google Shape;1040;p27"/>
              <p:cNvSpPr/>
              <p:nvPr/>
            </p:nvSpPr>
            <p:spPr>
              <a:xfrm>
                <a:off x="8732375" y="-827350"/>
                <a:ext cx="431075" cy="1425250"/>
              </a:xfrm>
              <a:custGeom>
                <a:avLst/>
                <a:gdLst/>
                <a:ahLst/>
                <a:cxnLst/>
                <a:rect l="l" t="t" r="r" b="b"/>
                <a:pathLst>
                  <a:path w="17243" h="57010" extrusionOk="0">
                    <a:moveTo>
                      <a:pt x="17243" y="0"/>
                    </a:moveTo>
                    <a:lnTo>
                      <a:pt x="0" y="19189"/>
                    </a:lnTo>
                    <a:lnTo>
                      <a:pt x="278" y="44774"/>
                    </a:lnTo>
                    <a:lnTo>
                      <a:pt x="11959" y="5701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</p:grpSp>
      <p:sp>
        <p:nvSpPr>
          <p:cNvPr id="1041" name="Google Shape;1041;p27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42" name="Google Shape;1042;p27"/>
          <p:cNvGrpSpPr/>
          <p:nvPr/>
        </p:nvGrpSpPr>
        <p:grpSpPr>
          <a:xfrm rot="-521004" flipH="1">
            <a:off x="7610870" y="4079274"/>
            <a:ext cx="1461593" cy="1058589"/>
            <a:chOff x="3234551" y="1124475"/>
            <a:chExt cx="2884487" cy="2089150"/>
          </a:xfrm>
        </p:grpSpPr>
        <p:sp>
          <p:nvSpPr>
            <p:cNvPr id="1043" name="Google Shape;1043;p27"/>
            <p:cNvSpPr/>
            <p:nvPr/>
          </p:nvSpPr>
          <p:spPr>
            <a:xfrm>
              <a:off x="3426638" y="1759475"/>
              <a:ext cx="608013" cy="984250"/>
            </a:xfrm>
            <a:custGeom>
              <a:avLst/>
              <a:gdLst/>
              <a:ahLst/>
              <a:cxnLst/>
              <a:rect l="l" t="t" r="r" b="b"/>
              <a:pathLst>
                <a:path w="247" h="400" extrusionOk="0">
                  <a:moveTo>
                    <a:pt x="6" y="400"/>
                  </a:moveTo>
                  <a:cubicBezTo>
                    <a:pt x="0" y="298"/>
                    <a:pt x="13" y="158"/>
                    <a:pt x="112" y="67"/>
                  </a:cubicBezTo>
                  <a:cubicBezTo>
                    <a:pt x="173" y="11"/>
                    <a:pt x="236" y="0"/>
                    <a:pt x="239" y="0"/>
                  </a:cubicBezTo>
                  <a:cubicBezTo>
                    <a:pt x="247" y="50"/>
                    <a:pt x="247" y="50"/>
                    <a:pt x="247" y="50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7" y="50"/>
                    <a:pt x="247" y="50"/>
                    <a:pt x="247" y="50"/>
                  </a:cubicBezTo>
                  <a:cubicBezTo>
                    <a:pt x="238" y="51"/>
                    <a:pt x="38" y="88"/>
                    <a:pt x="56" y="397"/>
                  </a:cubicBezTo>
                  <a:lnTo>
                    <a:pt x="6" y="4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27"/>
            <p:cNvSpPr/>
            <p:nvPr/>
          </p:nvSpPr>
          <p:spPr>
            <a:xfrm>
              <a:off x="3234551" y="1881713"/>
              <a:ext cx="512763" cy="944563"/>
            </a:xfrm>
            <a:custGeom>
              <a:avLst/>
              <a:gdLst/>
              <a:ahLst/>
              <a:cxnLst/>
              <a:rect l="l" t="t" r="r" b="b"/>
              <a:pathLst>
                <a:path w="208" h="384" extrusionOk="0">
                  <a:moveTo>
                    <a:pt x="205" y="157"/>
                  </a:moveTo>
                  <a:cubicBezTo>
                    <a:pt x="127" y="11"/>
                    <a:pt x="127" y="11"/>
                    <a:pt x="127" y="11"/>
                  </a:cubicBezTo>
                  <a:cubicBezTo>
                    <a:pt x="121" y="0"/>
                    <a:pt x="105" y="1"/>
                    <a:pt x="101" y="12"/>
                  </a:cubicBezTo>
                  <a:cubicBezTo>
                    <a:pt x="70" y="85"/>
                    <a:pt x="0" y="286"/>
                    <a:pt x="82" y="384"/>
                  </a:cubicBezTo>
                  <a:cubicBezTo>
                    <a:pt x="142" y="384"/>
                    <a:pt x="142" y="384"/>
                    <a:pt x="142" y="384"/>
                  </a:cubicBezTo>
                  <a:cubicBezTo>
                    <a:pt x="142" y="384"/>
                    <a:pt x="185" y="243"/>
                    <a:pt x="207" y="174"/>
                  </a:cubicBezTo>
                  <a:cubicBezTo>
                    <a:pt x="208" y="168"/>
                    <a:pt x="208" y="163"/>
                    <a:pt x="205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3359963" y="2826275"/>
              <a:ext cx="307975" cy="387350"/>
            </a:xfrm>
            <a:custGeom>
              <a:avLst/>
              <a:gdLst/>
              <a:ahLst/>
              <a:cxnLst/>
              <a:rect l="l" t="t" r="r" b="b"/>
              <a:pathLst>
                <a:path w="125" h="157" extrusionOk="0">
                  <a:moveTo>
                    <a:pt x="119" y="34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0" y="15"/>
                    <a:pt x="8" y="99"/>
                  </a:cubicBezTo>
                  <a:cubicBezTo>
                    <a:pt x="14" y="157"/>
                    <a:pt x="81" y="156"/>
                    <a:pt x="111" y="152"/>
                  </a:cubicBezTo>
                  <a:cubicBezTo>
                    <a:pt x="119" y="151"/>
                    <a:pt x="125" y="144"/>
                    <a:pt x="125" y="135"/>
                  </a:cubicBezTo>
                  <a:cubicBezTo>
                    <a:pt x="125" y="126"/>
                    <a:pt x="117" y="118"/>
                    <a:pt x="107" y="119"/>
                  </a:cubicBezTo>
                  <a:cubicBezTo>
                    <a:pt x="85" y="121"/>
                    <a:pt x="51" y="117"/>
                    <a:pt x="51" y="76"/>
                  </a:cubicBezTo>
                  <a:cubicBezTo>
                    <a:pt x="51" y="41"/>
                    <a:pt x="80" y="52"/>
                    <a:pt x="98" y="61"/>
                  </a:cubicBezTo>
                  <a:cubicBezTo>
                    <a:pt x="105" y="65"/>
                    <a:pt x="114" y="63"/>
                    <a:pt x="119" y="57"/>
                  </a:cubicBezTo>
                  <a:cubicBezTo>
                    <a:pt x="125" y="50"/>
                    <a:pt x="125" y="41"/>
                    <a:pt x="119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3502838" y="2142063"/>
              <a:ext cx="244475" cy="684213"/>
            </a:xfrm>
            <a:custGeom>
              <a:avLst/>
              <a:gdLst/>
              <a:ahLst/>
              <a:cxnLst/>
              <a:rect l="l" t="t" r="r" b="b"/>
              <a:pathLst>
                <a:path w="99" h="278" extrusionOk="0">
                  <a:moveTo>
                    <a:pt x="98" y="68"/>
                  </a:moveTo>
                  <a:cubicBezTo>
                    <a:pt x="99" y="62"/>
                    <a:pt x="99" y="57"/>
                    <a:pt x="96" y="5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" y="83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3" y="278"/>
                    <a:pt x="33" y="278"/>
                    <a:pt x="33" y="278"/>
                  </a:cubicBezTo>
                  <a:cubicBezTo>
                    <a:pt x="33" y="278"/>
                    <a:pt x="76" y="137"/>
                    <a:pt x="98" y="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5318938" y="1759475"/>
              <a:ext cx="608013" cy="984250"/>
            </a:xfrm>
            <a:custGeom>
              <a:avLst/>
              <a:gdLst/>
              <a:ahLst/>
              <a:cxnLst/>
              <a:rect l="l" t="t" r="r" b="b"/>
              <a:pathLst>
                <a:path w="247" h="400" extrusionOk="0">
                  <a:moveTo>
                    <a:pt x="241" y="400"/>
                  </a:moveTo>
                  <a:cubicBezTo>
                    <a:pt x="190" y="397"/>
                    <a:pt x="190" y="397"/>
                    <a:pt x="190" y="397"/>
                  </a:cubicBezTo>
                  <a:cubicBezTo>
                    <a:pt x="209" y="88"/>
                    <a:pt x="8" y="51"/>
                    <a:pt x="0" y="5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74" y="11"/>
                    <a:pt x="134" y="67"/>
                  </a:cubicBezTo>
                  <a:cubicBezTo>
                    <a:pt x="233" y="158"/>
                    <a:pt x="247" y="298"/>
                    <a:pt x="241" y="4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5604688" y="1881713"/>
              <a:ext cx="514350" cy="944563"/>
            </a:xfrm>
            <a:custGeom>
              <a:avLst/>
              <a:gdLst/>
              <a:ahLst/>
              <a:cxnLst/>
              <a:rect l="l" t="t" r="r" b="b"/>
              <a:pathLst>
                <a:path w="209" h="384" extrusionOk="0">
                  <a:moveTo>
                    <a:pt x="3" y="157"/>
                  </a:moveTo>
                  <a:cubicBezTo>
                    <a:pt x="82" y="11"/>
                    <a:pt x="82" y="11"/>
                    <a:pt x="82" y="11"/>
                  </a:cubicBezTo>
                  <a:cubicBezTo>
                    <a:pt x="88" y="0"/>
                    <a:pt x="103" y="1"/>
                    <a:pt x="108" y="12"/>
                  </a:cubicBezTo>
                  <a:cubicBezTo>
                    <a:pt x="138" y="85"/>
                    <a:pt x="209" y="286"/>
                    <a:pt x="126" y="384"/>
                  </a:cubicBezTo>
                  <a:cubicBezTo>
                    <a:pt x="67" y="384"/>
                    <a:pt x="67" y="384"/>
                    <a:pt x="67" y="384"/>
                  </a:cubicBezTo>
                  <a:cubicBezTo>
                    <a:pt x="67" y="384"/>
                    <a:pt x="24" y="243"/>
                    <a:pt x="2" y="174"/>
                  </a:cubicBezTo>
                  <a:cubicBezTo>
                    <a:pt x="0" y="168"/>
                    <a:pt x="1" y="163"/>
                    <a:pt x="3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7"/>
            <p:cNvSpPr/>
            <p:nvPr/>
          </p:nvSpPr>
          <p:spPr>
            <a:xfrm>
              <a:off x="5682476" y="2826275"/>
              <a:ext cx="307975" cy="387350"/>
            </a:xfrm>
            <a:custGeom>
              <a:avLst/>
              <a:gdLst/>
              <a:ahLst/>
              <a:cxnLst/>
              <a:rect l="l" t="t" r="r" b="b"/>
              <a:pathLst>
                <a:path w="125" h="157" extrusionOk="0">
                  <a:moveTo>
                    <a:pt x="6" y="34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125" y="15"/>
                    <a:pt x="117" y="99"/>
                  </a:cubicBezTo>
                  <a:cubicBezTo>
                    <a:pt x="112" y="157"/>
                    <a:pt x="45" y="156"/>
                    <a:pt x="15" y="152"/>
                  </a:cubicBezTo>
                  <a:cubicBezTo>
                    <a:pt x="6" y="151"/>
                    <a:pt x="0" y="144"/>
                    <a:pt x="0" y="135"/>
                  </a:cubicBezTo>
                  <a:cubicBezTo>
                    <a:pt x="0" y="126"/>
                    <a:pt x="9" y="118"/>
                    <a:pt x="18" y="119"/>
                  </a:cubicBezTo>
                  <a:cubicBezTo>
                    <a:pt x="40" y="121"/>
                    <a:pt x="75" y="117"/>
                    <a:pt x="75" y="76"/>
                  </a:cubicBezTo>
                  <a:cubicBezTo>
                    <a:pt x="75" y="41"/>
                    <a:pt x="45" y="52"/>
                    <a:pt x="28" y="61"/>
                  </a:cubicBezTo>
                  <a:cubicBezTo>
                    <a:pt x="21" y="65"/>
                    <a:pt x="12" y="63"/>
                    <a:pt x="6" y="57"/>
                  </a:cubicBezTo>
                  <a:cubicBezTo>
                    <a:pt x="1" y="50"/>
                    <a:pt x="1" y="41"/>
                    <a:pt x="6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7"/>
            <p:cNvSpPr/>
            <p:nvPr/>
          </p:nvSpPr>
          <p:spPr>
            <a:xfrm>
              <a:off x="5604688" y="2142063"/>
              <a:ext cx="246063" cy="684213"/>
            </a:xfrm>
            <a:custGeom>
              <a:avLst/>
              <a:gdLst/>
              <a:ahLst/>
              <a:cxnLst/>
              <a:rect l="l" t="t" r="r" b="b"/>
              <a:pathLst>
                <a:path w="100" h="278" extrusionOk="0">
                  <a:moveTo>
                    <a:pt x="2" y="68"/>
                  </a:moveTo>
                  <a:cubicBezTo>
                    <a:pt x="0" y="62"/>
                    <a:pt x="1" y="57"/>
                    <a:pt x="3" y="5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96" y="83"/>
                    <a:pt x="100" y="278"/>
                    <a:pt x="100" y="278"/>
                  </a:cubicBezTo>
                  <a:cubicBezTo>
                    <a:pt x="100" y="278"/>
                    <a:pt x="100" y="278"/>
                    <a:pt x="100" y="278"/>
                  </a:cubicBezTo>
                  <a:cubicBezTo>
                    <a:pt x="67" y="278"/>
                    <a:pt x="67" y="278"/>
                    <a:pt x="67" y="278"/>
                  </a:cubicBezTo>
                  <a:cubicBezTo>
                    <a:pt x="67" y="278"/>
                    <a:pt x="24" y="137"/>
                    <a:pt x="2" y="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7"/>
            <p:cNvSpPr/>
            <p:nvPr/>
          </p:nvSpPr>
          <p:spPr>
            <a:xfrm>
              <a:off x="3923526" y="1124475"/>
              <a:ext cx="366713" cy="766763"/>
            </a:xfrm>
            <a:custGeom>
              <a:avLst/>
              <a:gdLst/>
              <a:ahLst/>
              <a:cxnLst/>
              <a:rect l="l" t="t" r="r" b="b"/>
              <a:pathLst>
                <a:path w="149" h="312" extrusionOk="0">
                  <a:moveTo>
                    <a:pt x="149" y="49"/>
                  </a:moveTo>
                  <a:cubicBezTo>
                    <a:pt x="127" y="62"/>
                    <a:pt x="107" y="77"/>
                    <a:pt x="89" y="95"/>
                  </a:cubicBezTo>
                  <a:cubicBezTo>
                    <a:pt x="34" y="151"/>
                    <a:pt x="0" y="227"/>
                    <a:pt x="0" y="31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4"/>
                    <a:pt x="37" y="0"/>
                    <a:pt x="70" y="14"/>
                  </a:cubicBezTo>
                  <a:lnTo>
                    <a:pt x="149" y="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7"/>
            <p:cNvSpPr/>
            <p:nvPr/>
          </p:nvSpPr>
          <p:spPr>
            <a:xfrm>
              <a:off x="5060176" y="1124475"/>
              <a:ext cx="369888" cy="766763"/>
            </a:xfrm>
            <a:custGeom>
              <a:avLst/>
              <a:gdLst/>
              <a:ahLst/>
              <a:cxnLst/>
              <a:rect l="l" t="t" r="r" b="b"/>
              <a:pathLst>
                <a:path w="150" h="312" extrusionOk="0">
                  <a:moveTo>
                    <a:pt x="150" y="60"/>
                  </a:moveTo>
                  <a:cubicBezTo>
                    <a:pt x="150" y="312"/>
                    <a:pt x="150" y="312"/>
                    <a:pt x="150" y="312"/>
                  </a:cubicBezTo>
                  <a:cubicBezTo>
                    <a:pt x="150" y="200"/>
                    <a:pt x="90" y="102"/>
                    <a:pt x="0" y="49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113" y="0"/>
                    <a:pt x="150" y="24"/>
                    <a:pt x="150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3923526" y="1138763"/>
              <a:ext cx="1506537" cy="1154113"/>
            </a:xfrm>
            <a:custGeom>
              <a:avLst/>
              <a:gdLst/>
              <a:ahLst/>
              <a:cxnLst/>
              <a:rect l="l" t="t" r="r" b="b"/>
              <a:pathLst>
                <a:path w="612" h="469" extrusionOk="0">
                  <a:moveTo>
                    <a:pt x="612" y="469"/>
                  </a:moveTo>
                  <a:cubicBezTo>
                    <a:pt x="612" y="306"/>
                    <a:pt x="612" y="306"/>
                    <a:pt x="612" y="306"/>
                  </a:cubicBezTo>
                  <a:cubicBezTo>
                    <a:pt x="612" y="137"/>
                    <a:pt x="475" y="0"/>
                    <a:pt x="306" y="0"/>
                  </a:cubicBezTo>
                  <a:cubicBezTo>
                    <a:pt x="137" y="0"/>
                    <a:pt x="0" y="137"/>
                    <a:pt x="0" y="306"/>
                  </a:cubicBezTo>
                  <a:cubicBezTo>
                    <a:pt x="0" y="469"/>
                    <a:pt x="0" y="469"/>
                    <a:pt x="0" y="469"/>
                  </a:cubicBezTo>
                  <a:lnTo>
                    <a:pt x="612" y="4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7"/>
            <p:cNvSpPr/>
            <p:nvPr/>
          </p:nvSpPr>
          <p:spPr>
            <a:xfrm>
              <a:off x="3923526" y="2191275"/>
              <a:ext cx="1506537" cy="42863"/>
            </a:xfrm>
            <a:custGeom>
              <a:avLst/>
              <a:gdLst/>
              <a:ahLst/>
              <a:cxnLst/>
              <a:rect l="l" t="t" r="r" b="b"/>
              <a:pathLst>
                <a:path w="612" h="17" extrusionOk="0">
                  <a:moveTo>
                    <a:pt x="0" y="0"/>
                  </a:moveTo>
                  <a:cubicBezTo>
                    <a:pt x="0" y="6"/>
                    <a:pt x="0" y="12"/>
                    <a:pt x="0" y="17"/>
                  </a:cubicBezTo>
                  <a:cubicBezTo>
                    <a:pt x="612" y="17"/>
                    <a:pt x="612" y="17"/>
                    <a:pt x="612" y="17"/>
                  </a:cubicBezTo>
                  <a:cubicBezTo>
                    <a:pt x="612" y="12"/>
                    <a:pt x="612" y="6"/>
                    <a:pt x="61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7"/>
            <p:cNvSpPr/>
            <p:nvPr/>
          </p:nvSpPr>
          <p:spPr>
            <a:xfrm>
              <a:off x="4056876" y="1268938"/>
              <a:ext cx="1239900" cy="81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3923526" y="2292875"/>
              <a:ext cx="1506537" cy="474663"/>
            </a:xfrm>
            <a:custGeom>
              <a:avLst/>
              <a:gdLst/>
              <a:ahLst/>
              <a:cxnLst/>
              <a:rect l="l" t="t" r="r" b="b"/>
              <a:pathLst>
                <a:path w="612" h="193" extrusionOk="0">
                  <a:moveTo>
                    <a:pt x="612" y="0"/>
                  </a:moveTo>
                  <a:cubicBezTo>
                    <a:pt x="612" y="107"/>
                    <a:pt x="475" y="193"/>
                    <a:pt x="306" y="193"/>
                  </a:cubicBezTo>
                  <a:cubicBezTo>
                    <a:pt x="137" y="193"/>
                    <a:pt x="0" y="107"/>
                    <a:pt x="0" y="0"/>
                  </a:cubicBezTo>
                  <a:lnTo>
                    <a:pt x="6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3923526" y="2292875"/>
              <a:ext cx="1506537" cy="77788"/>
            </a:xfrm>
            <a:custGeom>
              <a:avLst/>
              <a:gdLst/>
              <a:ahLst/>
              <a:cxnLst/>
              <a:rect l="l" t="t" r="r" b="b"/>
              <a:pathLst>
                <a:path w="612" h="32" extrusionOk="0">
                  <a:moveTo>
                    <a:pt x="608" y="32"/>
                  </a:moveTo>
                  <a:cubicBezTo>
                    <a:pt x="610" y="21"/>
                    <a:pt x="612" y="11"/>
                    <a:pt x="6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1" y="21"/>
                    <a:pt x="4" y="32"/>
                  </a:cubicBezTo>
                  <a:lnTo>
                    <a:pt x="608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4231501" y="1576913"/>
              <a:ext cx="206400" cy="3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4915713" y="1576913"/>
              <a:ext cx="203100" cy="3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4361676" y="2534175"/>
              <a:ext cx="630238" cy="233363"/>
            </a:xfrm>
            <a:custGeom>
              <a:avLst/>
              <a:gdLst/>
              <a:ahLst/>
              <a:cxnLst/>
              <a:rect l="l" t="t" r="r" b="b"/>
              <a:pathLst>
                <a:path w="256" h="95" extrusionOk="0">
                  <a:moveTo>
                    <a:pt x="0" y="77"/>
                  </a:moveTo>
                  <a:cubicBezTo>
                    <a:pt x="39" y="88"/>
                    <a:pt x="82" y="95"/>
                    <a:pt x="128" y="95"/>
                  </a:cubicBezTo>
                  <a:cubicBezTo>
                    <a:pt x="173" y="95"/>
                    <a:pt x="217" y="88"/>
                    <a:pt x="256" y="77"/>
                  </a:cubicBezTo>
                  <a:cubicBezTo>
                    <a:pt x="236" y="32"/>
                    <a:pt x="186" y="0"/>
                    <a:pt x="128" y="0"/>
                  </a:cubicBezTo>
                  <a:cubicBezTo>
                    <a:pt x="70" y="0"/>
                    <a:pt x="20" y="32"/>
                    <a:pt x="0" y="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28"/>
          <p:cNvSpPr/>
          <p:nvPr/>
        </p:nvSpPr>
        <p:spPr>
          <a:xfrm>
            <a:off x="6264826" y="0"/>
            <a:ext cx="2888100" cy="51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3" name="Google Shape;1063;p28"/>
          <p:cNvSpPr/>
          <p:nvPr/>
        </p:nvSpPr>
        <p:spPr>
          <a:xfrm>
            <a:off x="519725" y="790150"/>
            <a:ext cx="193500" cy="19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64" name="Google Shape;1064;p28"/>
          <p:cNvGrpSpPr/>
          <p:nvPr/>
        </p:nvGrpSpPr>
        <p:grpSpPr>
          <a:xfrm>
            <a:off x="5168725" y="1165588"/>
            <a:ext cx="2200025" cy="3442990"/>
            <a:chOff x="5478500" y="1165589"/>
            <a:chExt cx="2200025" cy="3442990"/>
          </a:xfrm>
        </p:grpSpPr>
        <p:grpSp>
          <p:nvGrpSpPr>
            <p:cNvPr id="1065" name="Google Shape;1065;p28"/>
            <p:cNvGrpSpPr/>
            <p:nvPr/>
          </p:nvGrpSpPr>
          <p:grpSpPr>
            <a:xfrm>
              <a:off x="5640312" y="1165588"/>
              <a:ext cx="1858506" cy="3442990"/>
              <a:chOff x="2898962" y="1165589"/>
              <a:chExt cx="1858506" cy="3442990"/>
            </a:xfrm>
          </p:grpSpPr>
          <p:sp>
            <p:nvSpPr>
              <p:cNvPr id="1066" name="Google Shape;1066;p28"/>
              <p:cNvSpPr/>
              <p:nvPr/>
            </p:nvSpPr>
            <p:spPr>
              <a:xfrm>
                <a:off x="3175338" y="1375139"/>
                <a:ext cx="328613" cy="41433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08" extrusionOk="0">
                    <a:moveTo>
                      <a:pt x="233" y="154"/>
                    </a:moveTo>
                    <a:cubicBezTo>
                      <a:pt x="233" y="69"/>
                      <a:pt x="181" y="0"/>
                      <a:pt x="116" y="0"/>
                    </a:cubicBezTo>
                    <a:cubicBezTo>
                      <a:pt x="52" y="0"/>
                      <a:pt x="0" y="69"/>
                      <a:pt x="0" y="154"/>
                    </a:cubicBezTo>
                    <a:cubicBezTo>
                      <a:pt x="0" y="239"/>
                      <a:pt x="114" y="308"/>
                      <a:pt x="179" y="308"/>
                    </a:cubicBezTo>
                    <a:cubicBezTo>
                      <a:pt x="244" y="308"/>
                      <a:pt x="233" y="239"/>
                      <a:pt x="233" y="15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28"/>
              <p:cNvSpPr/>
              <p:nvPr/>
            </p:nvSpPr>
            <p:spPr>
              <a:xfrm>
                <a:off x="4245313" y="1375139"/>
                <a:ext cx="328613" cy="41433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08" extrusionOk="0">
                    <a:moveTo>
                      <a:pt x="10" y="154"/>
                    </a:moveTo>
                    <a:cubicBezTo>
                      <a:pt x="10" y="69"/>
                      <a:pt x="63" y="0"/>
                      <a:pt x="127" y="0"/>
                    </a:cubicBezTo>
                    <a:cubicBezTo>
                      <a:pt x="192" y="0"/>
                      <a:pt x="244" y="69"/>
                      <a:pt x="244" y="154"/>
                    </a:cubicBezTo>
                    <a:cubicBezTo>
                      <a:pt x="244" y="239"/>
                      <a:pt x="129" y="308"/>
                      <a:pt x="65" y="308"/>
                    </a:cubicBezTo>
                    <a:cubicBezTo>
                      <a:pt x="0" y="308"/>
                      <a:pt x="10" y="239"/>
                      <a:pt x="10" y="15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28"/>
              <p:cNvSpPr/>
              <p:nvPr/>
            </p:nvSpPr>
            <p:spPr>
              <a:xfrm>
                <a:off x="3310275" y="1165588"/>
                <a:ext cx="1128713" cy="927099"/>
              </a:xfrm>
              <a:custGeom>
                <a:avLst/>
                <a:gdLst/>
                <a:ahLst/>
                <a:cxnLst/>
                <a:rect l="l" t="t" r="r" b="b"/>
                <a:pathLst>
                  <a:path w="838" h="689" extrusionOk="0">
                    <a:moveTo>
                      <a:pt x="344" y="597"/>
                    </a:moveTo>
                    <a:cubicBezTo>
                      <a:pt x="340" y="597"/>
                      <a:pt x="336" y="593"/>
                      <a:pt x="336" y="589"/>
                    </a:cubicBezTo>
                    <a:cubicBezTo>
                      <a:pt x="336" y="568"/>
                      <a:pt x="336" y="568"/>
                      <a:pt x="336" y="568"/>
                    </a:cubicBezTo>
                    <a:cubicBezTo>
                      <a:pt x="336" y="564"/>
                      <a:pt x="340" y="561"/>
                      <a:pt x="344" y="561"/>
                    </a:cubicBezTo>
                    <a:cubicBezTo>
                      <a:pt x="494" y="561"/>
                      <a:pt x="494" y="561"/>
                      <a:pt x="494" y="561"/>
                    </a:cubicBezTo>
                    <a:cubicBezTo>
                      <a:pt x="498" y="561"/>
                      <a:pt x="501" y="564"/>
                      <a:pt x="501" y="568"/>
                    </a:cubicBezTo>
                    <a:cubicBezTo>
                      <a:pt x="501" y="589"/>
                      <a:pt x="501" y="589"/>
                      <a:pt x="501" y="589"/>
                    </a:cubicBezTo>
                    <a:cubicBezTo>
                      <a:pt x="501" y="593"/>
                      <a:pt x="498" y="597"/>
                      <a:pt x="494" y="597"/>
                    </a:cubicBezTo>
                    <a:cubicBezTo>
                      <a:pt x="344" y="597"/>
                      <a:pt x="344" y="597"/>
                      <a:pt x="344" y="597"/>
                    </a:cubicBezTo>
                    <a:moveTo>
                      <a:pt x="691" y="76"/>
                    </a:moveTo>
                    <a:cubicBezTo>
                      <a:pt x="649" y="116"/>
                      <a:pt x="543" y="145"/>
                      <a:pt x="419" y="145"/>
                    </a:cubicBezTo>
                    <a:cubicBezTo>
                      <a:pt x="294" y="145"/>
                      <a:pt x="188" y="116"/>
                      <a:pt x="147" y="76"/>
                    </a:cubicBezTo>
                    <a:cubicBezTo>
                      <a:pt x="147" y="76"/>
                      <a:pt x="147" y="76"/>
                      <a:pt x="147" y="76"/>
                    </a:cubicBezTo>
                    <a:cubicBezTo>
                      <a:pt x="109" y="100"/>
                      <a:pt x="76" y="129"/>
                      <a:pt x="50" y="161"/>
                    </a:cubicBezTo>
                    <a:cubicBezTo>
                      <a:pt x="97" y="181"/>
                      <a:pt x="132" y="239"/>
                      <a:pt x="132" y="309"/>
                    </a:cubicBezTo>
                    <a:cubicBezTo>
                      <a:pt x="132" y="394"/>
                      <a:pt x="143" y="463"/>
                      <a:pt x="78" y="463"/>
                    </a:cubicBezTo>
                    <a:cubicBezTo>
                      <a:pt x="56" y="463"/>
                      <a:pt x="27" y="455"/>
                      <a:pt x="0" y="440"/>
                    </a:cubicBezTo>
                    <a:cubicBezTo>
                      <a:pt x="52" y="584"/>
                      <a:pt x="220" y="689"/>
                      <a:pt x="419" y="689"/>
                    </a:cubicBezTo>
                    <a:cubicBezTo>
                      <a:pt x="618" y="689"/>
                      <a:pt x="786" y="584"/>
                      <a:pt x="838" y="440"/>
                    </a:cubicBezTo>
                    <a:cubicBezTo>
                      <a:pt x="810" y="455"/>
                      <a:pt x="782" y="463"/>
                      <a:pt x="760" y="463"/>
                    </a:cubicBezTo>
                    <a:cubicBezTo>
                      <a:pt x="695" y="463"/>
                      <a:pt x="705" y="394"/>
                      <a:pt x="705" y="309"/>
                    </a:cubicBezTo>
                    <a:cubicBezTo>
                      <a:pt x="705" y="239"/>
                      <a:pt x="740" y="181"/>
                      <a:pt x="788" y="161"/>
                    </a:cubicBezTo>
                    <a:cubicBezTo>
                      <a:pt x="762" y="129"/>
                      <a:pt x="729" y="100"/>
                      <a:pt x="691" y="76"/>
                    </a:cubicBezTo>
                    <a:cubicBezTo>
                      <a:pt x="691" y="76"/>
                      <a:pt x="691" y="76"/>
                      <a:pt x="691" y="76"/>
                    </a:cubicBezTo>
                    <a:moveTo>
                      <a:pt x="419" y="0"/>
                    </a:moveTo>
                    <a:cubicBezTo>
                      <a:pt x="324" y="0"/>
                      <a:pt x="237" y="24"/>
                      <a:pt x="166" y="64"/>
                    </a:cubicBezTo>
                    <a:cubicBezTo>
                      <a:pt x="201" y="94"/>
                      <a:pt x="291" y="124"/>
                      <a:pt x="419" y="124"/>
                    </a:cubicBezTo>
                    <a:cubicBezTo>
                      <a:pt x="547" y="124"/>
                      <a:pt x="637" y="94"/>
                      <a:pt x="672" y="64"/>
                    </a:cubicBezTo>
                    <a:cubicBezTo>
                      <a:pt x="601" y="24"/>
                      <a:pt x="513" y="0"/>
                      <a:pt x="419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28"/>
              <p:cNvSpPr/>
              <p:nvPr/>
            </p:nvSpPr>
            <p:spPr>
              <a:xfrm>
                <a:off x="3288050" y="1383075"/>
                <a:ext cx="21590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302" extrusionOk="0">
                    <a:moveTo>
                      <a:pt x="67" y="0"/>
                    </a:moveTo>
                    <a:cubicBezTo>
                      <a:pt x="24" y="53"/>
                      <a:pt x="0" y="116"/>
                      <a:pt x="0" y="184"/>
                    </a:cubicBezTo>
                    <a:cubicBezTo>
                      <a:pt x="0" y="217"/>
                      <a:pt x="6" y="249"/>
                      <a:pt x="17" y="279"/>
                    </a:cubicBezTo>
                    <a:cubicBezTo>
                      <a:pt x="44" y="294"/>
                      <a:pt x="73" y="302"/>
                      <a:pt x="95" y="302"/>
                    </a:cubicBezTo>
                    <a:cubicBezTo>
                      <a:pt x="160" y="302"/>
                      <a:pt x="149" y="233"/>
                      <a:pt x="149" y="148"/>
                    </a:cubicBezTo>
                    <a:cubicBezTo>
                      <a:pt x="149" y="78"/>
                      <a:pt x="114" y="20"/>
                      <a:pt x="67" y="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28"/>
              <p:cNvSpPr/>
              <p:nvPr/>
            </p:nvSpPr>
            <p:spPr>
              <a:xfrm>
                <a:off x="4245313" y="1383075"/>
                <a:ext cx="21590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302" extrusionOk="0">
                    <a:moveTo>
                      <a:pt x="93" y="0"/>
                    </a:moveTo>
                    <a:cubicBezTo>
                      <a:pt x="45" y="20"/>
                      <a:pt x="10" y="78"/>
                      <a:pt x="10" y="148"/>
                    </a:cubicBezTo>
                    <a:cubicBezTo>
                      <a:pt x="10" y="233"/>
                      <a:pt x="0" y="302"/>
                      <a:pt x="65" y="302"/>
                    </a:cubicBezTo>
                    <a:cubicBezTo>
                      <a:pt x="87" y="302"/>
                      <a:pt x="115" y="294"/>
                      <a:pt x="143" y="279"/>
                    </a:cubicBezTo>
                    <a:cubicBezTo>
                      <a:pt x="154" y="249"/>
                      <a:pt x="160" y="217"/>
                      <a:pt x="160" y="184"/>
                    </a:cubicBezTo>
                    <a:cubicBezTo>
                      <a:pt x="160" y="116"/>
                      <a:pt x="135" y="53"/>
                      <a:pt x="93" y="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28"/>
              <p:cNvSpPr/>
              <p:nvPr/>
            </p:nvSpPr>
            <p:spPr>
              <a:xfrm>
                <a:off x="3394413" y="1435463"/>
                <a:ext cx="960300" cy="374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28"/>
              <p:cNvSpPr/>
              <p:nvPr/>
            </p:nvSpPr>
            <p:spPr>
              <a:xfrm>
                <a:off x="3584913" y="1533888"/>
                <a:ext cx="1110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28"/>
              <p:cNvSpPr/>
              <p:nvPr/>
            </p:nvSpPr>
            <p:spPr>
              <a:xfrm>
                <a:off x="4051638" y="1533888"/>
                <a:ext cx="1128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28"/>
              <p:cNvSpPr/>
              <p:nvPr/>
            </p:nvSpPr>
            <p:spPr>
              <a:xfrm>
                <a:off x="3508713" y="1251314"/>
                <a:ext cx="731838" cy="109538"/>
              </a:xfrm>
              <a:custGeom>
                <a:avLst/>
                <a:gdLst/>
                <a:ahLst/>
                <a:cxnLst/>
                <a:rect l="l" t="t" r="r" b="b"/>
                <a:pathLst>
                  <a:path w="544" h="81" extrusionOk="0">
                    <a:moveTo>
                      <a:pt x="525" y="0"/>
                    </a:moveTo>
                    <a:cubicBezTo>
                      <a:pt x="490" y="30"/>
                      <a:pt x="400" y="60"/>
                      <a:pt x="272" y="60"/>
                    </a:cubicBezTo>
                    <a:cubicBezTo>
                      <a:pt x="144" y="60"/>
                      <a:pt x="54" y="3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2" y="4"/>
                      <a:pt x="6" y="8"/>
                      <a:pt x="0" y="12"/>
                    </a:cubicBezTo>
                    <a:cubicBezTo>
                      <a:pt x="41" y="52"/>
                      <a:pt x="147" y="81"/>
                      <a:pt x="272" y="81"/>
                    </a:cubicBezTo>
                    <a:cubicBezTo>
                      <a:pt x="396" y="81"/>
                      <a:pt x="502" y="52"/>
                      <a:pt x="544" y="12"/>
                    </a:cubicBezTo>
                    <a:cubicBezTo>
                      <a:pt x="538" y="8"/>
                      <a:pt x="531" y="4"/>
                      <a:pt x="525" y="0"/>
                    </a:cubicBezTo>
                    <a:cubicBezTo>
                      <a:pt x="525" y="0"/>
                      <a:pt x="525" y="0"/>
                      <a:pt x="525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28"/>
              <p:cNvSpPr/>
              <p:nvPr/>
            </p:nvSpPr>
            <p:spPr>
              <a:xfrm>
                <a:off x="3762713" y="1921239"/>
                <a:ext cx="22225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36" extrusionOk="0">
                    <a:moveTo>
                      <a:pt x="15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4" y="36"/>
                      <a:pt x="8" y="36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2" y="36"/>
                      <a:pt x="165" y="32"/>
                      <a:pt x="165" y="28"/>
                    </a:cubicBezTo>
                    <a:cubicBezTo>
                      <a:pt x="165" y="7"/>
                      <a:pt x="165" y="7"/>
                      <a:pt x="165" y="7"/>
                    </a:cubicBezTo>
                    <a:cubicBezTo>
                      <a:pt x="165" y="3"/>
                      <a:pt x="162" y="0"/>
                      <a:pt x="15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76" name="Google Shape;1076;p28"/>
              <p:cNvGrpSpPr/>
              <p:nvPr/>
            </p:nvGrpSpPr>
            <p:grpSpPr>
              <a:xfrm>
                <a:off x="2898962" y="3006449"/>
                <a:ext cx="1858506" cy="1602129"/>
                <a:chOff x="5746112" y="3052999"/>
                <a:chExt cx="1858506" cy="1602129"/>
              </a:xfrm>
            </p:grpSpPr>
            <p:sp>
              <p:nvSpPr>
                <p:cNvPr id="1077" name="Google Shape;1077;p28"/>
                <p:cNvSpPr/>
                <p:nvPr/>
              </p:nvSpPr>
              <p:spPr>
                <a:xfrm>
                  <a:off x="6165409" y="3373142"/>
                  <a:ext cx="296058" cy="713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504" extrusionOk="0">
                      <a:moveTo>
                        <a:pt x="128" y="504"/>
                      </a:moveTo>
                      <a:lnTo>
                        <a:pt x="0" y="482"/>
                      </a:lnTo>
                      <a:lnTo>
                        <a:pt x="80" y="0"/>
                      </a:lnTo>
                      <a:lnTo>
                        <a:pt x="209" y="22"/>
                      </a:lnTo>
                      <a:lnTo>
                        <a:pt x="128" y="50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8" name="Google Shape;1078;p28"/>
                <p:cNvSpPr/>
                <p:nvPr/>
              </p:nvSpPr>
              <p:spPr>
                <a:xfrm>
                  <a:off x="5746112" y="4421396"/>
                  <a:ext cx="658693" cy="233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07" extrusionOk="0">
                      <a:moveTo>
                        <a:pt x="300" y="76"/>
                      </a:move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24" y="28"/>
                        <a:pt x="0" y="107"/>
                        <a:pt x="0" y="107"/>
                      </a:cubicBezTo>
                      <a:cubicBezTo>
                        <a:pt x="300" y="107"/>
                        <a:pt x="300" y="107"/>
                        <a:pt x="300" y="107"/>
                      </a:cubicBezTo>
                      <a:lnTo>
                        <a:pt x="300" y="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9" name="Google Shape;1079;p28"/>
                <p:cNvSpPr/>
                <p:nvPr/>
              </p:nvSpPr>
              <p:spPr>
                <a:xfrm>
                  <a:off x="5933095" y="3723031"/>
                  <a:ext cx="471709" cy="864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" h="610" extrusionOk="0">
                      <a:moveTo>
                        <a:pt x="0" y="493"/>
                      </a:moveTo>
                      <a:lnTo>
                        <a:pt x="164" y="0"/>
                      </a:lnTo>
                      <a:lnTo>
                        <a:pt x="254" y="122"/>
                      </a:lnTo>
                      <a:lnTo>
                        <a:pt x="333" y="175"/>
                      </a:lnTo>
                      <a:lnTo>
                        <a:pt x="333" y="610"/>
                      </a:lnTo>
                      <a:lnTo>
                        <a:pt x="0" y="49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0" name="Google Shape;1080;p28"/>
                <p:cNvSpPr/>
                <p:nvPr/>
              </p:nvSpPr>
              <p:spPr>
                <a:xfrm>
                  <a:off x="5933095" y="4401564"/>
                  <a:ext cx="471709" cy="185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" h="131" extrusionOk="0">
                      <a:moveTo>
                        <a:pt x="0" y="14"/>
                      </a:moveTo>
                      <a:lnTo>
                        <a:pt x="333" y="131"/>
                      </a:lnTo>
                      <a:lnTo>
                        <a:pt x="333" y="114"/>
                      </a:lnTo>
                      <a:lnTo>
                        <a:pt x="6" y="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1" name="Google Shape;1081;p28"/>
                <p:cNvSpPr/>
                <p:nvPr/>
              </p:nvSpPr>
              <p:spPr>
                <a:xfrm>
                  <a:off x="5978425" y="3723031"/>
                  <a:ext cx="267727" cy="566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258" extrusionOk="0">
                      <a:moveTo>
                        <a:pt x="111" y="75"/>
                      </a:move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0" y="258"/>
                        <a:pt x="0" y="258"/>
                        <a:pt x="0" y="258"/>
                      </a:cubicBezTo>
                      <a:cubicBezTo>
                        <a:pt x="61" y="248"/>
                        <a:pt x="122" y="133"/>
                        <a:pt x="111" y="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2" name="Google Shape;1082;p28"/>
                <p:cNvSpPr/>
                <p:nvPr/>
              </p:nvSpPr>
              <p:spPr>
                <a:xfrm>
                  <a:off x="6246152" y="3895852"/>
                  <a:ext cx="158653" cy="691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88" extrusionOk="0">
                      <a:moveTo>
                        <a:pt x="112" y="488"/>
                      </a:moveTo>
                      <a:lnTo>
                        <a:pt x="112" y="53"/>
                      </a:lnTo>
                      <a:lnTo>
                        <a:pt x="33" y="0"/>
                      </a:lnTo>
                      <a:lnTo>
                        <a:pt x="0" y="450"/>
                      </a:lnTo>
                      <a:lnTo>
                        <a:pt x="112" y="4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3" name="Google Shape;1083;p28"/>
                <p:cNvSpPr/>
                <p:nvPr/>
              </p:nvSpPr>
              <p:spPr>
                <a:xfrm>
                  <a:off x="6889263" y="3373142"/>
                  <a:ext cx="296058" cy="713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504" extrusionOk="0">
                      <a:moveTo>
                        <a:pt x="82" y="504"/>
                      </a:moveTo>
                      <a:lnTo>
                        <a:pt x="209" y="482"/>
                      </a:lnTo>
                      <a:lnTo>
                        <a:pt x="129" y="0"/>
                      </a:lnTo>
                      <a:lnTo>
                        <a:pt x="0" y="22"/>
                      </a:lnTo>
                      <a:lnTo>
                        <a:pt x="82" y="50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4" name="Google Shape;1084;p28"/>
                <p:cNvSpPr/>
                <p:nvPr/>
              </p:nvSpPr>
              <p:spPr>
                <a:xfrm>
                  <a:off x="6945924" y="4421396"/>
                  <a:ext cx="658693" cy="233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07" extrusionOk="0">
                      <a:moveTo>
                        <a:pt x="0" y="76"/>
                      </a:moveTo>
                      <a:cubicBezTo>
                        <a:pt x="215" y="0"/>
                        <a:pt x="215" y="0"/>
                        <a:pt x="215" y="0"/>
                      </a:cubicBezTo>
                      <a:cubicBezTo>
                        <a:pt x="276" y="28"/>
                        <a:pt x="300" y="107"/>
                        <a:pt x="300" y="107"/>
                      </a:cubicBezTo>
                      <a:cubicBezTo>
                        <a:pt x="0" y="107"/>
                        <a:pt x="0" y="107"/>
                        <a:pt x="0" y="107"/>
                      </a:cubicBez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5" name="Google Shape;1085;p28"/>
                <p:cNvSpPr/>
                <p:nvPr/>
              </p:nvSpPr>
              <p:spPr>
                <a:xfrm>
                  <a:off x="6945924" y="3723031"/>
                  <a:ext cx="473126" cy="864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610" extrusionOk="0">
                      <a:moveTo>
                        <a:pt x="334" y="493"/>
                      </a:moveTo>
                      <a:lnTo>
                        <a:pt x="169" y="0"/>
                      </a:lnTo>
                      <a:lnTo>
                        <a:pt x="80" y="122"/>
                      </a:lnTo>
                      <a:lnTo>
                        <a:pt x="0" y="175"/>
                      </a:lnTo>
                      <a:lnTo>
                        <a:pt x="0" y="610"/>
                      </a:lnTo>
                      <a:lnTo>
                        <a:pt x="334" y="49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6" name="Google Shape;1086;p28"/>
                <p:cNvSpPr/>
                <p:nvPr/>
              </p:nvSpPr>
              <p:spPr>
                <a:xfrm>
                  <a:off x="6945924" y="4401564"/>
                  <a:ext cx="473126" cy="185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131" extrusionOk="0">
                      <a:moveTo>
                        <a:pt x="334" y="14"/>
                      </a:moveTo>
                      <a:lnTo>
                        <a:pt x="0" y="131"/>
                      </a:lnTo>
                      <a:lnTo>
                        <a:pt x="0" y="114"/>
                      </a:lnTo>
                      <a:lnTo>
                        <a:pt x="327" y="0"/>
                      </a:lnTo>
                      <a:lnTo>
                        <a:pt x="334" y="1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7" name="Google Shape;1087;p28"/>
                <p:cNvSpPr/>
                <p:nvPr/>
              </p:nvSpPr>
              <p:spPr>
                <a:xfrm>
                  <a:off x="7104577" y="3723031"/>
                  <a:ext cx="267727" cy="566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258" extrusionOk="0">
                      <a:moveTo>
                        <a:pt x="11" y="75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22" y="258"/>
                        <a:pt x="122" y="258"/>
                        <a:pt x="122" y="258"/>
                      </a:cubicBezTo>
                      <a:cubicBezTo>
                        <a:pt x="62" y="248"/>
                        <a:pt x="0" y="133"/>
                        <a:pt x="11" y="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8" name="Google Shape;1088;p28"/>
                <p:cNvSpPr/>
                <p:nvPr/>
              </p:nvSpPr>
              <p:spPr>
                <a:xfrm>
                  <a:off x="6945924" y="3895852"/>
                  <a:ext cx="158653" cy="691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88" extrusionOk="0">
                      <a:moveTo>
                        <a:pt x="0" y="488"/>
                      </a:moveTo>
                      <a:lnTo>
                        <a:pt x="0" y="53"/>
                      </a:lnTo>
                      <a:lnTo>
                        <a:pt x="80" y="0"/>
                      </a:lnTo>
                      <a:lnTo>
                        <a:pt x="112" y="450"/>
                      </a:lnTo>
                      <a:lnTo>
                        <a:pt x="0" y="4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9" name="Google Shape;1089;p28"/>
                <p:cNvSpPr/>
                <p:nvPr/>
              </p:nvSpPr>
              <p:spPr>
                <a:xfrm>
                  <a:off x="6118663" y="3052999"/>
                  <a:ext cx="1086490" cy="526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" h="240" extrusionOk="0">
                      <a:moveTo>
                        <a:pt x="495" y="51"/>
                      </a:moveTo>
                      <a:cubicBezTo>
                        <a:pt x="495" y="72"/>
                        <a:pt x="495" y="72"/>
                        <a:pt x="495" y="72"/>
                      </a:cubicBezTo>
                      <a:cubicBezTo>
                        <a:pt x="495" y="87"/>
                        <a:pt x="489" y="100"/>
                        <a:pt x="478" y="110"/>
                      </a:cubicBezTo>
                      <a:cubicBezTo>
                        <a:pt x="367" y="212"/>
                        <a:pt x="367" y="212"/>
                        <a:pt x="367" y="212"/>
                      </a:cubicBezTo>
                      <a:cubicBezTo>
                        <a:pt x="359" y="220"/>
                        <a:pt x="349" y="226"/>
                        <a:pt x="339" y="231"/>
                      </a:cubicBezTo>
                      <a:cubicBezTo>
                        <a:pt x="325" y="237"/>
                        <a:pt x="311" y="240"/>
                        <a:pt x="296" y="240"/>
                      </a:cubicBezTo>
                      <a:cubicBezTo>
                        <a:pt x="199" y="240"/>
                        <a:pt x="199" y="240"/>
                        <a:pt x="199" y="240"/>
                      </a:cubicBezTo>
                      <a:cubicBezTo>
                        <a:pt x="184" y="240"/>
                        <a:pt x="169" y="237"/>
                        <a:pt x="156" y="231"/>
                      </a:cubicBezTo>
                      <a:cubicBezTo>
                        <a:pt x="146" y="226"/>
                        <a:pt x="136" y="220"/>
                        <a:pt x="128" y="212"/>
                      </a:cubicBezTo>
                      <a:cubicBezTo>
                        <a:pt x="17" y="110"/>
                        <a:pt x="17" y="110"/>
                        <a:pt x="17" y="110"/>
                      </a:cubicBezTo>
                      <a:cubicBezTo>
                        <a:pt x="6" y="100"/>
                        <a:pt x="0" y="87"/>
                        <a:pt x="0" y="72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23"/>
                        <a:pt x="23" y="0"/>
                        <a:pt x="51" y="0"/>
                      </a:cubicBezTo>
                      <a:cubicBezTo>
                        <a:pt x="444" y="0"/>
                        <a:pt x="444" y="0"/>
                        <a:pt x="444" y="0"/>
                      </a:cubicBezTo>
                      <a:cubicBezTo>
                        <a:pt x="472" y="0"/>
                        <a:pt x="495" y="23"/>
                        <a:pt x="495" y="5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0" name="Google Shape;1090;p28"/>
                <p:cNvSpPr/>
                <p:nvPr/>
              </p:nvSpPr>
              <p:spPr>
                <a:xfrm>
                  <a:off x="6118663" y="3052999"/>
                  <a:ext cx="1086490" cy="114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" h="52" extrusionOk="0">
                      <a:moveTo>
                        <a:pt x="495" y="52"/>
                      </a:moveTo>
                      <a:cubicBezTo>
                        <a:pt x="495" y="51"/>
                        <a:pt x="495" y="51"/>
                        <a:pt x="495" y="51"/>
                      </a:cubicBezTo>
                      <a:cubicBezTo>
                        <a:pt x="495" y="23"/>
                        <a:pt x="472" y="0"/>
                        <a:pt x="444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23" y="0"/>
                        <a:pt x="0" y="23"/>
                        <a:pt x="0" y="51"/>
                      </a:cubicBezTo>
                      <a:cubicBezTo>
                        <a:pt x="0" y="52"/>
                        <a:pt x="0" y="52"/>
                        <a:pt x="0" y="52"/>
                      </a:cubicBezTo>
                      <a:lnTo>
                        <a:pt x="495" y="5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1" name="Google Shape;1091;p28"/>
                <p:cNvSpPr/>
                <p:nvPr/>
              </p:nvSpPr>
              <p:spPr>
                <a:xfrm>
                  <a:off x="6461467" y="3299480"/>
                  <a:ext cx="402298" cy="280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28" extrusionOk="0">
                      <a:moveTo>
                        <a:pt x="183" y="119"/>
                      </a:moveTo>
                      <a:cubicBezTo>
                        <a:pt x="169" y="125"/>
                        <a:pt x="155" y="128"/>
                        <a:pt x="140" y="128"/>
                      </a:cubicBezTo>
                      <a:cubicBezTo>
                        <a:pt x="43" y="128"/>
                        <a:pt x="43" y="128"/>
                        <a:pt x="43" y="128"/>
                      </a:cubicBezTo>
                      <a:cubicBezTo>
                        <a:pt x="28" y="128"/>
                        <a:pt x="13" y="125"/>
                        <a:pt x="0" y="119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28" y="11"/>
                        <a:pt x="41" y="0"/>
                        <a:pt x="56" y="0"/>
                      </a:cubicBezTo>
                      <a:cubicBezTo>
                        <a:pt x="127" y="0"/>
                        <a:pt x="127" y="0"/>
                        <a:pt x="127" y="0"/>
                      </a:cubicBezTo>
                      <a:cubicBezTo>
                        <a:pt x="142" y="0"/>
                        <a:pt x="155" y="11"/>
                        <a:pt x="159" y="25"/>
                      </a:cubicBezTo>
                      <a:lnTo>
                        <a:pt x="183" y="11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92" name="Google Shape;1092;p28"/>
              <p:cNvGrpSpPr/>
              <p:nvPr/>
            </p:nvGrpSpPr>
            <p:grpSpPr>
              <a:xfrm>
                <a:off x="3176275" y="2079946"/>
                <a:ext cx="1303874" cy="927100"/>
                <a:chOff x="3157350" y="2079946"/>
                <a:chExt cx="1303874" cy="927100"/>
              </a:xfrm>
            </p:grpSpPr>
            <p:sp>
              <p:nvSpPr>
                <p:cNvPr id="1093" name="Google Shape;1093;p28"/>
                <p:cNvSpPr/>
                <p:nvPr/>
              </p:nvSpPr>
              <p:spPr>
                <a:xfrm>
                  <a:off x="3447845" y="2785577"/>
                  <a:ext cx="721924" cy="22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" h="231" extrusionOk="0">
                      <a:moveTo>
                        <a:pt x="753" y="0"/>
                      </a:moveTo>
                      <a:lnTo>
                        <a:pt x="0" y="0"/>
                      </a:lnTo>
                      <a:lnTo>
                        <a:pt x="62" y="231"/>
                      </a:lnTo>
                      <a:lnTo>
                        <a:pt x="691" y="231"/>
                      </a:lnTo>
                      <a:lnTo>
                        <a:pt x="75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4" name="Google Shape;1094;p28"/>
                <p:cNvSpPr/>
                <p:nvPr/>
              </p:nvSpPr>
              <p:spPr>
                <a:xfrm>
                  <a:off x="3157350" y="2079946"/>
                  <a:ext cx="415131" cy="347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234" extrusionOk="0">
                      <a:moveTo>
                        <a:pt x="280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28" y="0"/>
                        <a:pt x="0" y="42"/>
                        <a:pt x="16" y="80"/>
                      </a:cubicBezTo>
                      <a:cubicBezTo>
                        <a:pt x="44" y="145"/>
                        <a:pt x="93" y="226"/>
                        <a:pt x="169" y="234"/>
                      </a:cubicBezTo>
                      <a:lnTo>
                        <a:pt x="2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5" name="Google Shape;1095;p28"/>
                <p:cNvSpPr/>
                <p:nvPr/>
              </p:nvSpPr>
              <p:spPr>
                <a:xfrm>
                  <a:off x="4045135" y="2079946"/>
                  <a:ext cx="416089" cy="347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234" extrusionOk="0">
                      <a:moveTo>
                        <a:pt x="0" y="0"/>
                      </a:moveTo>
                      <a:cubicBezTo>
                        <a:pt x="210" y="0"/>
                        <a:pt x="210" y="0"/>
                        <a:pt x="210" y="0"/>
                      </a:cubicBezTo>
                      <a:cubicBezTo>
                        <a:pt x="252" y="0"/>
                        <a:pt x="280" y="42"/>
                        <a:pt x="263" y="80"/>
                      </a:cubicBezTo>
                      <a:cubicBezTo>
                        <a:pt x="236" y="145"/>
                        <a:pt x="187" y="226"/>
                        <a:pt x="111" y="23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6" name="Google Shape;1096;p28"/>
                <p:cNvSpPr/>
                <p:nvPr/>
              </p:nvSpPr>
              <p:spPr>
                <a:xfrm>
                  <a:off x="3338550" y="2079946"/>
                  <a:ext cx="941474" cy="808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544" extrusionOk="0">
                      <a:moveTo>
                        <a:pt x="634" y="125"/>
                      </a:moveTo>
                      <a:cubicBezTo>
                        <a:pt x="634" y="375"/>
                        <a:pt x="634" y="375"/>
                        <a:pt x="634" y="375"/>
                      </a:cubicBezTo>
                      <a:cubicBezTo>
                        <a:pt x="634" y="411"/>
                        <a:pt x="620" y="474"/>
                        <a:pt x="598" y="526"/>
                      </a:cubicBezTo>
                      <a:cubicBezTo>
                        <a:pt x="593" y="537"/>
                        <a:pt x="583" y="544"/>
                        <a:pt x="571" y="544"/>
                      </a:cubicBezTo>
                      <a:cubicBezTo>
                        <a:pt x="500" y="544"/>
                        <a:pt x="500" y="544"/>
                        <a:pt x="500" y="544"/>
                      </a:cubicBezTo>
                      <a:cubicBezTo>
                        <a:pt x="481" y="544"/>
                        <a:pt x="463" y="536"/>
                        <a:pt x="450" y="523"/>
                      </a:cubicBezTo>
                      <a:cubicBezTo>
                        <a:pt x="448" y="521"/>
                        <a:pt x="448" y="521"/>
                        <a:pt x="448" y="521"/>
                      </a:cubicBezTo>
                      <a:cubicBezTo>
                        <a:pt x="435" y="508"/>
                        <a:pt x="417" y="500"/>
                        <a:pt x="398" y="500"/>
                      </a:cubicBezTo>
                      <a:cubicBezTo>
                        <a:pt x="236" y="500"/>
                        <a:pt x="236" y="500"/>
                        <a:pt x="236" y="500"/>
                      </a:cubicBezTo>
                      <a:cubicBezTo>
                        <a:pt x="217" y="500"/>
                        <a:pt x="199" y="508"/>
                        <a:pt x="186" y="521"/>
                      </a:cubicBezTo>
                      <a:cubicBezTo>
                        <a:pt x="184" y="523"/>
                        <a:pt x="184" y="523"/>
                        <a:pt x="184" y="523"/>
                      </a:cubicBezTo>
                      <a:cubicBezTo>
                        <a:pt x="171" y="536"/>
                        <a:pt x="152" y="544"/>
                        <a:pt x="134" y="544"/>
                      </a:cubicBezTo>
                      <a:cubicBezTo>
                        <a:pt x="62" y="544"/>
                        <a:pt x="62" y="544"/>
                        <a:pt x="62" y="544"/>
                      </a:cubicBezTo>
                      <a:cubicBezTo>
                        <a:pt x="51" y="544"/>
                        <a:pt x="41" y="537"/>
                        <a:pt x="36" y="526"/>
                      </a:cubicBezTo>
                      <a:cubicBezTo>
                        <a:pt x="14" y="474"/>
                        <a:pt x="0" y="411"/>
                        <a:pt x="0" y="375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56"/>
                        <a:pt x="50" y="0"/>
                        <a:pt x="113" y="0"/>
                      </a:cubicBezTo>
                      <a:cubicBezTo>
                        <a:pt x="521" y="0"/>
                        <a:pt x="521" y="0"/>
                        <a:pt x="521" y="0"/>
                      </a:cubicBezTo>
                      <a:cubicBezTo>
                        <a:pt x="583" y="0"/>
                        <a:pt x="634" y="56"/>
                        <a:pt x="634" y="125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7" name="Google Shape;1097;p28"/>
                <p:cNvSpPr/>
                <p:nvPr/>
              </p:nvSpPr>
              <p:spPr>
                <a:xfrm>
                  <a:off x="3338550" y="2579448"/>
                  <a:ext cx="941474" cy="14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100" extrusionOk="0">
                      <a:moveTo>
                        <a:pt x="626" y="100"/>
                      </a:moveTo>
                      <a:cubicBezTo>
                        <a:pt x="631" y="77"/>
                        <a:pt x="634" y="55"/>
                        <a:pt x="634" y="39"/>
                      </a:cubicBezTo>
                      <a:cubicBezTo>
                        <a:pt x="634" y="0"/>
                        <a:pt x="634" y="0"/>
                        <a:pt x="63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55"/>
                        <a:pt x="2" y="77"/>
                        <a:pt x="8" y="100"/>
                      </a:cubicBezTo>
                      <a:cubicBezTo>
                        <a:pt x="626" y="100"/>
                        <a:pt x="626" y="100"/>
                        <a:pt x="626" y="100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8" name="Google Shape;1098;p28"/>
                <p:cNvSpPr/>
                <p:nvPr/>
              </p:nvSpPr>
              <p:spPr>
                <a:xfrm>
                  <a:off x="3436341" y="2341681"/>
                  <a:ext cx="745893" cy="344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232" extrusionOk="0">
                      <a:moveTo>
                        <a:pt x="30" y="205"/>
                      </a:move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0" y="18"/>
                        <a:pt x="15" y="0"/>
                        <a:pt x="35" y="0"/>
                      </a:cubicBezTo>
                      <a:cubicBezTo>
                        <a:pt x="467" y="0"/>
                        <a:pt x="467" y="0"/>
                        <a:pt x="467" y="0"/>
                      </a:cubicBezTo>
                      <a:cubicBezTo>
                        <a:pt x="487" y="0"/>
                        <a:pt x="502" y="18"/>
                        <a:pt x="499" y="38"/>
                      </a:cubicBezTo>
                      <a:cubicBezTo>
                        <a:pt x="471" y="205"/>
                        <a:pt x="471" y="205"/>
                        <a:pt x="471" y="205"/>
                      </a:cubicBezTo>
                      <a:cubicBezTo>
                        <a:pt x="469" y="220"/>
                        <a:pt x="455" y="232"/>
                        <a:pt x="440" y="232"/>
                      </a:cubicBezTo>
                      <a:cubicBezTo>
                        <a:pt x="62" y="232"/>
                        <a:pt x="62" y="232"/>
                        <a:pt x="62" y="232"/>
                      </a:cubicBezTo>
                      <a:cubicBezTo>
                        <a:pt x="46" y="232"/>
                        <a:pt x="33" y="220"/>
                        <a:pt x="30" y="205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9" name="Google Shape;1099;p28"/>
                <p:cNvSpPr/>
                <p:nvPr/>
              </p:nvSpPr>
              <p:spPr>
                <a:xfrm>
                  <a:off x="3471814" y="2374278"/>
                  <a:ext cx="674947" cy="278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188" extrusionOk="0">
                      <a:moveTo>
                        <a:pt x="38" y="188"/>
                      </a:moveTo>
                      <a:cubicBezTo>
                        <a:pt x="33" y="188"/>
                        <a:pt x="29" y="184"/>
                        <a:pt x="28" y="179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8"/>
                        <a:pt x="2" y="5"/>
                        <a:pt x="3" y="4"/>
                      </a:cubicBezTo>
                      <a:cubicBezTo>
                        <a:pt x="4" y="3"/>
                        <a:pt x="7" y="0"/>
                        <a:pt x="11" y="0"/>
                      </a:cubicBezTo>
                      <a:cubicBezTo>
                        <a:pt x="443" y="0"/>
                        <a:pt x="443" y="0"/>
                        <a:pt x="443" y="0"/>
                      </a:cubicBezTo>
                      <a:cubicBezTo>
                        <a:pt x="447" y="0"/>
                        <a:pt x="450" y="3"/>
                        <a:pt x="451" y="4"/>
                      </a:cubicBezTo>
                      <a:cubicBezTo>
                        <a:pt x="452" y="5"/>
                        <a:pt x="454" y="8"/>
                        <a:pt x="453" y="12"/>
                      </a:cubicBezTo>
                      <a:cubicBezTo>
                        <a:pt x="426" y="179"/>
                        <a:pt x="426" y="179"/>
                        <a:pt x="426" y="179"/>
                      </a:cubicBezTo>
                      <a:cubicBezTo>
                        <a:pt x="425" y="184"/>
                        <a:pt x="421" y="188"/>
                        <a:pt x="416" y="188"/>
                      </a:cubicBezTo>
                      <a:cubicBezTo>
                        <a:pt x="38" y="188"/>
                        <a:pt x="38" y="188"/>
                        <a:pt x="38" y="188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0" name="Google Shape;1100;p28"/>
                <p:cNvSpPr/>
                <p:nvPr/>
              </p:nvSpPr>
              <p:spPr>
                <a:xfrm>
                  <a:off x="3507287" y="2406876"/>
                  <a:ext cx="602082" cy="213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223" extrusionOk="0">
                      <a:moveTo>
                        <a:pt x="628" y="0"/>
                      </a:moveTo>
                      <a:lnTo>
                        <a:pt x="0" y="0"/>
                      </a:lnTo>
                      <a:lnTo>
                        <a:pt x="37" y="223"/>
                      </a:lnTo>
                      <a:lnTo>
                        <a:pt x="592" y="223"/>
                      </a:lnTo>
                      <a:lnTo>
                        <a:pt x="628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1" name="Google Shape;1101;p28"/>
                <p:cNvSpPr/>
                <p:nvPr/>
              </p:nvSpPr>
              <p:spPr>
                <a:xfrm>
                  <a:off x="3542760" y="2079946"/>
                  <a:ext cx="531137" cy="78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53" extrusionOk="0">
                      <a:moveTo>
                        <a:pt x="357" y="0"/>
                      </a:moveTo>
                      <a:cubicBezTo>
                        <a:pt x="357" y="0"/>
                        <a:pt x="357" y="0"/>
                        <a:pt x="357" y="0"/>
                      </a:cubicBezTo>
                      <a:cubicBezTo>
                        <a:pt x="348" y="32"/>
                        <a:pt x="319" y="53"/>
                        <a:pt x="285" y="53"/>
                      </a:cubicBezTo>
                      <a:cubicBezTo>
                        <a:pt x="72" y="53"/>
                        <a:pt x="72" y="53"/>
                        <a:pt x="72" y="53"/>
                      </a:cubicBezTo>
                      <a:cubicBezTo>
                        <a:pt x="39" y="53"/>
                        <a:pt x="10" y="32"/>
                        <a:pt x="0" y="0"/>
                      </a:cubicBezTo>
                      <a:lnTo>
                        <a:pt x="3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02" name="Google Shape;1102;p28"/>
            <p:cNvGrpSpPr/>
            <p:nvPr/>
          </p:nvGrpSpPr>
          <p:grpSpPr>
            <a:xfrm>
              <a:off x="5478500" y="2107147"/>
              <a:ext cx="741900" cy="1121750"/>
              <a:chOff x="5478500" y="2107147"/>
              <a:chExt cx="741900" cy="1121750"/>
            </a:xfrm>
          </p:grpSpPr>
          <p:sp>
            <p:nvSpPr>
              <p:cNvPr id="1103" name="Google Shape;1103;p28"/>
              <p:cNvSpPr/>
              <p:nvPr/>
            </p:nvSpPr>
            <p:spPr>
              <a:xfrm>
                <a:off x="5791879" y="2820556"/>
                <a:ext cx="428521" cy="40834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22" extrusionOk="0">
                    <a:moveTo>
                      <a:pt x="191" y="132"/>
                    </a:moveTo>
                    <a:cubicBezTo>
                      <a:pt x="191" y="132"/>
                      <a:pt x="191" y="132"/>
                      <a:pt x="191" y="132"/>
                    </a:cubicBezTo>
                    <a:cubicBezTo>
                      <a:pt x="213" y="136"/>
                      <a:pt x="233" y="116"/>
                      <a:pt x="228" y="94"/>
                    </a:cubicBezTo>
                    <a:cubicBezTo>
                      <a:pt x="218" y="50"/>
                      <a:pt x="183" y="15"/>
                      <a:pt x="135" y="8"/>
                    </a:cubicBezTo>
                    <a:cubicBezTo>
                      <a:pt x="79" y="0"/>
                      <a:pt x="25" y="36"/>
                      <a:pt x="11" y="92"/>
                    </a:cubicBezTo>
                    <a:cubicBezTo>
                      <a:pt x="0" y="138"/>
                      <a:pt x="20" y="184"/>
                      <a:pt x="57" y="209"/>
                    </a:cubicBezTo>
                    <a:cubicBezTo>
                      <a:pt x="75" y="222"/>
                      <a:pt x="101" y="212"/>
                      <a:pt x="106" y="189"/>
                    </a:cubicBezTo>
                    <a:cubicBezTo>
                      <a:pt x="108" y="177"/>
                      <a:pt x="103" y="164"/>
                      <a:pt x="93" y="158"/>
                    </a:cubicBezTo>
                    <a:cubicBezTo>
                      <a:pt x="77" y="147"/>
                      <a:pt x="69" y="128"/>
                      <a:pt x="73" y="108"/>
                    </a:cubicBezTo>
                    <a:cubicBezTo>
                      <a:pt x="78" y="83"/>
                      <a:pt x="103" y="66"/>
                      <a:pt x="128" y="71"/>
                    </a:cubicBezTo>
                    <a:cubicBezTo>
                      <a:pt x="148" y="74"/>
                      <a:pt x="162" y="89"/>
                      <a:pt x="166" y="108"/>
                    </a:cubicBezTo>
                    <a:cubicBezTo>
                      <a:pt x="169" y="120"/>
                      <a:pt x="179" y="129"/>
                      <a:pt x="191" y="1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28"/>
              <p:cNvSpPr/>
              <p:nvPr/>
            </p:nvSpPr>
            <p:spPr>
              <a:xfrm>
                <a:off x="5537852" y="2107147"/>
                <a:ext cx="512801" cy="400032"/>
              </a:xfrm>
              <a:custGeom>
                <a:avLst/>
                <a:gdLst/>
                <a:ahLst/>
                <a:cxnLst/>
                <a:rect l="l" t="t" r="r" b="b"/>
                <a:pathLst>
                  <a:path w="432" h="337" extrusionOk="0">
                    <a:moveTo>
                      <a:pt x="65" y="337"/>
                    </a:moveTo>
                    <a:lnTo>
                      <a:pt x="0" y="237"/>
                    </a:lnTo>
                    <a:lnTo>
                      <a:pt x="367" y="0"/>
                    </a:lnTo>
                    <a:lnTo>
                      <a:pt x="432" y="100"/>
                    </a:lnTo>
                    <a:lnTo>
                      <a:pt x="65" y="3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5478500" y="2323188"/>
                <a:ext cx="549599" cy="624381"/>
              </a:xfrm>
              <a:custGeom>
                <a:avLst/>
                <a:gdLst/>
                <a:ahLst/>
                <a:cxnLst/>
                <a:rect l="l" t="t" r="r" b="b"/>
                <a:pathLst>
                  <a:path w="299" h="339" extrusionOk="0">
                    <a:moveTo>
                      <a:pt x="284" y="268"/>
                    </a:moveTo>
                    <a:cubicBezTo>
                      <a:pt x="185" y="332"/>
                      <a:pt x="185" y="332"/>
                      <a:pt x="185" y="332"/>
                    </a:cubicBezTo>
                    <a:cubicBezTo>
                      <a:pt x="173" y="339"/>
                      <a:pt x="158" y="336"/>
                      <a:pt x="151" y="324"/>
                    </a:cubicBezTo>
                    <a:cubicBezTo>
                      <a:pt x="134" y="298"/>
                      <a:pt x="134" y="298"/>
                      <a:pt x="134" y="298"/>
                    </a:cubicBezTo>
                    <a:cubicBezTo>
                      <a:pt x="127" y="287"/>
                      <a:pt x="127" y="287"/>
                      <a:pt x="127" y="287"/>
                    </a:cubicBezTo>
                    <a:cubicBezTo>
                      <a:pt x="19" y="117"/>
                      <a:pt x="19" y="117"/>
                      <a:pt x="19" y="117"/>
                    </a:cubicBezTo>
                    <a:cubicBezTo>
                      <a:pt x="0" y="87"/>
                      <a:pt x="8" y="47"/>
                      <a:pt x="38" y="2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92" y="0"/>
                      <a:pt x="109" y="4"/>
                      <a:pt x="118" y="16"/>
                    </a:cubicBezTo>
                    <a:cubicBezTo>
                      <a:pt x="260" y="200"/>
                      <a:pt x="260" y="200"/>
                      <a:pt x="260" y="200"/>
                    </a:cubicBezTo>
                    <a:cubicBezTo>
                      <a:pt x="268" y="209"/>
                      <a:pt x="268" y="209"/>
                      <a:pt x="268" y="209"/>
                    </a:cubicBezTo>
                    <a:cubicBezTo>
                      <a:pt x="288" y="231"/>
                      <a:pt x="288" y="231"/>
                      <a:pt x="288" y="231"/>
                    </a:cubicBezTo>
                    <a:cubicBezTo>
                      <a:pt x="299" y="242"/>
                      <a:pt x="296" y="260"/>
                      <a:pt x="284" y="2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5585334" y="2323188"/>
                <a:ext cx="442766" cy="531793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89" extrusionOk="0">
                    <a:moveTo>
                      <a:pt x="230" y="231"/>
                    </a:moveTo>
                    <a:cubicBezTo>
                      <a:pt x="210" y="209"/>
                      <a:pt x="210" y="209"/>
                      <a:pt x="210" y="209"/>
                    </a:cubicBezTo>
                    <a:cubicBezTo>
                      <a:pt x="202" y="200"/>
                      <a:pt x="202" y="200"/>
                      <a:pt x="202" y="200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51" y="4"/>
                      <a:pt x="34" y="0"/>
                      <a:pt x="21" y="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9" y="58"/>
                      <a:pt x="134" y="207"/>
                      <a:pt x="193" y="289"/>
                    </a:cubicBezTo>
                    <a:cubicBezTo>
                      <a:pt x="226" y="268"/>
                      <a:pt x="226" y="268"/>
                      <a:pt x="226" y="268"/>
                    </a:cubicBezTo>
                    <a:cubicBezTo>
                      <a:pt x="238" y="260"/>
                      <a:pt x="241" y="242"/>
                      <a:pt x="230" y="2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7" name="Google Shape;1107;p28"/>
            <p:cNvGrpSpPr/>
            <p:nvPr/>
          </p:nvGrpSpPr>
          <p:grpSpPr>
            <a:xfrm flipH="1">
              <a:off x="6936625" y="2107147"/>
              <a:ext cx="741900" cy="1121750"/>
              <a:chOff x="5478500" y="2107147"/>
              <a:chExt cx="741900" cy="1121750"/>
            </a:xfrm>
          </p:grpSpPr>
          <p:sp>
            <p:nvSpPr>
              <p:cNvPr id="1108" name="Google Shape;1108;p28"/>
              <p:cNvSpPr/>
              <p:nvPr/>
            </p:nvSpPr>
            <p:spPr>
              <a:xfrm>
                <a:off x="5791879" y="2820556"/>
                <a:ext cx="428521" cy="40834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22" extrusionOk="0">
                    <a:moveTo>
                      <a:pt x="191" y="132"/>
                    </a:moveTo>
                    <a:cubicBezTo>
                      <a:pt x="191" y="132"/>
                      <a:pt x="191" y="132"/>
                      <a:pt x="191" y="132"/>
                    </a:cubicBezTo>
                    <a:cubicBezTo>
                      <a:pt x="213" y="136"/>
                      <a:pt x="233" y="116"/>
                      <a:pt x="228" y="94"/>
                    </a:cubicBezTo>
                    <a:cubicBezTo>
                      <a:pt x="218" y="50"/>
                      <a:pt x="183" y="15"/>
                      <a:pt x="135" y="8"/>
                    </a:cubicBezTo>
                    <a:cubicBezTo>
                      <a:pt x="79" y="0"/>
                      <a:pt x="25" y="36"/>
                      <a:pt x="11" y="92"/>
                    </a:cubicBezTo>
                    <a:cubicBezTo>
                      <a:pt x="0" y="138"/>
                      <a:pt x="20" y="184"/>
                      <a:pt x="57" y="209"/>
                    </a:cubicBezTo>
                    <a:cubicBezTo>
                      <a:pt x="75" y="222"/>
                      <a:pt x="101" y="212"/>
                      <a:pt x="106" y="189"/>
                    </a:cubicBezTo>
                    <a:cubicBezTo>
                      <a:pt x="108" y="177"/>
                      <a:pt x="103" y="164"/>
                      <a:pt x="93" y="158"/>
                    </a:cubicBezTo>
                    <a:cubicBezTo>
                      <a:pt x="77" y="147"/>
                      <a:pt x="69" y="128"/>
                      <a:pt x="73" y="108"/>
                    </a:cubicBezTo>
                    <a:cubicBezTo>
                      <a:pt x="78" y="83"/>
                      <a:pt x="103" y="66"/>
                      <a:pt x="128" y="71"/>
                    </a:cubicBezTo>
                    <a:cubicBezTo>
                      <a:pt x="148" y="74"/>
                      <a:pt x="162" y="89"/>
                      <a:pt x="166" y="108"/>
                    </a:cubicBezTo>
                    <a:cubicBezTo>
                      <a:pt x="169" y="120"/>
                      <a:pt x="179" y="129"/>
                      <a:pt x="191" y="1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5537852" y="2107147"/>
                <a:ext cx="512801" cy="400032"/>
              </a:xfrm>
              <a:custGeom>
                <a:avLst/>
                <a:gdLst/>
                <a:ahLst/>
                <a:cxnLst/>
                <a:rect l="l" t="t" r="r" b="b"/>
                <a:pathLst>
                  <a:path w="432" h="337" extrusionOk="0">
                    <a:moveTo>
                      <a:pt x="65" y="337"/>
                    </a:moveTo>
                    <a:lnTo>
                      <a:pt x="0" y="237"/>
                    </a:lnTo>
                    <a:lnTo>
                      <a:pt x="367" y="0"/>
                    </a:lnTo>
                    <a:lnTo>
                      <a:pt x="432" y="100"/>
                    </a:lnTo>
                    <a:lnTo>
                      <a:pt x="65" y="3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5478500" y="2323188"/>
                <a:ext cx="549599" cy="624381"/>
              </a:xfrm>
              <a:custGeom>
                <a:avLst/>
                <a:gdLst/>
                <a:ahLst/>
                <a:cxnLst/>
                <a:rect l="l" t="t" r="r" b="b"/>
                <a:pathLst>
                  <a:path w="299" h="339" extrusionOk="0">
                    <a:moveTo>
                      <a:pt x="284" y="268"/>
                    </a:moveTo>
                    <a:cubicBezTo>
                      <a:pt x="185" y="332"/>
                      <a:pt x="185" y="332"/>
                      <a:pt x="185" y="332"/>
                    </a:cubicBezTo>
                    <a:cubicBezTo>
                      <a:pt x="173" y="339"/>
                      <a:pt x="158" y="336"/>
                      <a:pt x="151" y="324"/>
                    </a:cubicBezTo>
                    <a:cubicBezTo>
                      <a:pt x="134" y="298"/>
                      <a:pt x="134" y="298"/>
                      <a:pt x="134" y="298"/>
                    </a:cubicBezTo>
                    <a:cubicBezTo>
                      <a:pt x="127" y="287"/>
                      <a:pt x="127" y="287"/>
                      <a:pt x="127" y="287"/>
                    </a:cubicBezTo>
                    <a:cubicBezTo>
                      <a:pt x="19" y="117"/>
                      <a:pt x="19" y="117"/>
                      <a:pt x="19" y="117"/>
                    </a:cubicBezTo>
                    <a:cubicBezTo>
                      <a:pt x="0" y="87"/>
                      <a:pt x="8" y="47"/>
                      <a:pt x="38" y="2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92" y="0"/>
                      <a:pt x="109" y="4"/>
                      <a:pt x="118" y="16"/>
                    </a:cubicBezTo>
                    <a:cubicBezTo>
                      <a:pt x="260" y="200"/>
                      <a:pt x="260" y="200"/>
                      <a:pt x="260" y="200"/>
                    </a:cubicBezTo>
                    <a:cubicBezTo>
                      <a:pt x="268" y="209"/>
                      <a:pt x="268" y="209"/>
                      <a:pt x="268" y="209"/>
                    </a:cubicBezTo>
                    <a:cubicBezTo>
                      <a:pt x="288" y="231"/>
                      <a:pt x="288" y="231"/>
                      <a:pt x="288" y="231"/>
                    </a:cubicBezTo>
                    <a:cubicBezTo>
                      <a:pt x="299" y="242"/>
                      <a:pt x="296" y="260"/>
                      <a:pt x="284" y="2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5585334" y="2323188"/>
                <a:ext cx="442766" cy="531793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89" extrusionOk="0">
                    <a:moveTo>
                      <a:pt x="230" y="231"/>
                    </a:moveTo>
                    <a:cubicBezTo>
                      <a:pt x="210" y="209"/>
                      <a:pt x="210" y="209"/>
                      <a:pt x="210" y="209"/>
                    </a:cubicBezTo>
                    <a:cubicBezTo>
                      <a:pt x="202" y="200"/>
                      <a:pt x="202" y="200"/>
                      <a:pt x="202" y="200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51" y="4"/>
                      <a:pt x="34" y="0"/>
                      <a:pt x="21" y="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9" y="58"/>
                      <a:pt x="134" y="207"/>
                      <a:pt x="193" y="289"/>
                    </a:cubicBezTo>
                    <a:cubicBezTo>
                      <a:pt x="226" y="268"/>
                      <a:pt x="226" y="268"/>
                      <a:pt x="226" y="268"/>
                    </a:cubicBezTo>
                    <a:cubicBezTo>
                      <a:pt x="238" y="260"/>
                      <a:pt x="241" y="242"/>
                      <a:pt x="230" y="2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2" name="Google Shape;1112;p28"/>
          <p:cNvGrpSpPr/>
          <p:nvPr/>
        </p:nvGrpSpPr>
        <p:grpSpPr>
          <a:xfrm>
            <a:off x="-270650" y="-192575"/>
            <a:ext cx="9724900" cy="5983225"/>
            <a:chOff x="-270650" y="-192575"/>
            <a:chExt cx="9724900" cy="5983225"/>
          </a:xfrm>
        </p:grpSpPr>
        <p:grpSp>
          <p:nvGrpSpPr>
            <p:cNvPr id="1113" name="Google Shape;1113;p28"/>
            <p:cNvGrpSpPr/>
            <p:nvPr/>
          </p:nvGrpSpPr>
          <p:grpSpPr>
            <a:xfrm>
              <a:off x="-270650" y="3159550"/>
              <a:ext cx="3268675" cy="2631100"/>
              <a:chOff x="-270650" y="2974600"/>
              <a:chExt cx="3268675" cy="2631100"/>
            </a:xfrm>
          </p:grpSpPr>
          <p:sp>
            <p:nvSpPr>
              <p:cNvPr id="1114" name="Google Shape;1114;p28"/>
              <p:cNvSpPr/>
              <p:nvPr/>
            </p:nvSpPr>
            <p:spPr>
              <a:xfrm>
                <a:off x="2627175" y="2974600"/>
                <a:ext cx="370850" cy="605075"/>
              </a:xfrm>
              <a:custGeom>
                <a:avLst/>
                <a:gdLst/>
                <a:ahLst/>
                <a:cxnLst/>
                <a:rect l="l" t="t" r="r" b="b"/>
                <a:pathLst>
                  <a:path w="14834" h="24203" extrusionOk="0">
                    <a:moveTo>
                      <a:pt x="0" y="0"/>
                    </a:moveTo>
                    <a:lnTo>
                      <a:pt x="5309" y="19831"/>
                    </a:lnTo>
                    <a:lnTo>
                      <a:pt x="14834" y="2420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15" name="Google Shape;1115;p28"/>
              <p:cNvSpPr/>
              <p:nvPr/>
            </p:nvSpPr>
            <p:spPr>
              <a:xfrm>
                <a:off x="2310975" y="3470375"/>
                <a:ext cx="445025" cy="370850"/>
              </a:xfrm>
              <a:custGeom>
                <a:avLst/>
                <a:gdLst/>
                <a:ahLst/>
                <a:cxnLst/>
                <a:rect l="l" t="t" r="r" b="b"/>
                <a:pathLst>
                  <a:path w="17801" h="14834" extrusionOk="0">
                    <a:moveTo>
                      <a:pt x="0" y="14834"/>
                    </a:moveTo>
                    <a:lnTo>
                      <a:pt x="17801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sp>
          <p:sp>
            <p:nvSpPr>
              <p:cNvPr id="1116" name="Google Shape;1116;p28"/>
              <p:cNvSpPr/>
              <p:nvPr/>
            </p:nvSpPr>
            <p:spPr>
              <a:xfrm>
                <a:off x="1541950" y="3501600"/>
                <a:ext cx="1190625" cy="1463900"/>
              </a:xfrm>
              <a:custGeom>
                <a:avLst/>
                <a:gdLst/>
                <a:ahLst/>
                <a:cxnLst/>
                <a:rect l="l" t="t" r="r" b="b"/>
                <a:pathLst>
                  <a:path w="47625" h="58556" extrusionOk="0">
                    <a:moveTo>
                      <a:pt x="0" y="0"/>
                    </a:moveTo>
                    <a:lnTo>
                      <a:pt x="6090" y="20300"/>
                    </a:lnTo>
                    <a:lnTo>
                      <a:pt x="12961" y="24672"/>
                    </a:lnTo>
                    <a:lnTo>
                      <a:pt x="18582" y="41692"/>
                    </a:lnTo>
                    <a:lnTo>
                      <a:pt x="47625" y="5855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17" name="Google Shape;1117;p28"/>
              <p:cNvSpPr/>
              <p:nvPr/>
            </p:nvSpPr>
            <p:spPr>
              <a:xfrm>
                <a:off x="2096275" y="4044225"/>
                <a:ext cx="726100" cy="690950"/>
              </a:xfrm>
              <a:custGeom>
                <a:avLst/>
                <a:gdLst/>
                <a:ahLst/>
                <a:cxnLst/>
                <a:rect l="l" t="t" r="r" b="b"/>
                <a:pathLst>
                  <a:path w="29044" h="27638" extrusionOk="0">
                    <a:moveTo>
                      <a:pt x="0" y="0"/>
                    </a:moveTo>
                    <a:lnTo>
                      <a:pt x="4841" y="14365"/>
                    </a:lnTo>
                    <a:lnTo>
                      <a:pt x="29044" y="2763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18" name="Google Shape;1118;p28"/>
              <p:cNvSpPr/>
              <p:nvPr/>
            </p:nvSpPr>
            <p:spPr>
              <a:xfrm>
                <a:off x="1194525" y="3368875"/>
                <a:ext cx="1354575" cy="1811325"/>
              </a:xfrm>
              <a:custGeom>
                <a:avLst/>
                <a:gdLst/>
                <a:ahLst/>
                <a:cxnLst/>
                <a:rect l="l" t="t" r="r" b="b"/>
                <a:pathLst>
                  <a:path w="54183" h="72453" extrusionOk="0">
                    <a:moveTo>
                      <a:pt x="0" y="0"/>
                    </a:moveTo>
                    <a:lnTo>
                      <a:pt x="7964" y="28888"/>
                    </a:lnTo>
                    <a:lnTo>
                      <a:pt x="20768" y="37476"/>
                    </a:lnTo>
                    <a:lnTo>
                      <a:pt x="24359" y="52466"/>
                    </a:lnTo>
                    <a:lnTo>
                      <a:pt x="54183" y="7245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19" name="Google Shape;1119;p28"/>
              <p:cNvSpPr/>
              <p:nvPr/>
            </p:nvSpPr>
            <p:spPr>
              <a:xfrm>
                <a:off x="-208200" y="3985675"/>
                <a:ext cx="1480800" cy="506175"/>
              </a:xfrm>
              <a:custGeom>
                <a:avLst/>
                <a:gdLst/>
                <a:ahLst/>
                <a:cxnLst/>
                <a:rect l="l" t="t" r="r" b="b"/>
                <a:pathLst>
                  <a:path w="59232" h="20247" extrusionOk="0">
                    <a:moveTo>
                      <a:pt x="59232" y="7651"/>
                    </a:moveTo>
                    <a:lnTo>
                      <a:pt x="47365" y="0"/>
                    </a:lnTo>
                    <a:lnTo>
                      <a:pt x="17853" y="7963"/>
                    </a:lnTo>
                    <a:lnTo>
                      <a:pt x="15042" y="17488"/>
                    </a:lnTo>
                    <a:lnTo>
                      <a:pt x="0" y="2024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20" name="Google Shape;1120;p28"/>
              <p:cNvSpPr/>
              <p:nvPr/>
            </p:nvSpPr>
            <p:spPr>
              <a:xfrm>
                <a:off x="-270650" y="3794375"/>
                <a:ext cx="785925" cy="520500"/>
              </a:xfrm>
              <a:custGeom>
                <a:avLst/>
                <a:gdLst/>
                <a:ahLst/>
                <a:cxnLst/>
                <a:rect l="l" t="t" r="r" b="b"/>
                <a:pathLst>
                  <a:path w="31437" h="20820" extrusionOk="0">
                    <a:moveTo>
                      <a:pt x="31437" y="0"/>
                    </a:moveTo>
                    <a:lnTo>
                      <a:pt x="12283" y="5205"/>
                    </a:lnTo>
                    <a:lnTo>
                      <a:pt x="9160" y="19363"/>
                    </a:lnTo>
                    <a:lnTo>
                      <a:pt x="0" y="2082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21" name="Google Shape;1121;p28"/>
              <p:cNvSpPr/>
              <p:nvPr/>
            </p:nvSpPr>
            <p:spPr>
              <a:xfrm>
                <a:off x="-239425" y="3325950"/>
                <a:ext cx="1134675" cy="234225"/>
              </a:xfrm>
              <a:custGeom>
                <a:avLst/>
                <a:gdLst/>
                <a:ahLst/>
                <a:cxnLst/>
                <a:rect l="l" t="t" r="r" b="b"/>
                <a:pathLst>
                  <a:path w="45387" h="9369" extrusionOk="0">
                    <a:moveTo>
                      <a:pt x="45387" y="9369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22" name="Google Shape;1122;p28"/>
              <p:cNvSpPr/>
              <p:nvPr/>
            </p:nvSpPr>
            <p:spPr>
              <a:xfrm>
                <a:off x="114500" y="3034475"/>
                <a:ext cx="671450" cy="364325"/>
              </a:xfrm>
              <a:custGeom>
                <a:avLst/>
                <a:gdLst/>
                <a:ahLst/>
                <a:cxnLst/>
                <a:rect l="l" t="t" r="r" b="b"/>
                <a:pathLst>
                  <a:path w="26858" h="14573" extrusionOk="0">
                    <a:moveTo>
                      <a:pt x="0" y="0"/>
                    </a:moveTo>
                    <a:lnTo>
                      <a:pt x="12700" y="14573"/>
                    </a:lnTo>
                    <a:lnTo>
                      <a:pt x="26858" y="124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23" name="Google Shape;1123;p28"/>
              <p:cNvSpPr/>
              <p:nvPr/>
            </p:nvSpPr>
            <p:spPr>
              <a:xfrm>
                <a:off x="130125" y="4450200"/>
                <a:ext cx="640200" cy="551725"/>
              </a:xfrm>
              <a:custGeom>
                <a:avLst/>
                <a:gdLst/>
                <a:ahLst/>
                <a:cxnLst/>
                <a:rect l="l" t="t" r="r" b="b"/>
                <a:pathLst>
                  <a:path w="25608" h="22069" extrusionOk="0">
                    <a:moveTo>
                      <a:pt x="25608" y="0"/>
                    </a:moveTo>
                    <a:lnTo>
                      <a:pt x="23526" y="22069"/>
                    </a:lnTo>
                    <a:lnTo>
                      <a:pt x="0" y="1145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24" name="Google Shape;1124;p28"/>
              <p:cNvSpPr/>
              <p:nvPr/>
            </p:nvSpPr>
            <p:spPr>
              <a:xfrm>
                <a:off x="1176300" y="4528275"/>
                <a:ext cx="400800" cy="1077425"/>
              </a:xfrm>
              <a:custGeom>
                <a:avLst/>
                <a:gdLst/>
                <a:ahLst/>
                <a:cxnLst/>
                <a:rect l="l" t="t" r="r" b="b"/>
                <a:pathLst>
                  <a:path w="16032" h="43097" extrusionOk="0">
                    <a:moveTo>
                      <a:pt x="0" y="0"/>
                    </a:moveTo>
                    <a:lnTo>
                      <a:pt x="16032" y="4309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  <p:grpSp>
          <p:nvGrpSpPr>
            <p:cNvPr id="1125" name="Google Shape;1125;p28"/>
            <p:cNvGrpSpPr/>
            <p:nvPr/>
          </p:nvGrpSpPr>
          <p:grpSpPr>
            <a:xfrm>
              <a:off x="6493525" y="-192575"/>
              <a:ext cx="2960725" cy="4176825"/>
              <a:chOff x="6641475" y="-192575"/>
              <a:chExt cx="2960725" cy="4176825"/>
            </a:xfrm>
          </p:grpSpPr>
          <p:sp>
            <p:nvSpPr>
              <p:cNvPr id="1126" name="Google Shape;1126;p28"/>
              <p:cNvSpPr/>
              <p:nvPr/>
            </p:nvSpPr>
            <p:spPr>
              <a:xfrm>
                <a:off x="8368650" y="2464400"/>
                <a:ext cx="1233550" cy="1519850"/>
              </a:xfrm>
              <a:custGeom>
                <a:avLst/>
                <a:gdLst/>
                <a:ahLst/>
                <a:cxnLst/>
                <a:rect l="l" t="t" r="r" b="b"/>
                <a:pathLst>
                  <a:path w="49342" h="60794" extrusionOk="0">
                    <a:moveTo>
                      <a:pt x="0" y="0"/>
                    </a:moveTo>
                    <a:lnTo>
                      <a:pt x="36851" y="21445"/>
                    </a:lnTo>
                    <a:lnTo>
                      <a:pt x="49342" y="46428"/>
                    </a:lnTo>
                    <a:lnTo>
                      <a:pt x="48093" y="607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27" name="Google Shape;1127;p28"/>
              <p:cNvSpPr/>
              <p:nvPr/>
            </p:nvSpPr>
            <p:spPr>
              <a:xfrm>
                <a:off x="7443025" y="687050"/>
                <a:ext cx="593375" cy="733900"/>
              </a:xfrm>
              <a:custGeom>
                <a:avLst/>
                <a:gdLst/>
                <a:ahLst/>
                <a:cxnLst/>
                <a:rect l="l" t="t" r="r" b="b"/>
                <a:pathLst>
                  <a:path w="23735" h="29356" extrusionOk="0">
                    <a:moveTo>
                      <a:pt x="0" y="29356"/>
                    </a:moveTo>
                    <a:lnTo>
                      <a:pt x="1458" y="0"/>
                    </a:lnTo>
                    <a:lnTo>
                      <a:pt x="23735" y="395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28" name="Google Shape;1128;p28"/>
              <p:cNvSpPr/>
              <p:nvPr/>
            </p:nvSpPr>
            <p:spPr>
              <a:xfrm>
                <a:off x="6641475" y="-104100"/>
                <a:ext cx="775525" cy="432000"/>
              </a:xfrm>
              <a:custGeom>
                <a:avLst/>
                <a:gdLst/>
                <a:ahLst/>
                <a:cxnLst/>
                <a:rect l="l" t="t" r="r" b="b"/>
                <a:pathLst>
                  <a:path w="31021" h="17280" extrusionOk="0">
                    <a:moveTo>
                      <a:pt x="0" y="0"/>
                    </a:moveTo>
                    <a:lnTo>
                      <a:pt x="31021" y="1728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29" name="Google Shape;1129;p28"/>
              <p:cNvSpPr/>
              <p:nvPr/>
            </p:nvSpPr>
            <p:spPr>
              <a:xfrm>
                <a:off x="7724100" y="-104100"/>
                <a:ext cx="416400" cy="525700"/>
              </a:xfrm>
              <a:custGeom>
                <a:avLst/>
                <a:gdLst/>
                <a:ahLst/>
                <a:cxnLst/>
                <a:rect l="l" t="t" r="r" b="b"/>
                <a:pathLst>
                  <a:path w="16656" h="21028" extrusionOk="0">
                    <a:moveTo>
                      <a:pt x="0" y="21028"/>
                    </a:moveTo>
                    <a:lnTo>
                      <a:pt x="6662" y="0"/>
                    </a:lnTo>
                    <a:lnTo>
                      <a:pt x="16656" y="1270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cxnSp>
            <p:nvCxnSpPr>
              <p:cNvPr id="1130" name="Google Shape;1130;p28"/>
              <p:cNvCxnSpPr/>
              <p:nvPr/>
            </p:nvCxnSpPr>
            <p:spPr>
              <a:xfrm>
                <a:off x="8827550" y="1587475"/>
                <a:ext cx="499800" cy="49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cxnSp>
            <p:nvCxnSpPr>
              <p:cNvPr id="1131" name="Google Shape;1131;p28"/>
              <p:cNvCxnSpPr/>
              <p:nvPr/>
            </p:nvCxnSpPr>
            <p:spPr>
              <a:xfrm>
                <a:off x="7630400" y="1275200"/>
                <a:ext cx="947400" cy="4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sp>
            <p:nvSpPr>
              <p:cNvPr id="1132" name="Google Shape;1132;p28"/>
              <p:cNvSpPr/>
              <p:nvPr/>
            </p:nvSpPr>
            <p:spPr>
              <a:xfrm>
                <a:off x="7958325" y="1691600"/>
                <a:ext cx="1431350" cy="936875"/>
              </a:xfrm>
              <a:custGeom>
                <a:avLst/>
                <a:gdLst/>
                <a:ahLst/>
                <a:cxnLst/>
                <a:rect l="l" t="t" r="r" b="b"/>
                <a:pathLst>
                  <a:path w="57254" h="37475" extrusionOk="0">
                    <a:moveTo>
                      <a:pt x="0" y="0"/>
                    </a:moveTo>
                    <a:lnTo>
                      <a:pt x="26233" y="12492"/>
                    </a:lnTo>
                    <a:lnTo>
                      <a:pt x="31854" y="25192"/>
                    </a:lnTo>
                    <a:lnTo>
                      <a:pt x="57254" y="3747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33" name="Google Shape;1133;p28"/>
              <p:cNvSpPr/>
              <p:nvPr/>
            </p:nvSpPr>
            <p:spPr>
              <a:xfrm>
                <a:off x="8275825" y="-192575"/>
                <a:ext cx="265450" cy="1655150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66206" extrusionOk="0">
                    <a:moveTo>
                      <a:pt x="2498" y="0"/>
                    </a:moveTo>
                    <a:lnTo>
                      <a:pt x="6246" y="11867"/>
                    </a:lnTo>
                    <a:lnTo>
                      <a:pt x="0" y="28106"/>
                    </a:lnTo>
                    <a:lnTo>
                      <a:pt x="10618" y="6620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34" name="Google Shape;1134;p28"/>
              <p:cNvSpPr/>
              <p:nvPr/>
            </p:nvSpPr>
            <p:spPr>
              <a:xfrm>
                <a:off x="8551675" y="-171750"/>
                <a:ext cx="208200" cy="1426125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57045" extrusionOk="0">
                    <a:moveTo>
                      <a:pt x="2082" y="0"/>
                    </a:moveTo>
                    <a:lnTo>
                      <a:pt x="5622" y="10201"/>
                    </a:lnTo>
                    <a:lnTo>
                      <a:pt x="0" y="28522"/>
                    </a:lnTo>
                    <a:lnTo>
                      <a:pt x="8328" y="570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35" name="Google Shape;1135;p28"/>
              <p:cNvSpPr/>
              <p:nvPr/>
            </p:nvSpPr>
            <p:spPr>
              <a:xfrm>
                <a:off x="8843150" y="-119725"/>
                <a:ext cx="385175" cy="1800925"/>
              </a:xfrm>
              <a:custGeom>
                <a:avLst/>
                <a:gdLst/>
                <a:ahLst/>
                <a:cxnLst/>
                <a:rect l="l" t="t" r="r" b="b"/>
                <a:pathLst>
                  <a:path w="15407" h="72037" extrusionOk="0">
                    <a:moveTo>
                      <a:pt x="5622" y="0"/>
                    </a:moveTo>
                    <a:lnTo>
                      <a:pt x="0" y="27482"/>
                    </a:lnTo>
                    <a:lnTo>
                      <a:pt x="15407" y="7203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1" r:id="rId5"/>
    <p:sldLayoutId id="2147483668" r:id="rId6"/>
    <p:sldLayoutId id="2147483673" r:id="rId7"/>
    <p:sldLayoutId id="214748367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2"/>
          <p:cNvSpPr txBox="1">
            <a:spLocks noGrp="1"/>
          </p:cNvSpPr>
          <p:nvPr>
            <p:ph type="ctrTitle"/>
          </p:nvPr>
        </p:nvSpPr>
        <p:spPr>
          <a:xfrm>
            <a:off x="307929" y="880391"/>
            <a:ext cx="6254296" cy="26278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/>
              <a:t>Проект </a:t>
            </a:r>
            <a:r>
              <a:rPr lang="en-US" b="1" dirty="0"/>
              <a:t>“</a:t>
            </a:r>
            <a:r>
              <a:rPr lang="ru-RU" b="1" dirty="0" err="1"/>
              <a:t>Превод</a:t>
            </a:r>
            <a:r>
              <a:rPr lang="ru-RU" b="1" dirty="0"/>
              <a:t> от говор </a:t>
            </a:r>
            <a:r>
              <a:rPr lang="ru-RU" b="1" dirty="0" err="1"/>
              <a:t>към</a:t>
            </a:r>
            <a:r>
              <a:rPr lang="ru-RU" b="1" dirty="0"/>
              <a:t> </a:t>
            </a:r>
            <a:r>
              <a:rPr lang="ru-RU" b="1" dirty="0" err="1"/>
              <a:t>жестомимичен</a:t>
            </a:r>
            <a:r>
              <a:rPr lang="ru-RU" b="1" dirty="0"/>
              <a:t> </a:t>
            </a:r>
            <a:r>
              <a:rPr lang="ru-RU" b="1" dirty="0" err="1"/>
              <a:t>език</a:t>
            </a:r>
            <a:r>
              <a:rPr lang="ru-RU" b="1" dirty="0"/>
              <a:t> с </a:t>
            </a:r>
            <a:r>
              <a:rPr lang="ru-RU" b="1" dirty="0" err="1"/>
              <a:t>роботизирани</a:t>
            </a:r>
            <a:r>
              <a:rPr lang="ru-RU" b="1" dirty="0"/>
              <a:t> </a:t>
            </a:r>
            <a:r>
              <a:rPr lang="ru-RU" b="1" dirty="0" err="1"/>
              <a:t>ръце</a:t>
            </a:r>
            <a:r>
              <a:rPr lang="en-US" b="1" dirty="0"/>
              <a:t>”</a:t>
            </a:r>
            <a:endParaRPr lang="bg-BG" b="1" dirty="0"/>
          </a:p>
        </p:txBody>
      </p:sp>
      <p:sp>
        <p:nvSpPr>
          <p:cNvPr id="1147" name="Google Shape;1147;p32"/>
          <p:cNvSpPr txBox="1">
            <a:spLocks noGrp="1"/>
          </p:cNvSpPr>
          <p:nvPr>
            <p:ph type="subTitle" idx="1"/>
          </p:nvPr>
        </p:nvSpPr>
        <p:spPr>
          <a:xfrm>
            <a:off x="346977" y="3394391"/>
            <a:ext cx="4683900" cy="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Валентин Берберов, Биляна Бъчварова, Венко Андреев, 11.д</a:t>
            </a:r>
            <a:endParaRPr dirty="0"/>
          </a:p>
        </p:txBody>
      </p:sp>
      <p:grpSp>
        <p:nvGrpSpPr>
          <p:cNvPr id="1148" name="Google Shape;1148;p32"/>
          <p:cNvGrpSpPr/>
          <p:nvPr/>
        </p:nvGrpSpPr>
        <p:grpSpPr>
          <a:xfrm>
            <a:off x="6254819" y="1310713"/>
            <a:ext cx="2388043" cy="3439565"/>
            <a:chOff x="5449044" y="1215564"/>
            <a:chExt cx="2388043" cy="3439565"/>
          </a:xfrm>
        </p:grpSpPr>
        <p:sp>
          <p:nvSpPr>
            <p:cNvPr id="1149" name="Google Shape;1149;p32"/>
            <p:cNvSpPr/>
            <p:nvPr/>
          </p:nvSpPr>
          <p:spPr>
            <a:xfrm>
              <a:off x="5603790" y="2236601"/>
              <a:ext cx="489815" cy="792912"/>
            </a:xfrm>
            <a:custGeom>
              <a:avLst/>
              <a:gdLst/>
              <a:ahLst/>
              <a:cxnLst/>
              <a:rect l="l" t="t" r="r" b="b"/>
              <a:pathLst>
                <a:path w="247" h="400" extrusionOk="0">
                  <a:moveTo>
                    <a:pt x="6" y="400"/>
                  </a:moveTo>
                  <a:cubicBezTo>
                    <a:pt x="0" y="298"/>
                    <a:pt x="13" y="158"/>
                    <a:pt x="112" y="67"/>
                  </a:cubicBezTo>
                  <a:cubicBezTo>
                    <a:pt x="173" y="11"/>
                    <a:pt x="236" y="0"/>
                    <a:pt x="239" y="0"/>
                  </a:cubicBezTo>
                  <a:cubicBezTo>
                    <a:pt x="247" y="50"/>
                    <a:pt x="247" y="50"/>
                    <a:pt x="247" y="50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7" y="50"/>
                    <a:pt x="247" y="50"/>
                    <a:pt x="247" y="50"/>
                  </a:cubicBezTo>
                  <a:cubicBezTo>
                    <a:pt x="238" y="51"/>
                    <a:pt x="38" y="88"/>
                    <a:pt x="56" y="397"/>
                  </a:cubicBezTo>
                  <a:lnTo>
                    <a:pt x="6" y="4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5449044" y="2335076"/>
              <a:ext cx="413082" cy="760940"/>
            </a:xfrm>
            <a:custGeom>
              <a:avLst/>
              <a:gdLst/>
              <a:ahLst/>
              <a:cxnLst/>
              <a:rect l="l" t="t" r="r" b="b"/>
              <a:pathLst>
                <a:path w="208" h="384" extrusionOk="0">
                  <a:moveTo>
                    <a:pt x="205" y="157"/>
                  </a:moveTo>
                  <a:cubicBezTo>
                    <a:pt x="127" y="11"/>
                    <a:pt x="127" y="11"/>
                    <a:pt x="127" y="11"/>
                  </a:cubicBezTo>
                  <a:cubicBezTo>
                    <a:pt x="121" y="0"/>
                    <a:pt x="105" y="1"/>
                    <a:pt x="101" y="12"/>
                  </a:cubicBezTo>
                  <a:cubicBezTo>
                    <a:pt x="70" y="85"/>
                    <a:pt x="0" y="286"/>
                    <a:pt x="82" y="384"/>
                  </a:cubicBezTo>
                  <a:cubicBezTo>
                    <a:pt x="142" y="384"/>
                    <a:pt x="142" y="384"/>
                    <a:pt x="142" y="384"/>
                  </a:cubicBezTo>
                  <a:cubicBezTo>
                    <a:pt x="142" y="384"/>
                    <a:pt x="185" y="243"/>
                    <a:pt x="207" y="174"/>
                  </a:cubicBezTo>
                  <a:cubicBezTo>
                    <a:pt x="208" y="168"/>
                    <a:pt x="208" y="163"/>
                    <a:pt x="205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5550076" y="3096015"/>
              <a:ext cx="248105" cy="312049"/>
            </a:xfrm>
            <a:custGeom>
              <a:avLst/>
              <a:gdLst/>
              <a:ahLst/>
              <a:cxnLst/>
              <a:rect l="l" t="t" r="r" b="b"/>
              <a:pathLst>
                <a:path w="125" h="157" extrusionOk="0">
                  <a:moveTo>
                    <a:pt x="119" y="34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0" y="15"/>
                    <a:pt x="8" y="99"/>
                  </a:cubicBezTo>
                  <a:cubicBezTo>
                    <a:pt x="14" y="157"/>
                    <a:pt x="81" y="156"/>
                    <a:pt x="111" y="152"/>
                  </a:cubicBezTo>
                  <a:cubicBezTo>
                    <a:pt x="119" y="151"/>
                    <a:pt x="125" y="144"/>
                    <a:pt x="125" y="135"/>
                  </a:cubicBezTo>
                  <a:cubicBezTo>
                    <a:pt x="125" y="126"/>
                    <a:pt x="117" y="118"/>
                    <a:pt x="107" y="119"/>
                  </a:cubicBezTo>
                  <a:cubicBezTo>
                    <a:pt x="85" y="121"/>
                    <a:pt x="51" y="117"/>
                    <a:pt x="51" y="76"/>
                  </a:cubicBezTo>
                  <a:cubicBezTo>
                    <a:pt x="51" y="41"/>
                    <a:pt x="80" y="52"/>
                    <a:pt x="98" y="61"/>
                  </a:cubicBezTo>
                  <a:cubicBezTo>
                    <a:pt x="105" y="65"/>
                    <a:pt x="114" y="63"/>
                    <a:pt x="119" y="57"/>
                  </a:cubicBezTo>
                  <a:cubicBezTo>
                    <a:pt x="125" y="50"/>
                    <a:pt x="125" y="41"/>
                    <a:pt x="119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5665176" y="2544814"/>
              <a:ext cx="196949" cy="551202"/>
            </a:xfrm>
            <a:custGeom>
              <a:avLst/>
              <a:gdLst/>
              <a:ahLst/>
              <a:cxnLst/>
              <a:rect l="l" t="t" r="r" b="b"/>
              <a:pathLst>
                <a:path w="99" h="278" extrusionOk="0">
                  <a:moveTo>
                    <a:pt x="98" y="68"/>
                  </a:moveTo>
                  <a:cubicBezTo>
                    <a:pt x="99" y="62"/>
                    <a:pt x="99" y="57"/>
                    <a:pt x="96" y="5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" y="83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3" y="278"/>
                    <a:pt x="33" y="278"/>
                    <a:pt x="33" y="278"/>
                  </a:cubicBezTo>
                  <a:cubicBezTo>
                    <a:pt x="33" y="278"/>
                    <a:pt x="76" y="137"/>
                    <a:pt x="98" y="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2"/>
            <p:cNvSpPr/>
            <p:nvPr/>
          </p:nvSpPr>
          <p:spPr>
            <a:xfrm rot="10800000" flipH="1">
              <a:off x="7192527" y="1594115"/>
              <a:ext cx="489815" cy="792912"/>
            </a:xfrm>
            <a:custGeom>
              <a:avLst/>
              <a:gdLst/>
              <a:ahLst/>
              <a:cxnLst/>
              <a:rect l="l" t="t" r="r" b="b"/>
              <a:pathLst>
                <a:path w="247" h="400" extrusionOk="0">
                  <a:moveTo>
                    <a:pt x="241" y="400"/>
                  </a:moveTo>
                  <a:cubicBezTo>
                    <a:pt x="190" y="397"/>
                    <a:pt x="190" y="397"/>
                    <a:pt x="190" y="397"/>
                  </a:cubicBezTo>
                  <a:cubicBezTo>
                    <a:pt x="209" y="88"/>
                    <a:pt x="8" y="51"/>
                    <a:pt x="0" y="5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74" y="11"/>
                    <a:pt x="134" y="67"/>
                  </a:cubicBezTo>
                  <a:cubicBezTo>
                    <a:pt x="233" y="158"/>
                    <a:pt x="247" y="298"/>
                    <a:pt x="241" y="4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2"/>
            <p:cNvSpPr/>
            <p:nvPr/>
          </p:nvSpPr>
          <p:spPr>
            <a:xfrm rot="10800000" flipH="1">
              <a:off x="7422727" y="1527612"/>
              <a:ext cx="414360" cy="760940"/>
            </a:xfrm>
            <a:custGeom>
              <a:avLst/>
              <a:gdLst/>
              <a:ahLst/>
              <a:cxnLst/>
              <a:rect l="l" t="t" r="r" b="b"/>
              <a:pathLst>
                <a:path w="209" h="384" extrusionOk="0">
                  <a:moveTo>
                    <a:pt x="3" y="157"/>
                  </a:moveTo>
                  <a:cubicBezTo>
                    <a:pt x="82" y="11"/>
                    <a:pt x="82" y="11"/>
                    <a:pt x="82" y="11"/>
                  </a:cubicBezTo>
                  <a:cubicBezTo>
                    <a:pt x="88" y="0"/>
                    <a:pt x="103" y="1"/>
                    <a:pt x="108" y="12"/>
                  </a:cubicBezTo>
                  <a:cubicBezTo>
                    <a:pt x="138" y="85"/>
                    <a:pt x="209" y="286"/>
                    <a:pt x="126" y="384"/>
                  </a:cubicBezTo>
                  <a:cubicBezTo>
                    <a:pt x="67" y="384"/>
                    <a:pt x="67" y="384"/>
                    <a:pt x="67" y="384"/>
                  </a:cubicBezTo>
                  <a:cubicBezTo>
                    <a:pt x="67" y="384"/>
                    <a:pt x="24" y="243"/>
                    <a:pt x="2" y="174"/>
                  </a:cubicBezTo>
                  <a:cubicBezTo>
                    <a:pt x="0" y="168"/>
                    <a:pt x="1" y="163"/>
                    <a:pt x="3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2"/>
            <p:cNvSpPr/>
            <p:nvPr/>
          </p:nvSpPr>
          <p:spPr>
            <a:xfrm rot="10800000" flipH="1">
              <a:off x="7485393" y="1215564"/>
              <a:ext cx="248105" cy="312049"/>
            </a:xfrm>
            <a:custGeom>
              <a:avLst/>
              <a:gdLst/>
              <a:ahLst/>
              <a:cxnLst/>
              <a:rect l="l" t="t" r="r" b="b"/>
              <a:pathLst>
                <a:path w="125" h="157" extrusionOk="0">
                  <a:moveTo>
                    <a:pt x="6" y="34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125" y="15"/>
                    <a:pt x="117" y="99"/>
                  </a:cubicBezTo>
                  <a:cubicBezTo>
                    <a:pt x="112" y="157"/>
                    <a:pt x="45" y="156"/>
                    <a:pt x="15" y="152"/>
                  </a:cubicBezTo>
                  <a:cubicBezTo>
                    <a:pt x="6" y="151"/>
                    <a:pt x="0" y="144"/>
                    <a:pt x="0" y="135"/>
                  </a:cubicBezTo>
                  <a:cubicBezTo>
                    <a:pt x="0" y="126"/>
                    <a:pt x="9" y="118"/>
                    <a:pt x="18" y="119"/>
                  </a:cubicBezTo>
                  <a:cubicBezTo>
                    <a:pt x="40" y="121"/>
                    <a:pt x="75" y="117"/>
                    <a:pt x="75" y="76"/>
                  </a:cubicBezTo>
                  <a:cubicBezTo>
                    <a:pt x="75" y="41"/>
                    <a:pt x="45" y="52"/>
                    <a:pt x="28" y="61"/>
                  </a:cubicBezTo>
                  <a:cubicBezTo>
                    <a:pt x="21" y="65"/>
                    <a:pt x="12" y="63"/>
                    <a:pt x="6" y="57"/>
                  </a:cubicBezTo>
                  <a:cubicBezTo>
                    <a:pt x="1" y="50"/>
                    <a:pt x="1" y="41"/>
                    <a:pt x="6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2"/>
            <p:cNvSpPr/>
            <p:nvPr/>
          </p:nvSpPr>
          <p:spPr>
            <a:xfrm rot="10800000" flipH="1">
              <a:off x="7422727" y="1527612"/>
              <a:ext cx="198228" cy="551202"/>
            </a:xfrm>
            <a:custGeom>
              <a:avLst/>
              <a:gdLst/>
              <a:ahLst/>
              <a:cxnLst/>
              <a:rect l="l" t="t" r="r" b="b"/>
              <a:pathLst>
                <a:path w="100" h="278" extrusionOk="0">
                  <a:moveTo>
                    <a:pt x="2" y="68"/>
                  </a:moveTo>
                  <a:cubicBezTo>
                    <a:pt x="0" y="62"/>
                    <a:pt x="1" y="57"/>
                    <a:pt x="3" y="5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96" y="83"/>
                    <a:pt x="100" y="278"/>
                    <a:pt x="100" y="278"/>
                  </a:cubicBezTo>
                  <a:cubicBezTo>
                    <a:pt x="100" y="278"/>
                    <a:pt x="100" y="278"/>
                    <a:pt x="100" y="278"/>
                  </a:cubicBezTo>
                  <a:cubicBezTo>
                    <a:pt x="67" y="278"/>
                    <a:pt x="67" y="278"/>
                    <a:pt x="67" y="278"/>
                  </a:cubicBezTo>
                  <a:cubicBezTo>
                    <a:pt x="67" y="278"/>
                    <a:pt x="24" y="137"/>
                    <a:pt x="2" y="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6004083" y="1725045"/>
              <a:ext cx="295424" cy="617704"/>
            </a:xfrm>
            <a:custGeom>
              <a:avLst/>
              <a:gdLst/>
              <a:ahLst/>
              <a:cxnLst/>
              <a:rect l="l" t="t" r="r" b="b"/>
              <a:pathLst>
                <a:path w="149" h="312" extrusionOk="0">
                  <a:moveTo>
                    <a:pt x="149" y="49"/>
                  </a:moveTo>
                  <a:cubicBezTo>
                    <a:pt x="127" y="62"/>
                    <a:pt x="107" y="77"/>
                    <a:pt x="89" y="95"/>
                  </a:cubicBezTo>
                  <a:cubicBezTo>
                    <a:pt x="34" y="151"/>
                    <a:pt x="0" y="227"/>
                    <a:pt x="0" y="31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4"/>
                    <a:pt x="37" y="0"/>
                    <a:pt x="70" y="14"/>
                  </a:cubicBezTo>
                  <a:lnTo>
                    <a:pt x="149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6919768" y="1725045"/>
              <a:ext cx="297982" cy="617704"/>
            </a:xfrm>
            <a:custGeom>
              <a:avLst/>
              <a:gdLst/>
              <a:ahLst/>
              <a:cxnLst/>
              <a:rect l="l" t="t" r="r" b="b"/>
              <a:pathLst>
                <a:path w="150" h="312" extrusionOk="0">
                  <a:moveTo>
                    <a:pt x="150" y="60"/>
                  </a:moveTo>
                  <a:cubicBezTo>
                    <a:pt x="150" y="312"/>
                    <a:pt x="150" y="312"/>
                    <a:pt x="150" y="312"/>
                  </a:cubicBezTo>
                  <a:cubicBezTo>
                    <a:pt x="150" y="200"/>
                    <a:pt x="90" y="102"/>
                    <a:pt x="0" y="49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113" y="0"/>
                    <a:pt x="150" y="24"/>
                    <a:pt x="150" y="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6004083" y="1736556"/>
              <a:ext cx="1213666" cy="929754"/>
            </a:xfrm>
            <a:custGeom>
              <a:avLst/>
              <a:gdLst/>
              <a:ahLst/>
              <a:cxnLst/>
              <a:rect l="l" t="t" r="r" b="b"/>
              <a:pathLst>
                <a:path w="612" h="469" extrusionOk="0">
                  <a:moveTo>
                    <a:pt x="612" y="469"/>
                  </a:moveTo>
                  <a:cubicBezTo>
                    <a:pt x="612" y="306"/>
                    <a:pt x="612" y="306"/>
                    <a:pt x="612" y="306"/>
                  </a:cubicBezTo>
                  <a:cubicBezTo>
                    <a:pt x="612" y="137"/>
                    <a:pt x="475" y="0"/>
                    <a:pt x="306" y="0"/>
                  </a:cubicBezTo>
                  <a:cubicBezTo>
                    <a:pt x="137" y="0"/>
                    <a:pt x="0" y="137"/>
                    <a:pt x="0" y="306"/>
                  </a:cubicBezTo>
                  <a:cubicBezTo>
                    <a:pt x="0" y="469"/>
                    <a:pt x="0" y="469"/>
                    <a:pt x="0" y="469"/>
                  </a:cubicBezTo>
                  <a:lnTo>
                    <a:pt x="612" y="4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6111509" y="1841425"/>
              <a:ext cx="999000" cy="654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6004083" y="2666308"/>
              <a:ext cx="1213666" cy="382388"/>
            </a:xfrm>
            <a:custGeom>
              <a:avLst/>
              <a:gdLst/>
              <a:ahLst/>
              <a:cxnLst/>
              <a:rect l="l" t="t" r="r" b="b"/>
              <a:pathLst>
                <a:path w="612" h="193" extrusionOk="0">
                  <a:moveTo>
                    <a:pt x="612" y="0"/>
                  </a:moveTo>
                  <a:cubicBezTo>
                    <a:pt x="612" y="107"/>
                    <a:pt x="475" y="193"/>
                    <a:pt x="306" y="193"/>
                  </a:cubicBezTo>
                  <a:cubicBezTo>
                    <a:pt x="137" y="193"/>
                    <a:pt x="0" y="107"/>
                    <a:pt x="0" y="0"/>
                  </a:cubicBezTo>
                  <a:lnTo>
                    <a:pt x="6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6004083" y="2666308"/>
              <a:ext cx="1213667" cy="62666"/>
            </a:xfrm>
            <a:custGeom>
              <a:avLst/>
              <a:gdLst/>
              <a:ahLst/>
              <a:cxnLst/>
              <a:rect l="l" t="t" r="r" b="b"/>
              <a:pathLst>
                <a:path w="612" h="32" extrusionOk="0">
                  <a:moveTo>
                    <a:pt x="608" y="32"/>
                  </a:moveTo>
                  <a:cubicBezTo>
                    <a:pt x="610" y="21"/>
                    <a:pt x="612" y="11"/>
                    <a:pt x="6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1" y="21"/>
                    <a:pt x="4" y="32"/>
                  </a:cubicBezTo>
                  <a:lnTo>
                    <a:pt x="608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2"/>
            <p:cNvSpPr/>
            <p:nvPr/>
          </p:nvSpPr>
          <p:spPr>
            <a:xfrm>
              <a:off x="6252187" y="2089529"/>
              <a:ext cx="166276" cy="2556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2"/>
            <p:cNvSpPr/>
            <p:nvPr/>
          </p:nvSpPr>
          <p:spPr>
            <a:xfrm>
              <a:off x="6803388" y="2089529"/>
              <a:ext cx="163617" cy="2556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2"/>
            <p:cNvSpPr/>
            <p:nvPr/>
          </p:nvSpPr>
          <p:spPr>
            <a:xfrm>
              <a:off x="6357056" y="2860699"/>
              <a:ext cx="507720" cy="187997"/>
            </a:xfrm>
            <a:custGeom>
              <a:avLst/>
              <a:gdLst/>
              <a:ahLst/>
              <a:cxnLst/>
              <a:rect l="l" t="t" r="r" b="b"/>
              <a:pathLst>
                <a:path w="256" h="95" extrusionOk="0">
                  <a:moveTo>
                    <a:pt x="0" y="77"/>
                  </a:moveTo>
                  <a:cubicBezTo>
                    <a:pt x="39" y="88"/>
                    <a:pt x="82" y="95"/>
                    <a:pt x="128" y="95"/>
                  </a:cubicBezTo>
                  <a:cubicBezTo>
                    <a:pt x="173" y="95"/>
                    <a:pt x="217" y="88"/>
                    <a:pt x="256" y="77"/>
                  </a:cubicBezTo>
                  <a:cubicBezTo>
                    <a:pt x="236" y="32"/>
                    <a:pt x="186" y="0"/>
                    <a:pt x="128" y="0"/>
                  </a:cubicBezTo>
                  <a:cubicBezTo>
                    <a:pt x="70" y="0"/>
                    <a:pt x="20" y="32"/>
                    <a:pt x="0" y="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2"/>
            <p:cNvSpPr/>
            <p:nvPr/>
          </p:nvSpPr>
          <p:spPr>
            <a:xfrm>
              <a:off x="6101234" y="3373142"/>
              <a:ext cx="296058" cy="713946"/>
            </a:xfrm>
            <a:custGeom>
              <a:avLst/>
              <a:gdLst/>
              <a:ahLst/>
              <a:cxnLst/>
              <a:rect l="l" t="t" r="r" b="b"/>
              <a:pathLst>
                <a:path w="209" h="504" extrusionOk="0">
                  <a:moveTo>
                    <a:pt x="128" y="504"/>
                  </a:moveTo>
                  <a:lnTo>
                    <a:pt x="0" y="482"/>
                  </a:lnTo>
                  <a:lnTo>
                    <a:pt x="80" y="0"/>
                  </a:lnTo>
                  <a:lnTo>
                    <a:pt x="209" y="22"/>
                  </a:lnTo>
                  <a:lnTo>
                    <a:pt x="128" y="5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2"/>
            <p:cNvSpPr/>
            <p:nvPr/>
          </p:nvSpPr>
          <p:spPr>
            <a:xfrm>
              <a:off x="5681937" y="4421396"/>
              <a:ext cx="658693" cy="233733"/>
            </a:xfrm>
            <a:custGeom>
              <a:avLst/>
              <a:gdLst/>
              <a:ahLst/>
              <a:cxnLst/>
              <a:rect l="l" t="t" r="r" b="b"/>
              <a:pathLst>
                <a:path w="300" h="107" extrusionOk="0">
                  <a:moveTo>
                    <a:pt x="300" y="7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24" y="28"/>
                    <a:pt x="0" y="107"/>
                    <a:pt x="0" y="107"/>
                  </a:cubicBezTo>
                  <a:cubicBezTo>
                    <a:pt x="300" y="107"/>
                    <a:pt x="300" y="107"/>
                    <a:pt x="300" y="107"/>
                  </a:cubicBezTo>
                  <a:lnTo>
                    <a:pt x="300" y="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2"/>
            <p:cNvSpPr/>
            <p:nvPr/>
          </p:nvSpPr>
          <p:spPr>
            <a:xfrm>
              <a:off x="5868920" y="3723031"/>
              <a:ext cx="471709" cy="864102"/>
            </a:xfrm>
            <a:custGeom>
              <a:avLst/>
              <a:gdLst/>
              <a:ahLst/>
              <a:cxnLst/>
              <a:rect l="l" t="t" r="r" b="b"/>
              <a:pathLst>
                <a:path w="333" h="610" extrusionOk="0">
                  <a:moveTo>
                    <a:pt x="0" y="493"/>
                  </a:moveTo>
                  <a:lnTo>
                    <a:pt x="164" y="0"/>
                  </a:lnTo>
                  <a:lnTo>
                    <a:pt x="254" y="122"/>
                  </a:lnTo>
                  <a:lnTo>
                    <a:pt x="333" y="175"/>
                  </a:lnTo>
                  <a:lnTo>
                    <a:pt x="333" y="61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2"/>
            <p:cNvSpPr/>
            <p:nvPr/>
          </p:nvSpPr>
          <p:spPr>
            <a:xfrm>
              <a:off x="5868920" y="4401564"/>
              <a:ext cx="471709" cy="185570"/>
            </a:xfrm>
            <a:custGeom>
              <a:avLst/>
              <a:gdLst/>
              <a:ahLst/>
              <a:cxnLst/>
              <a:rect l="l" t="t" r="r" b="b"/>
              <a:pathLst>
                <a:path w="333" h="131" extrusionOk="0">
                  <a:moveTo>
                    <a:pt x="0" y="14"/>
                  </a:moveTo>
                  <a:lnTo>
                    <a:pt x="333" y="131"/>
                  </a:lnTo>
                  <a:lnTo>
                    <a:pt x="333" y="114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2"/>
            <p:cNvSpPr/>
            <p:nvPr/>
          </p:nvSpPr>
          <p:spPr>
            <a:xfrm>
              <a:off x="5914250" y="3723031"/>
              <a:ext cx="267727" cy="566623"/>
            </a:xfrm>
            <a:custGeom>
              <a:avLst/>
              <a:gdLst/>
              <a:ahLst/>
              <a:cxnLst/>
              <a:rect l="l" t="t" r="r" b="b"/>
              <a:pathLst>
                <a:path w="122" h="258" extrusionOk="0">
                  <a:moveTo>
                    <a:pt x="111" y="75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61" y="248"/>
                    <a:pt x="122" y="133"/>
                    <a:pt x="111" y="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2"/>
            <p:cNvSpPr/>
            <p:nvPr/>
          </p:nvSpPr>
          <p:spPr>
            <a:xfrm>
              <a:off x="6181977" y="3895852"/>
              <a:ext cx="158653" cy="691281"/>
            </a:xfrm>
            <a:custGeom>
              <a:avLst/>
              <a:gdLst/>
              <a:ahLst/>
              <a:cxnLst/>
              <a:rect l="l" t="t" r="r" b="b"/>
              <a:pathLst>
                <a:path w="112" h="488" extrusionOk="0">
                  <a:moveTo>
                    <a:pt x="112" y="488"/>
                  </a:moveTo>
                  <a:lnTo>
                    <a:pt x="112" y="53"/>
                  </a:lnTo>
                  <a:lnTo>
                    <a:pt x="33" y="0"/>
                  </a:lnTo>
                  <a:lnTo>
                    <a:pt x="0" y="450"/>
                  </a:lnTo>
                  <a:lnTo>
                    <a:pt x="112" y="4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2"/>
            <p:cNvSpPr/>
            <p:nvPr/>
          </p:nvSpPr>
          <p:spPr>
            <a:xfrm>
              <a:off x="6825088" y="3373142"/>
              <a:ext cx="296058" cy="713946"/>
            </a:xfrm>
            <a:custGeom>
              <a:avLst/>
              <a:gdLst/>
              <a:ahLst/>
              <a:cxnLst/>
              <a:rect l="l" t="t" r="r" b="b"/>
              <a:pathLst>
                <a:path w="209" h="504" extrusionOk="0">
                  <a:moveTo>
                    <a:pt x="82" y="504"/>
                  </a:moveTo>
                  <a:lnTo>
                    <a:pt x="209" y="482"/>
                  </a:lnTo>
                  <a:lnTo>
                    <a:pt x="129" y="0"/>
                  </a:lnTo>
                  <a:lnTo>
                    <a:pt x="0" y="22"/>
                  </a:lnTo>
                  <a:lnTo>
                    <a:pt x="82" y="5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2"/>
            <p:cNvSpPr/>
            <p:nvPr/>
          </p:nvSpPr>
          <p:spPr>
            <a:xfrm>
              <a:off x="6881749" y="4421396"/>
              <a:ext cx="658693" cy="233733"/>
            </a:xfrm>
            <a:custGeom>
              <a:avLst/>
              <a:gdLst/>
              <a:ahLst/>
              <a:cxnLst/>
              <a:rect l="l" t="t" r="r" b="b"/>
              <a:pathLst>
                <a:path w="300" h="107" extrusionOk="0">
                  <a:moveTo>
                    <a:pt x="0" y="76"/>
                  </a:moveTo>
                  <a:cubicBezTo>
                    <a:pt x="215" y="0"/>
                    <a:pt x="215" y="0"/>
                    <a:pt x="215" y="0"/>
                  </a:cubicBezTo>
                  <a:cubicBezTo>
                    <a:pt x="276" y="28"/>
                    <a:pt x="300" y="107"/>
                    <a:pt x="300" y="107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0" y="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2"/>
            <p:cNvSpPr/>
            <p:nvPr/>
          </p:nvSpPr>
          <p:spPr>
            <a:xfrm>
              <a:off x="6881749" y="3723031"/>
              <a:ext cx="473126" cy="864102"/>
            </a:xfrm>
            <a:custGeom>
              <a:avLst/>
              <a:gdLst/>
              <a:ahLst/>
              <a:cxnLst/>
              <a:rect l="l" t="t" r="r" b="b"/>
              <a:pathLst>
                <a:path w="334" h="610" extrusionOk="0">
                  <a:moveTo>
                    <a:pt x="334" y="493"/>
                  </a:moveTo>
                  <a:lnTo>
                    <a:pt x="169" y="0"/>
                  </a:lnTo>
                  <a:lnTo>
                    <a:pt x="80" y="122"/>
                  </a:lnTo>
                  <a:lnTo>
                    <a:pt x="0" y="175"/>
                  </a:lnTo>
                  <a:lnTo>
                    <a:pt x="0" y="610"/>
                  </a:lnTo>
                  <a:lnTo>
                    <a:pt x="334" y="4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2"/>
            <p:cNvSpPr/>
            <p:nvPr/>
          </p:nvSpPr>
          <p:spPr>
            <a:xfrm>
              <a:off x="6881749" y="4401564"/>
              <a:ext cx="473126" cy="185570"/>
            </a:xfrm>
            <a:custGeom>
              <a:avLst/>
              <a:gdLst/>
              <a:ahLst/>
              <a:cxnLst/>
              <a:rect l="l" t="t" r="r" b="b"/>
              <a:pathLst>
                <a:path w="334" h="131" extrusionOk="0">
                  <a:moveTo>
                    <a:pt x="334" y="14"/>
                  </a:moveTo>
                  <a:lnTo>
                    <a:pt x="0" y="131"/>
                  </a:lnTo>
                  <a:lnTo>
                    <a:pt x="0" y="114"/>
                  </a:lnTo>
                  <a:lnTo>
                    <a:pt x="327" y="0"/>
                  </a:lnTo>
                  <a:lnTo>
                    <a:pt x="334" y="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2"/>
            <p:cNvSpPr/>
            <p:nvPr/>
          </p:nvSpPr>
          <p:spPr>
            <a:xfrm>
              <a:off x="7040402" y="3723031"/>
              <a:ext cx="267727" cy="566623"/>
            </a:xfrm>
            <a:custGeom>
              <a:avLst/>
              <a:gdLst/>
              <a:ahLst/>
              <a:cxnLst/>
              <a:rect l="l" t="t" r="r" b="b"/>
              <a:pathLst>
                <a:path w="122" h="258" extrusionOk="0">
                  <a:moveTo>
                    <a:pt x="11" y="75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22" y="258"/>
                    <a:pt x="122" y="258"/>
                    <a:pt x="122" y="258"/>
                  </a:cubicBezTo>
                  <a:cubicBezTo>
                    <a:pt x="62" y="248"/>
                    <a:pt x="0" y="133"/>
                    <a:pt x="11" y="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2"/>
            <p:cNvSpPr/>
            <p:nvPr/>
          </p:nvSpPr>
          <p:spPr>
            <a:xfrm>
              <a:off x="6881749" y="3895852"/>
              <a:ext cx="158653" cy="691281"/>
            </a:xfrm>
            <a:custGeom>
              <a:avLst/>
              <a:gdLst/>
              <a:ahLst/>
              <a:cxnLst/>
              <a:rect l="l" t="t" r="r" b="b"/>
              <a:pathLst>
                <a:path w="112" h="488" extrusionOk="0">
                  <a:moveTo>
                    <a:pt x="0" y="488"/>
                  </a:moveTo>
                  <a:lnTo>
                    <a:pt x="0" y="53"/>
                  </a:lnTo>
                  <a:lnTo>
                    <a:pt x="80" y="0"/>
                  </a:lnTo>
                  <a:lnTo>
                    <a:pt x="112" y="450"/>
                  </a:lnTo>
                  <a:lnTo>
                    <a:pt x="0" y="4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2"/>
            <p:cNvSpPr/>
            <p:nvPr/>
          </p:nvSpPr>
          <p:spPr>
            <a:xfrm>
              <a:off x="6054488" y="3052999"/>
              <a:ext cx="1086490" cy="526960"/>
            </a:xfrm>
            <a:custGeom>
              <a:avLst/>
              <a:gdLst/>
              <a:ahLst/>
              <a:cxnLst/>
              <a:rect l="l" t="t" r="r" b="b"/>
              <a:pathLst>
                <a:path w="495" h="240" extrusionOk="0">
                  <a:moveTo>
                    <a:pt x="495" y="51"/>
                  </a:moveTo>
                  <a:cubicBezTo>
                    <a:pt x="495" y="72"/>
                    <a:pt x="495" y="72"/>
                    <a:pt x="495" y="72"/>
                  </a:cubicBezTo>
                  <a:cubicBezTo>
                    <a:pt x="495" y="87"/>
                    <a:pt x="489" y="100"/>
                    <a:pt x="478" y="110"/>
                  </a:cubicBezTo>
                  <a:cubicBezTo>
                    <a:pt x="367" y="212"/>
                    <a:pt x="367" y="212"/>
                    <a:pt x="367" y="212"/>
                  </a:cubicBezTo>
                  <a:cubicBezTo>
                    <a:pt x="359" y="220"/>
                    <a:pt x="349" y="226"/>
                    <a:pt x="339" y="231"/>
                  </a:cubicBezTo>
                  <a:cubicBezTo>
                    <a:pt x="325" y="237"/>
                    <a:pt x="311" y="240"/>
                    <a:pt x="296" y="240"/>
                  </a:cubicBezTo>
                  <a:cubicBezTo>
                    <a:pt x="199" y="240"/>
                    <a:pt x="199" y="240"/>
                    <a:pt x="199" y="240"/>
                  </a:cubicBezTo>
                  <a:cubicBezTo>
                    <a:pt x="184" y="240"/>
                    <a:pt x="169" y="237"/>
                    <a:pt x="156" y="231"/>
                  </a:cubicBezTo>
                  <a:cubicBezTo>
                    <a:pt x="146" y="226"/>
                    <a:pt x="136" y="220"/>
                    <a:pt x="128" y="212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6" y="100"/>
                    <a:pt x="0" y="87"/>
                    <a:pt x="0" y="7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444" y="0"/>
                    <a:pt x="444" y="0"/>
                    <a:pt x="444" y="0"/>
                  </a:cubicBezTo>
                  <a:cubicBezTo>
                    <a:pt x="472" y="0"/>
                    <a:pt x="495" y="23"/>
                    <a:pt x="495" y="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2"/>
            <p:cNvSpPr/>
            <p:nvPr/>
          </p:nvSpPr>
          <p:spPr>
            <a:xfrm>
              <a:off x="6054488" y="3052999"/>
              <a:ext cx="1086490" cy="114742"/>
            </a:xfrm>
            <a:custGeom>
              <a:avLst/>
              <a:gdLst/>
              <a:ahLst/>
              <a:cxnLst/>
              <a:rect l="l" t="t" r="r" b="b"/>
              <a:pathLst>
                <a:path w="495" h="52" extrusionOk="0">
                  <a:moveTo>
                    <a:pt x="495" y="52"/>
                  </a:moveTo>
                  <a:cubicBezTo>
                    <a:pt x="495" y="51"/>
                    <a:pt x="495" y="51"/>
                    <a:pt x="495" y="51"/>
                  </a:cubicBezTo>
                  <a:cubicBezTo>
                    <a:pt x="495" y="23"/>
                    <a:pt x="472" y="0"/>
                    <a:pt x="444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495" y="5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2"/>
            <p:cNvSpPr/>
            <p:nvPr/>
          </p:nvSpPr>
          <p:spPr>
            <a:xfrm>
              <a:off x="6397292" y="3299480"/>
              <a:ext cx="402298" cy="280479"/>
            </a:xfrm>
            <a:custGeom>
              <a:avLst/>
              <a:gdLst/>
              <a:ahLst/>
              <a:cxnLst/>
              <a:rect l="l" t="t" r="r" b="b"/>
              <a:pathLst>
                <a:path w="183" h="128" extrusionOk="0">
                  <a:moveTo>
                    <a:pt x="183" y="119"/>
                  </a:moveTo>
                  <a:cubicBezTo>
                    <a:pt x="169" y="125"/>
                    <a:pt x="155" y="128"/>
                    <a:pt x="140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28" y="128"/>
                    <a:pt x="13" y="125"/>
                    <a:pt x="0" y="119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8" y="11"/>
                    <a:pt x="41" y="0"/>
                    <a:pt x="5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42" y="0"/>
                    <a:pt x="155" y="11"/>
                    <a:pt x="159" y="25"/>
                  </a:cubicBezTo>
                  <a:lnTo>
                    <a:pt x="183" y="1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/>
              <a:t>Мотивация</a:t>
            </a:r>
          </a:p>
        </p:txBody>
      </p:sp>
      <p:sp>
        <p:nvSpPr>
          <p:cNvPr id="1186" name="Google Shape;1186;p33"/>
          <p:cNvSpPr txBox="1">
            <a:spLocks noGrp="1"/>
          </p:cNvSpPr>
          <p:nvPr>
            <p:ph type="body" idx="1"/>
          </p:nvPr>
        </p:nvSpPr>
        <p:spPr>
          <a:xfrm>
            <a:off x="1152000" y="1546200"/>
            <a:ext cx="6840000" cy="20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bg-BG" sz="2000" dirty="0"/>
              <a:t>Голяма част от обществото не употребява </a:t>
            </a:r>
            <a:r>
              <a:rPr lang="bg-BG" sz="2000" dirty="0" err="1"/>
              <a:t>жестомимичния</a:t>
            </a:r>
            <a:r>
              <a:rPr lang="bg-BG" sz="2000" dirty="0"/>
              <a:t> език;</a:t>
            </a:r>
          </a:p>
          <a:p>
            <a:pPr marL="285750" indent="-285750" algn="just"/>
            <a:r>
              <a:rPr lang="bg-BG" sz="2000" dirty="0"/>
              <a:t>Съществува голяма езикова бариера между чуващите и </a:t>
            </a:r>
            <a:r>
              <a:rPr lang="bg-BG" sz="2000" dirty="0" err="1"/>
              <a:t>нечуващите</a:t>
            </a:r>
            <a:r>
              <a:rPr lang="bg-BG" sz="2000" dirty="0"/>
              <a:t>;</a:t>
            </a:r>
          </a:p>
          <a:p>
            <a:pPr marL="285750" indent="-285750" algn="just"/>
            <a:r>
              <a:rPr lang="bg-BG" sz="2000" dirty="0"/>
              <a:t>Нужда от разрешение на проблема чрез прилагане на ИИ и роботиката.</a:t>
            </a:r>
          </a:p>
        </p:txBody>
      </p:sp>
    </p:spTree>
    <p:extLst>
      <p:ext uri="{BB962C8B-B14F-4D97-AF65-F5344CB8AC3E}">
        <p14:creationId xmlns:p14="http://schemas.microsoft.com/office/powerpoint/2010/main" val="122923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1185;p33">
            <a:extLst>
              <a:ext uri="{FF2B5EF4-FFF2-40B4-BE49-F238E27FC236}">
                <a16:creationId xmlns:a16="http://schemas.microsoft.com/office/drawing/2014/main" id="{4972F59D-2228-40D0-864A-8031D9E0E9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/>
              <a:t>Кратко описание</a:t>
            </a:r>
            <a:endParaRPr b="1" dirty="0"/>
          </a:p>
        </p:txBody>
      </p:sp>
      <p:sp>
        <p:nvSpPr>
          <p:cNvPr id="69" name="Google Shape;1186;p33">
            <a:extLst>
              <a:ext uri="{FF2B5EF4-FFF2-40B4-BE49-F238E27FC236}">
                <a16:creationId xmlns:a16="http://schemas.microsoft.com/office/drawing/2014/main" id="{89BFEF2C-BFED-4DCF-8B3C-D72FBDC4A293}"/>
              </a:ext>
            </a:extLst>
          </p:cNvPr>
          <p:cNvSpPr txBox="1">
            <a:spLocks/>
          </p:cNvSpPr>
          <p:nvPr/>
        </p:nvSpPr>
        <p:spPr>
          <a:xfrm>
            <a:off x="1152000" y="1546200"/>
            <a:ext cx="68400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Автоматично </a:t>
            </a:r>
            <a:r>
              <a:rPr lang="ru-RU" sz="2000" dirty="0" err="1"/>
              <a:t>превеждане</a:t>
            </a:r>
            <a:r>
              <a:rPr lang="ru-RU" sz="2000" dirty="0"/>
              <a:t> на говор </a:t>
            </a:r>
            <a:r>
              <a:rPr lang="ru-RU" sz="2000" dirty="0" err="1"/>
              <a:t>към</a:t>
            </a:r>
            <a:r>
              <a:rPr lang="ru-RU" sz="2000" dirty="0"/>
              <a:t> </a:t>
            </a:r>
            <a:r>
              <a:rPr lang="ru-RU" sz="2000" dirty="0" err="1"/>
              <a:t>жестомимичен</a:t>
            </a:r>
            <a:r>
              <a:rPr lang="ru-RU" sz="2000" dirty="0"/>
              <a:t> </a:t>
            </a:r>
            <a:r>
              <a:rPr lang="ru-RU" sz="2000" dirty="0" err="1"/>
              <a:t>език</a:t>
            </a:r>
            <a:r>
              <a:rPr lang="ru-RU" sz="2000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err="1"/>
              <a:t>Осъществен</a:t>
            </a:r>
            <a:r>
              <a:rPr lang="ru-RU" sz="2000" dirty="0"/>
              <a:t> чрез </a:t>
            </a:r>
            <a:r>
              <a:rPr lang="ru-RU" sz="2000" b="1" dirty="0" err="1"/>
              <a:t>роботизирани</a:t>
            </a:r>
            <a:r>
              <a:rPr lang="ru-RU" sz="2000" b="1" dirty="0"/>
              <a:t> </a:t>
            </a:r>
            <a:r>
              <a:rPr lang="ru-RU" sz="2000" b="1" dirty="0" err="1"/>
              <a:t>ръце</a:t>
            </a:r>
            <a:r>
              <a:rPr lang="ru-RU" sz="2000" b="1" dirty="0"/>
              <a:t> </a:t>
            </a:r>
            <a:r>
              <a:rPr lang="ru-RU" sz="2000" dirty="0"/>
              <a:t>и </a:t>
            </a:r>
            <a:r>
              <a:rPr lang="ru-RU" sz="2000" b="1" dirty="0"/>
              <a:t>ИИ</a:t>
            </a:r>
            <a:r>
              <a:rPr lang="ru-RU" sz="2000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 err="1"/>
              <a:t>Улеснява</a:t>
            </a:r>
            <a:r>
              <a:rPr lang="ru-RU" sz="2000" dirty="0"/>
              <a:t> </a:t>
            </a:r>
            <a:r>
              <a:rPr lang="ru-RU" sz="2000" dirty="0" err="1"/>
              <a:t>комуникацията</a:t>
            </a:r>
            <a:r>
              <a:rPr lang="ru-RU" sz="2000" dirty="0"/>
              <a:t> между </a:t>
            </a:r>
            <a:r>
              <a:rPr lang="ru-RU" sz="2000" b="1" dirty="0" err="1"/>
              <a:t>чуващи</a:t>
            </a:r>
            <a:r>
              <a:rPr lang="ru-RU" sz="2000" dirty="0"/>
              <a:t> и хора с </a:t>
            </a:r>
            <a:r>
              <a:rPr lang="ru-RU" sz="2000" b="1" dirty="0" err="1"/>
              <a:t>увреден</a:t>
            </a:r>
            <a:r>
              <a:rPr lang="ru-RU" sz="2000" dirty="0"/>
              <a:t> слух.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/>
              <a:t>Използвани технологии </a:t>
            </a:r>
          </a:p>
        </p:txBody>
      </p:sp>
      <p:sp>
        <p:nvSpPr>
          <p:cNvPr id="1186" name="Google Shape;1186;p33"/>
          <p:cNvSpPr txBox="1">
            <a:spLocks noGrp="1"/>
          </p:cNvSpPr>
          <p:nvPr>
            <p:ph type="body" idx="1"/>
          </p:nvPr>
        </p:nvSpPr>
        <p:spPr>
          <a:xfrm>
            <a:off x="1152000" y="1546200"/>
            <a:ext cx="6840000" cy="20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/>
            <a:r>
              <a:rPr lang="bg-BG" sz="2000" dirty="0"/>
              <a:t>Роботизирани ръце, изработени чрез </a:t>
            </a:r>
            <a:r>
              <a:rPr lang="en-US" sz="2000" dirty="0"/>
              <a:t>Arduino;</a:t>
            </a:r>
          </a:p>
          <a:p>
            <a:pPr marL="342900" indent="-342900" algn="just"/>
            <a:r>
              <a:rPr lang="ru-RU" sz="2000" dirty="0" err="1"/>
              <a:t>Библиотеката</a:t>
            </a:r>
            <a:r>
              <a:rPr lang="ru-RU" sz="2000" dirty="0"/>
              <a:t>  </a:t>
            </a:r>
            <a:r>
              <a:rPr lang="en-US" sz="2000" dirty="0" err="1"/>
              <a:t>pyFirmata</a:t>
            </a:r>
            <a:r>
              <a:rPr lang="en-US" sz="2000" dirty="0"/>
              <a:t> </a:t>
            </a:r>
            <a:r>
              <a:rPr lang="ru-RU" sz="2000" dirty="0"/>
              <a:t>на </a:t>
            </a:r>
            <a:r>
              <a:rPr lang="en-US" sz="2000" dirty="0"/>
              <a:t>python </a:t>
            </a:r>
            <a:r>
              <a:rPr lang="ru-RU" sz="2000" dirty="0"/>
              <a:t>за </a:t>
            </a:r>
            <a:r>
              <a:rPr lang="ru-RU" sz="2000" dirty="0" err="1"/>
              <a:t>комуникиране</a:t>
            </a:r>
            <a:r>
              <a:rPr lang="ru-RU" sz="2000" dirty="0"/>
              <a:t> с </a:t>
            </a:r>
            <a:r>
              <a:rPr lang="en-US" sz="2000" dirty="0"/>
              <a:t>Arduino </a:t>
            </a:r>
            <a:r>
              <a:rPr lang="ru-RU" sz="2000" dirty="0" err="1"/>
              <a:t>платката</a:t>
            </a:r>
            <a:r>
              <a:rPr lang="ru-RU" sz="2000" dirty="0"/>
              <a:t>;</a:t>
            </a:r>
          </a:p>
          <a:p>
            <a:pPr marL="285750" indent="-285750" algn="just"/>
            <a:r>
              <a:rPr lang="ru-RU" sz="2000" dirty="0" err="1"/>
              <a:t>Библиотеката</a:t>
            </a:r>
            <a:r>
              <a:rPr lang="ru-RU" sz="2000" dirty="0"/>
              <a:t> </a:t>
            </a:r>
            <a:r>
              <a:rPr lang="en-US" sz="2000" dirty="0" err="1"/>
              <a:t>sounddevice</a:t>
            </a:r>
            <a:r>
              <a:rPr lang="en-US" sz="2000" dirty="0"/>
              <a:t> </a:t>
            </a:r>
            <a:r>
              <a:rPr lang="ru-RU" sz="2000" dirty="0"/>
              <a:t>за </a:t>
            </a:r>
            <a:r>
              <a:rPr lang="ru-RU" sz="2000" dirty="0" err="1"/>
              <a:t>използване</a:t>
            </a:r>
            <a:r>
              <a:rPr lang="ru-RU" sz="2000" dirty="0"/>
              <a:t> на микрофона;</a:t>
            </a:r>
          </a:p>
          <a:p>
            <a:pPr marL="285750" indent="-285750" algn="just"/>
            <a:r>
              <a:rPr lang="en-US" sz="2000" dirty="0"/>
              <a:t>Whisper AI </a:t>
            </a:r>
            <a:r>
              <a:rPr lang="ru-RU" sz="2000" dirty="0"/>
              <a:t>за транскрипция на </a:t>
            </a:r>
            <a:r>
              <a:rPr lang="ru-RU" sz="2000" dirty="0" err="1"/>
              <a:t>изговорените</a:t>
            </a:r>
            <a:r>
              <a:rPr lang="ru-RU" sz="2000" dirty="0"/>
              <a:t> </a:t>
            </a:r>
            <a:r>
              <a:rPr lang="ru-RU" sz="2000" dirty="0" err="1"/>
              <a:t>думи</a:t>
            </a:r>
            <a:r>
              <a:rPr lang="ru-RU" sz="20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/>
              <a:t>Използвани технологии </a:t>
            </a:r>
          </a:p>
        </p:txBody>
      </p:sp>
      <p:sp>
        <p:nvSpPr>
          <p:cNvPr id="1186" name="Google Shape;1186;p33"/>
          <p:cNvSpPr txBox="1">
            <a:spLocks noGrp="1"/>
          </p:cNvSpPr>
          <p:nvPr>
            <p:ph type="body" idx="1"/>
          </p:nvPr>
        </p:nvSpPr>
        <p:spPr>
          <a:xfrm>
            <a:off x="2026800" y="1531800"/>
            <a:ext cx="5090400" cy="4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ru-RU" sz="2000" dirty="0" err="1"/>
              <a:t>Фрагменти</a:t>
            </a:r>
            <a:r>
              <a:rPr lang="ru-RU" sz="2000" dirty="0"/>
              <a:t> от кода, </a:t>
            </a:r>
            <a:r>
              <a:rPr lang="ru-RU" sz="2000" dirty="0" err="1"/>
              <a:t>използван</a:t>
            </a:r>
            <a:r>
              <a:rPr lang="ru-RU" sz="2000" dirty="0"/>
              <a:t> в проекта:</a:t>
            </a:r>
            <a:br>
              <a:rPr lang="ru-RU" sz="2000" dirty="0"/>
            </a:br>
            <a:endParaRPr lang="ru-RU" sz="2000" dirty="0"/>
          </a:p>
          <a:p>
            <a:pPr marL="342900" indent="-342900" algn="just"/>
            <a:endParaRPr lang="ru-RU" sz="20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7897341-8D87-4A75-82C2-3172D42DA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3BDCCC-3423-4C04-BE76-E992A84EF7F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00" y="2267888"/>
            <a:ext cx="2286000" cy="1457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BE8346-4465-44E5-B859-E868EFB1DA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50" y="2348850"/>
            <a:ext cx="299085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C7303DB4-7386-4C9B-A74B-553D99599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110" y="3725213"/>
            <a:ext cx="2659380" cy="38608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1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Движение на ръката при буквата „а“</a:t>
            </a:r>
            <a:endParaRPr lang="bg-BG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DE1411EC-85E6-40BE-9CF9-3987A6FD2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280" y="3644250"/>
            <a:ext cx="2975610" cy="75374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1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Конфигуриране на цифровите пинове на </a:t>
            </a:r>
            <a:r>
              <a:rPr lang="en-US" sz="11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bg-BG" sz="11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 управление на моторите, които движат пръстите на ръцете.</a:t>
            </a:r>
            <a:endParaRPr lang="bg-BG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00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/>
              <a:t>Бъдеща работа</a:t>
            </a:r>
          </a:p>
        </p:txBody>
      </p:sp>
      <p:sp>
        <p:nvSpPr>
          <p:cNvPr id="1186" name="Google Shape;1186;p33"/>
          <p:cNvSpPr txBox="1">
            <a:spLocks noGrp="1"/>
          </p:cNvSpPr>
          <p:nvPr>
            <p:ph type="body" idx="1"/>
          </p:nvPr>
        </p:nvSpPr>
        <p:spPr>
          <a:xfrm>
            <a:off x="1152000" y="1912050"/>
            <a:ext cx="6840000" cy="13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ru-RU" sz="2000" dirty="0" err="1"/>
              <a:t>Проектът</a:t>
            </a:r>
            <a:r>
              <a:rPr lang="ru-RU" sz="2000" dirty="0"/>
              <a:t> е все </a:t>
            </a:r>
            <a:r>
              <a:rPr lang="ru-RU" sz="2000" dirty="0" err="1"/>
              <a:t>още</a:t>
            </a:r>
            <a:r>
              <a:rPr lang="ru-RU" sz="2000" dirty="0"/>
              <a:t> в </a:t>
            </a:r>
            <a:r>
              <a:rPr lang="ru-RU" sz="2000" dirty="0" err="1"/>
              <a:t>начален</a:t>
            </a:r>
            <a:r>
              <a:rPr lang="ru-RU" sz="2000" dirty="0"/>
              <a:t> </a:t>
            </a:r>
            <a:r>
              <a:rPr lang="ru-RU" sz="2000" dirty="0" err="1"/>
              <a:t>етап</a:t>
            </a:r>
            <a:r>
              <a:rPr lang="ru-RU" sz="2000" dirty="0"/>
              <a:t>, </a:t>
            </a:r>
            <a:r>
              <a:rPr lang="ru-RU" sz="2000" dirty="0" err="1"/>
              <a:t>като</a:t>
            </a:r>
            <a:r>
              <a:rPr lang="ru-RU" sz="2000" dirty="0"/>
              <a:t> постепенно </a:t>
            </a:r>
            <a:r>
              <a:rPr lang="ru-RU" sz="2000" dirty="0" err="1"/>
              <a:t>ще</a:t>
            </a:r>
            <a:r>
              <a:rPr lang="ru-RU" sz="2000" dirty="0"/>
              <a:t> се </a:t>
            </a:r>
            <a:r>
              <a:rPr lang="ru-RU" sz="2000" dirty="0" err="1"/>
              <a:t>тестват</a:t>
            </a:r>
            <a:r>
              <a:rPr lang="ru-RU" sz="2000" dirty="0"/>
              <a:t> и </a:t>
            </a:r>
            <a:r>
              <a:rPr lang="ru-RU" sz="2000" dirty="0" err="1"/>
              <a:t>отстраняват</a:t>
            </a:r>
            <a:r>
              <a:rPr lang="ru-RU" sz="2000" dirty="0"/>
              <a:t> грешки, за да се </a:t>
            </a:r>
            <a:r>
              <a:rPr lang="ru-RU" sz="2000" dirty="0" err="1"/>
              <a:t>постигне</a:t>
            </a:r>
            <a:r>
              <a:rPr lang="ru-RU" sz="2000" dirty="0"/>
              <a:t> </a:t>
            </a:r>
            <a:r>
              <a:rPr lang="ru-RU" sz="2000" dirty="0" err="1"/>
              <a:t>максимална</a:t>
            </a:r>
            <a:r>
              <a:rPr lang="ru-RU" sz="2000" dirty="0"/>
              <a:t> </a:t>
            </a:r>
            <a:r>
              <a:rPr lang="ru-RU" sz="2000" dirty="0" err="1"/>
              <a:t>точност</a:t>
            </a:r>
            <a:r>
              <a:rPr lang="ru-RU" sz="2000" dirty="0"/>
              <a:t> и </a:t>
            </a:r>
            <a:r>
              <a:rPr lang="ru-RU" sz="2000" dirty="0" err="1"/>
              <a:t>разбираемост</a:t>
            </a:r>
            <a:r>
              <a:rPr lang="ru-RU" sz="2000" dirty="0"/>
              <a:t> при </a:t>
            </a:r>
            <a:r>
              <a:rPr lang="ru-RU" sz="2000" dirty="0" err="1"/>
              <a:t>комуникация</a:t>
            </a:r>
            <a:r>
              <a:rPr lang="ru-RU" sz="2000" dirty="0"/>
              <a:t>.</a:t>
            </a:r>
          </a:p>
        </p:txBody>
      </p:sp>
      <p:grpSp>
        <p:nvGrpSpPr>
          <p:cNvPr id="4" name="Google Shape;1220;p36">
            <a:extLst>
              <a:ext uri="{FF2B5EF4-FFF2-40B4-BE49-F238E27FC236}">
                <a16:creationId xmlns:a16="http://schemas.microsoft.com/office/drawing/2014/main" id="{30999583-68F3-418F-B2A0-1E309367968D}"/>
              </a:ext>
            </a:extLst>
          </p:cNvPr>
          <p:cNvGrpSpPr/>
          <p:nvPr/>
        </p:nvGrpSpPr>
        <p:grpSpPr>
          <a:xfrm>
            <a:off x="320417" y="3348000"/>
            <a:ext cx="1663166" cy="1715192"/>
            <a:chOff x="930673" y="2066698"/>
            <a:chExt cx="2296025" cy="2185425"/>
          </a:xfrm>
        </p:grpSpPr>
        <p:sp>
          <p:nvSpPr>
            <p:cNvPr id="5" name="Google Shape;1221;p36">
              <a:extLst>
                <a:ext uri="{FF2B5EF4-FFF2-40B4-BE49-F238E27FC236}">
                  <a16:creationId xmlns:a16="http://schemas.microsoft.com/office/drawing/2014/main" id="{B0D8E00C-EA6F-45B3-ADC1-B2EF6B567766}"/>
                </a:ext>
              </a:extLst>
            </p:cNvPr>
            <p:cNvSpPr/>
            <p:nvPr/>
          </p:nvSpPr>
          <p:spPr>
            <a:xfrm>
              <a:off x="1265312" y="3055603"/>
              <a:ext cx="753960" cy="938367"/>
            </a:xfrm>
            <a:custGeom>
              <a:avLst/>
              <a:gdLst/>
              <a:ahLst/>
              <a:cxnLst/>
              <a:rect l="l" t="t" r="r" b="b"/>
              <a:pathLst>
                <a:path w="356" h="443" extrusionOk="0">
                  <a:moveTo>
                    <a:pt x="278" y="110"/>
                  </a:moveTo>
                  <a:cubicBezTo>
                    <a:pt x="356" y="71"/>
                    <a:pt x="356" y="71"/>
                    <a:pt x="356" y="71"/>
                  </a:cubicBezTo>
                  <a:cubicBezTo>
                    <a:pt x="328" y="16"/>
                    <a:pt x="328" y="16"/>
                    <a:pt x="328" y="16"/>
                  </a:cubicBezTo>
                  <a:cubicBezTo>
                    <a:pt x="251" y="55"/>
                    <a:pt x="251" y="55"/>
                    <a:pt x="251" y="55"/>
                  </a:cubicBezTo>
                  <a:cubicBezTo>
                    <a:pt x="239" y="36"/>
                    <a:pt x="223" y="18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0" y="162"/>
                    <a:pt x="0" y="318"/>
                    <a:pt x="14" y="389"/>
                  </a:cubicBezTo>
                  <a:cubicBezTo>
                    <a:pt x="19" y="413"/>
                    <a:pt x="38" y="432"/>
                    <a:pt x="62" y="436"/>
                  </a:cubicBezTo>
                  <a:cubicBezTo>
                    <a:pt x="96" y="443"/>
                    <a:pt x="128" y="420"/>
                    <a:pt x="133" y="386"/>
                  </a:cubicBezTo>
                  <a:cubicBezTo>
                    <a:pt x="160" y="206"/>
                    <a:pt x="290" y="184"/>
                    <a:pt x="290" y="184"/>
                  </a:cubicBezTo>
                  <a:cubicBezTo>
                    <a:pt x="290" y="184"/>
                    <a:pt x="293" y="152"/>
                    <a:pt x="278" y="11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222;p36">
              <a:extLst>
                <a:ext uri="{FF2B5EF4-FFF2-40B4-BE49-F238E27FC236}">
                  <a16:creationId xmlns:a16="http://schemas.microsoft.com/office/drawing/2014/main" id="{4B7BB4BF-8FB7-44EA-BC61-D4D9CA8346FE}"/>
                </a:ext>
              </a:extLst>
            </p:cNvPr>
            <p:cNvSpPr/>
            <p:nvPr/>
          </p:nvSpPr>
          <p:spPr>
            <a:xfrm>
              <a:off x="2135369" y="3055603"/>
              <a:ext cx="752594" cy="938367"/>
            </a:xfrm>
            <a:custGeom>
              <a:avLst/>
              <a:gdLst/>
              <a:ahLst/>
              <a:cxnLst/>
              <a:rect l="l" t="t" r="r" b="b"/>
              <a:pathLst>
                <a:path w="356" h="443" extrusionOk="0">
                  <a:moveTo>
                    <a:pt x="77" y="11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17" y="36"/>
                    <a:pt x="133" y="18"/>
                    <a:pt x="154" y="0"/>
                  </a:cubicBezTo>
                  <a:cubicBezTo>
                    <a:pt x="356" y="162"/>
                    <a:pt x="356" y="318"/>
                    <a:pt x="342" y="389"/>
                  </a:cubicBezTo>
                  <a:cubicBezTo>
                    <a:pt x="337" y="413"/>
                    <a:pt x="318" y="432"/>
                    <a:pt x="294" y="436"/>
                  </a:cubicBezTo>
                  <a:cubicBezTo>
                    <a:pt x="260" y="443"/>
                    <a:pt x="228" y="420"/>
                    <a:pt x="223" y="386"/>
                  </a:cubicBezTo>
                  <a:cubicBezTo>
                    <a:pt x="195" y="206"/>
                    <a:pt x="65" y="184"/>
                    <a:pt x="65" y="184"/>
                  </a:cubicBezTo>
                  <a:cubicBezTo>
                    <a:pt x="65" y="184"/>
                    <a:pt x="63" y="152"/>
                    <a:pt x="77" y="11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223;p36">
              <a:extLst>
                <a:ext uri="{FF2B5EF4-FFF2-40B4-BE49-F238E27FC236}">
                  <a16:creationId xmlns:a16="http://schemas.microsoft.com/office/drawing/2014/main" id="{13858647-08E3-48FB-A26D-0DAFC96953E8}"/>
                </a:ext>
              </a:extLst>
            </p:cNvPr>
            <p:cNvSpPr/>
            <p:nvPr/>
          </p:nvSpPr>
          <p:spPr>
            <a:xfrm>
              <a:off x="1492046" y="2696373"/>
              <a:ext cx="1171915" cy="898756"/>
            </a:xfrm>
            <a:custGeom>
              <a:avLst/>
              <a:gdLst/>
              <a:ahLst/>
              <a:cxnLst/>
              <a:rect l="l" t="t" r="r" b="b"/>
              <a:pathLst>
                <a:path w="554" h="425" extrusionOk="0">
                  <a:moveTo>
                    <a:pt x="554" y="0"/>
                  </a:moveTo>
                  <a:cubicBezTo>
                    <a:pt x="554" y="279"/>
                    <a:pt x="554" y="279"/>
                    <a:pt x="554" y="279"/>
                  </a:cubicBezTo>
                  <a:cubicBezTo>
                    <a:pt x="554" y="311"/>
                    <a:pt x="534" y="340"/>
                    <a:pt x="503" y="350"/>
                  </a:cubicBezTo>
                  <a:cubicBezTo>
                    <a:pt x="411" y="383"/>
                    <a:pt x="411" y="383"/>
                    <a:pt x="411" y="383"/>
                  </a:cubicBezTo>
                  <a:cubicBezTo>
                    <a:pt x="316" y="416"/>
                    <a:pt x="316" y="416"/>
                    <a:pt x="316" y="416"/>
                  </a:cubicBezTo>
                  <a:cubicBezTo>
                    <a:pt x="291" y="425"/>
                    <a:pt x="263" y="425"/>
                    <a:pt x="238" y="416"/>
                  </a:cubicBezTo>
                  <a:cubicBezTo>
                    <a:pt x="143" y="383"/>
                    <a:pt x="143" y="383"/>
                    <a:pt x="143" y="383"/>
                  </a:cubicBezTo>
                  <a:cubicBezTo>
                    <a:pt x="50" y="350"/>
                    <a:pt x="50" y="350"/>
                    <a:pt x="50" y="350"/>
                  </a:cubicBezTo>
                  <a:cubicBezTo>
                    <a:pt x="20" y="340"/>
                    <a:pt x="0" y="311"/>
                    <a:pt x="0" y="2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4" y="0"/>
                    <a:pt x="554" y="0"/>
                    <a:pt x="55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224;p36">
              <a:extLst>
                <a:ext uri="{FF2B5EF4-FFF2-40B4-BE49-F238E27FC236}">
                  <a16:creationId xmlns:a16="http://schemas.microsoft.com/office/drawing/2014/main" id="{F302A045-26D6-4032-BF6A-E7330DEA18BB}"/>
                </a:ext>
              </a:extLst>
            </p:cNvPr>
            <p:cNvSpPr/>
            <p:nvPr/>
          </p:nvSpPr>
          <p:spPr>
            <a:xfrm>
              <a:off x="1492046" y="2696373"/>
              <a:ext cx="1171800" cy="200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225;p36">
              <a:extLst>
                <a:ext uri="{FF2B5EF4-FFF2-40B4-BE49-F238E27FC236}">
                  <a16:creationId xmlns:a16="http://schemas.microsoft.com/office/drawing/2014/main" id="{6EAFD2FA-41AA-42EA-8080-C81878D75DCF}"/>
                </a:ext>
              </a:extLst>
            </p:cNvPr>
            <p:cNvSpPr/>
            <p:nvPr/>
          </p:nvSpPr>
          <p:spPr>
            <a:xfrm>
              <a:off x="1492046" y="2066698"/>
              <a:ext cx="1171915" cy="784021"/>
            </a:xfrm>
            <a:custGeom>
              <a:avLst/>
              <a:gdLst/>
              <a:ahLst/>
              <a:cxnLst/>
              <a:rect l="l" t="t" r="r" b="b"/>
              <a:pathLst>
                <a:path w="554" h="370" extrusionOk="0">
                  <a:moveTo>
                    <a:pt x="554" y="175"/>
                  </a:moveTo>
                  <a:cubicBezTo>
                    <a:pt x="554" y="370"/>
                    <a:pt x="554" y="370"/>
                    <a:pt x="554" y="370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18"/>
                    <a:pt x="43" y="68"/>
                    <a:pt x="109" y="36"/>
                  </a:cubicBezTo>
                  <a:cubicBezTo>
                    <a:pt x="111" y="35"/>
                    <a:pt x="114" y="34"/>
                    <a:pt x="116" y="33"/>
                  </a:cubicBezTo>
                  <a:cubicBezTo>
                    <a:pt x="161" y="12"/>
                    <a:pt x="217" y="0"/>
                    <a:pt x="277" y="0"/>
                  </a:cubicBezTo>
                  <a:cubicBezTo>
                    <a:pt x="338" y="0"/>
                    <a:pt x="394" y="13"/>
                    <a:pt x="440" y="34"/>
                  </a:cubicBezTo>
                  <a:cubicBezTo>
                    <a:pt x="442" y="35"/>
                    <a:pt x="444" y="36"/>
                    <a:pt x="447" y="37"/>
                  </a:cubicBezTo>
                  <a:cubicBezTo>
                    <a:pt x="512" y="69"/>
                    <a:pt x="554" y="119"/>
                    <a:pt x="554" y="1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226;p36">
              <a:extLst>
                <a:ext uri="{FF2B5EF4-FFF2-40B4-BE49-F238E27FC236}">
                  <a16:creationId xmlns:a16="http://schemas.microsoft.com/office/drawing/2014/main" id="{19047BB0-4005-4CBC-8A1A-86496123DB12}"/>
                </a:ext>
              </a:extLst>
            </p:cNvPr>
            <p:cNvSpPr/>
            <p:nvPr/>
          </p:nvSpPr>
          <p:spPr>
            <a:xfrm>
              <a:off x="1628633" y="2225142"/>
              <a:ext cx="897376" cy="487623"/>
            </a:xfrm>
            <a:custGeom>
              <a:avLst/>
              <a:gdLst/>
              <a:ahLst/>
              <a:cxnLst/>
              <a:rect l="l" t="t" r="r" b="b"/>
              <a:pathLst>
                <a:path w="424" h="230" extrusionOk="0">
                  <a:moveTo>
                    <a:pt x="424" y="125"/>
                  </a:moveTo>
                  <a:cubicBezTo>
                    <a:pt x="424" y="168"/>
                    <a:pt x="424" y="168"/>
                    <a:pt x="424" y="168"/>
                  </a:cubicBezTo>
                  <a:cubicBezTo>
                    <a:pt x="424" y="202"/>
                    <a:pt x="396" y="230"/>
                    <a:pt x="362" y="230"/>
                  </a:cubicBezTo>
                  <a:cubicBezTo>
                    <a:pt x="62" y="230"/>
                    <a:pt x="62" y="230"/>
                    <a:pt x="62" y="230"/>
                  </a:cubicBezTo>
                  <a:cubicBezTo>
                    <a:pt x="27" y="230"/>
                    <a:pt x="0" y="202"/>
                    <a:pt x="0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7"/>
                    <a:pt x="97" y="0"/>
                    <a:pt x="212" y="0"/>
                  </a:cubicBezTo>
                  <a:cubicBezTo>
                    <a:pt x="327" y="0"/>
                    <a:pt x="424" y="57"/>
                    <a:pt x="424" y="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227;p36">
              <a:extLst>
                <a:ext uri="{FF2B5EF4-FFF2-40B4-BE49-F238E27FC236}">
                  <a16:creationId xmlns:a16="http://schemas.microsoft.com/office/drawing/2014/main" id="{5FDC2E16-638B-43E1-B0EA-C26DCDCB8F58}"/>
                </a:ext>
              </a:extLst>
            </p:cNvPr>
            <p:cNvSpPr/>
            <p:nvPr/>
          </p:nvSpPr>
          <p:spPr>
            <a:xfrm>
              <a:off x="1736536" y="2435489"/>
              <a:ext cx="136500" cy="13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28;p36">
              <a:extLst>
                <a:ext uri="{FF2B5EF4-FFF2-40B4-BE49-F238E27FC236}">
                  <a16:creationId xmlns:a16="http://schemas.microsoft.com/office/drawing/2014/main" id="{DF54ABC3-4516-4ECE-BB69-9A4063124BF8}"/>
                </a:ext>
              </a:extLst>
            </p:cNvPr>
            <p:cNvSpPr/>
            <p:nvPr/>
          </p:nvSpPr>
          <p:spPr>
            <a:xfrm>
              <a:off x="2282883" y="2435489"/>
              <a:ext cx="135300" cy="13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229;p36">
              <a:extLst>
                <a:ext uri="{FF2B5EF4-FFF2-40B4-BE49-F238E27FC236}">
                  <a16:creationId xmlns:a16="http://schemas.microsoft.com/office/drawing/2014/main" id="{7D68F6A2-7A21-4ED4-A078-DA656D685413}"/>
                </a:ext>
              </a:extLst>
            </p:cNvPr>
            <p:cNvSpPr/>
            <p:nvPr/>
          </p:nvSpPr>
          <p:spPr>
            <a:xfrm>
              <a:off x="1863562" y="2774230"/>
              <a:ext cx="427517" cy="92881"/>
            </a:xfrm>
            <a:custGeom>
              <a:avLst/>
              <a:gdLst/>
              <a:ahLst/>
              <a:cxnLst/>
              <a:rect l="l" t="t" r="r" b="b"/>
              <a:pathLst>
                <a:path w="202" h="44" extrusionOk="0">
                  <a:moveTo>
                    <a:pt x="19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202" y="44"/>
                    <a:pt x="202" y="44"/>
                    <a:pt x="202" y="44"/>
                  </a:cubicBezTo>
                  <a:cubicBezTo>
                    <a:pt x="202" y="11"/>
                    <a:pt x="202" y="11"/>
                    <a:pt x="202" y="11"/>
                  </a:cubicBezTo>
                  <a:cubicBezTo>
                    <a:pt x="202" y="5"/>
                    <a:pt x="197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230;p36">
              <a:extLst>
                <a:ext uri="{FF2B5EF4-FFF2-40B4-BE49-F238E27FC236}">
                  <a16:creationId xmlns:a16="http://schemas.microsoft.com/office/drawing/2014/main" id="{721633ED-42C6-4EED-BAFF-861B311A27A7}"/>
                </a:ext>
              </a:extLst>
            </p:cNvPr>
            <p:cNvSpPr/>
            <p:nvPr/>
          </p:nvSpPr>
          <p:spPr>
            <a:xfrm>
              <a:off x="1492046" y="3100677"/>
              <a:ext cx="301857" cy="405670"/>
            </a:xfrm>
            <a:custGeom>
              <a:avLst/>
              <a:gdLst/>
              <a:ahLst/>
              <a:cxnLst/>
              <a:rect l="l" t="t" r="r" b="b"/>
              <a:pathLst>
                <a:path w="143" h="192" extrusionOk="0">
                  <a:moveTo>
                    <a:pt x="143" y="192"/>
                  </a:moveTo>
                  <a:cubicBezTo>
                    <a:pt x="50" y="159"/>
                    <a:pt x="50" y="159"/>
                    <a:pt x="50" y="159"/>
                  </a:cubicBezTo>
                  <a:cubicBezTo>
                    <a:pt x="20" y="149"/>
                    <a:pt x="0" y="120"/>
                    <a:pt x="0" y="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2" y="0"/>
                    <a:pt x="71" y="13"/>
                    <a:pt x="80" y="34"/>
                  </a:cubicBezTo>
                  <a:lnTo>
                    <a:pt x="143" y="1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231;p36">
              <a:extLst>
                <a:ext uri="{FF2B5EF4-FFF2-40B4-BE49-F238E27FC236}">
                  <a16:creationId xmlns:a16="http://schemas.microsoft.com/office/drawing/2014/main" id="{107DFC4C-00B6-4B99-96CE-CE6E22949032}"/>
                </a:ext>
              </a:extLst>
            </p:cNvPr>
            <p:cNvSpPr/>
            <p:nvPr/>
          </p:nvSpPr>
          <p:spPr>
            <a:xfrm>
              <a:off x="2362103" y="3100677"/>
              <a:ext cx="301857" cy="405670"/>
            </a:xfrm>
            <a:custGeom>
              <a:avLst/>
              <a:gdLst/>
              <a:ahLst/>
              <a:cxnLst/>
              <a:rect l="l" t="t" r="r" b="b"/>
              <a:pathLst>
                <a:path w="143" h="192" extrusionOk="0">
                  <a:moveTo>
                    <a:pt x="143" y="0"/>
                  </a:moveTo>
                  <a:cubicBezTo>
                    <a:pt x="143" y="88"/>
                    <a:pt x="143" y="88"/>
                    <a:pt x="143" y="88"/>
                  </a:cubicBezTo>
                  <a:cubicBezTo>
                    <a:pt x="143" y="120"/>
                    <a:pt x="123" y="149"/>
                    <a:pt x="92" y="159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71" y="13"/>
                    <a:pt x="91" y="0"/>
                    <a:pt x="113" y="0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232;p36">
              <a:extLst>
                <a:ext uri="{FF2B5EF4-FFF2-40B4-BE49-F238E27FC236}">
                  <a16:creationId xmlns:a16="http://schemas.microsoft.com/office/drawing/2014/main" id="{8C6FF53C-A65C-4FCC-83E1-60C04D7B2CB4}"/>
                </a:ext>
              </a:extLst>
            </p:cNvPr>
            <p:cNvSpPr/>
            <p:nvPr/>
          </p:nvSpPr>
          <p:spPr>
            <a:xfrm>
              <a:off x="930673" y="3289170"/>
              <a:ext cx="613275" cy="962954"/>
            </a:xfrm>
            <a:custGeom>
              <a:avLst/>
              <a:gdLst/>
              <a:ahLst/>
              <a:cxnLst/>
              <a:rect l="l" t="t" r="r" b="b"/>
              <a:pathLst>
                <a:path w="290" h="455" extrusionOk="0">
                  <a:moveTo>
                    <a:pt x="169" y="0"/>
                  </a:moveTo>
                  <a:cubicBezTo>
                    <a:pt x="290" y="165"/>
                    <a:pt x="290" y="165"/>
                    <a:pt x="290" y="165"/>
                  </a:cubicBezTo>
                  <a:cubicBezTo>
                    <a:pt x="290" y="165"/>
                    <a:pt x="166" y="211"/>
                    <a:pt x="173" y="393"/>
                  </a:cubicBezTo>
                  <a:cubicBezTo>
                    <a:pt x="174" y="427"/>
                    <a:pt x="147" y="455"/>
                    <a:pt x="113" y="455"/>
                  </a:cubicBezTo>
                  <a:cubicBezTo>
                    <a:pt x="88" y="455"/>
                    <a:pt x="66" y="441"/>
                    <a:pt x="57" y="418"/>
                  </a:cubicBezTo>
                  <a:cubicBezTo>
                    <a:pt x="29" y="351"/>
                    <a:pt x="0" y="198"/>
                    <a:pt x="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233;p36">
              <a:extLst>
                <a:ext uri="{FF2B5EF4-FFF2-40B4-BE49-F238E27FC236}">
                  <a16:creationId xmlns:a16="http://schemas.microsoft.com/office/drawing/2014/main" id="{CD41AEE9-E0DB-4834-BCE5-26449CC83BAD}"/>
                </a:ext>
              </a:extLst>
            </p:cNvPr>
            <p:cNvSpPr/>
            <p:nvPr/>
          </p:nvSpPr>
          <p:spPr>
            <a:xfrm>
              <a:off x="1149212" y="3289170"/>
              <a:ext cx="394736" cy="945197"/>
            </a:xfrm>
            <a:custGeom>
              <a:avLst/>
              <a:gdLst/>
              <a:ahLst/>
              <a:cxnLst/>
              <a:rect l="l" t="t" r="r" b="b"/>
              <a:pathLst>
                <a:path w="187" h="447" extrusionOk="0">
                  <a:moveTo>
                    <a:pt x="55" y="223"/>
                  </a:moveTo>
                  <a:cubicBezTo>
                    <a:pt x="35" y="274"/>
                    <a:pt x="0" y="387"/>
                    <a:pt x="41" y="447"/>
                  </a:cubicBezTo>
                  <a:cubicBezTo>
                    <a:pt x="59" y="436"/>
                    <a:pt x="71" y="415"/>
                    <a:pt x="70" y="393"/>
                  </a:cubicBezTo>
                  <a:cubicBezTo>
                    <a:pt x="63" y="211"/>
                    <a:pt x="187" y="165"/>
                    <a:pt x="187" y="16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10" y="123"/>
                    <a:pt x="49" y="180"/>
                  </a:cubicBezTo>
                  <a:cubicBezTo>
                    <a:pt x="58" y="193"/>
                    <a:pt x="60" y="209"/>
                    <a:pt x="55" y="2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234;p36">
              <a:extLst>
                <a:ext uri="{FF2B5EF4-FFF2-40B4-BE49-F238E27FC236}">
                  <a16:creationId xmlns:a16="http://schemas.microsoft.com/office/drawing/2014/main" id="{719CE151-9796-4D37-84C6-7B72E82500E7}"/>
                </a:ext>
              </a:extLst>
            </p:cNvPr>
            <p:cNvSpPr/>
            <p:nvPr/>
          </p:nvSpPr>
          <p:spPr>
            <a:xfrm>
              <a:off x="1328141" y="3274145"/>
              <a:ext cx="307321" cy="277276"/>
            </a:xfrm>
            <a:custGeom>
              <a:avLst/>
              <a:gdLst/>
              <a:ahLst/>
              <a:cxnLst/>
              <a:rect l="l" t="t" r="r" b="b"/>
              <a:pathLst>
                <a:path w="225" h="203" extrusionOk="0">
                  <a:moveTo>
                    <a:pt x="58" y="203"/>
                  </a:moveTo>
                  <a:lnTo>
                    <a:pt x="0" y="127"/>
                  </a:lnTo>
                  <a:lnTo>
                    <a:pt x="168" y="0"/>
                  </a:lnTo>
                  <a:lnTo>
                    <a:pt x="225" y="76"/>
                  </a:lnTo>
                  <a:lnTo>
                    <a:pt x="58" y="2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235;p36">
              <a:extLst>
                <a:ext uri="{FF2B5EF4-FFF2-40B4-BE49-F238E27FC236}">
                  <a16:creationId xmlns:a16="http://schemas.microsoft.com/office/drawing/2014/main" id="{D4523CA2-8521-42FC-8761-0CD97EEB3080}"/>
                </a:ext>
              </a:extLst>
            </p:cNvPr>
            <p:cNvSpPr/>
            <p:nvPr/>
          </p:nvSpPr>
          <p:spPr>
            <a:xfrm>
              <a:off x="1201115" y="3289170"/>
              <a:ext cx="342833" cy="416597"/>
            </a:xfrm>
            <a:custGeom>
              <a:avLst/>
              <a:gdLst/>
              <a:ahLst/>
              <a:cxnLst/>
              <a:rect l="l" t="t" r="r" b="b"/>
              <a:pathLst>
                <a:path w="162" h="197" extrusionOk="0">
                  <a:moveTo>
                    <a:pt x="41" y="0"/>
                  </a:moveTo>
                  <a:cubicBezTo>
                    <a:pt x="0" y="197"/>
                    <a:pt x="162" y="165"/>
                    <a:pt x="162" y="165"/>
                  </a:cubicBezTo>
                  <a:cubicBezTo>
                    <a:pt x="162" y="165"/>
                    <a:pt x="152" y="65"/>
                    <a:pt x="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236;p36">
              <a:extLst>
                <a:ext uri="{FF2B5EF4-FFF2-40B4-BE49-F238E27FC236}">
                  <a16:creationId xmlns:a16="http://schemas.microsoft.com/office/drawing/2014/main" id="{350EC48D-CA7A-4A5E-902F-81D4B5DB1130}"/>
                </a:ext>
              </a:extLst>
            </p:cNvPr>
            <p:cNvSpPr/>
            <p:nvPr/>
          </p:nvSpPr>
          <p:spPr>
            <a:xfrm>
              <a:off x="2616155" y="3289170"/>
              <a:ext cx="610544" cy="962954"/>
            </a:xfrm>
            <a:custGeom>
              <a:avLst/>
              <a:gdLst/>
              <a:ahLst/>
              <a:cxnLst/>
              <a:rect l="l" t="t" r="r" b="b"/>
              <a:pathLst>
                <a:path w="289" h="455" extrusionOk="0">
                  <a:moveTo>
                    <a:pt x="121" y="0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123" y="211"/>
                    <a:pt x="116" y="393"/>
                  </a:cubicBezTo>
                  <a:cubicBezTo>
                    <a:pt x="115" y="427"/>
                    <a:pt x="142" y="455"/>
                    <a:pt x="177" y="455"/>
                  </a:cubicBezTo>
                  <a:cubicBezTo>
                    <a:pt x="201" y="455"/>
                    <a:pt x="223" y="441"/>
                    <a:pt x="233" y="418"/>
                  </a:cubicBezTo>
                  <a:cubicBezTo>
                    <a:pt x="260" y="351"/>
                    <a:pt x="289" y="198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237;p36">
              <a:extLst>
                <a:ext uri="{FF2B5EF4-FFF2-40B4-BE49-F238E27FC236}">
                  <a16:creationId xmlns:a16="http://schemas.microsoft.com/office/drawing/2014/main" id="{343C886D-3C9E-447F-A8D3-6175EE140BED}"/>
                </a:ext>
              </a:extLst>
            </p:cNvPr>
            <p:cNvSpPr/>
            <p:nvPr/>
          </p:nvSpPr>
          <p:spPr>
            <a:xfrm>
              <a:off x="2616155" y="3289170"/>
              <a:ext cx="394736" cy="945197"/>
            </a:xfrm>
            <a:custGeom>
              <a:avLst/>
              <a:gdLst/>
              <a:ahLst/>
              <a:cxnLst/>
              <a:rect l="l" t="t" r="r" b="b"/>
              <a:pathLst>
                <a:path w="187" h="447" extrusionOk="0">
                  <a:moveTo>
                    <a:pt x="132" y="223"/>
                  </a:moveTo>
                  <a:cubicBezTo>
                    <a:pt x="152" y="274"/>
                    <a:pt x="187" y="387"/>
                    <a:pt x="145" y="447"/>
                  </a:cubicBezTo>
                  <a:cubicBezTo>
                    <a:pt x="127" y="436"/>
                    <a:pt x="116" y="415"/>
                    <a:pt x="116" y="393"/>
                  </a:cubicBezTo>
                  <a:cubicBezTo>
                    <a:pt x="123" y="211"/>
                    <a:pt x="0" y="165"/>
                    <a:pt x="0" y="165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77" y="123"/>
                    <a:pt x="137" y="180"/>
                  </a:cubicBezTo>
                  <a:cubicBezTo>
                    <a:pt x="129" y="193"/>
                    <a:pt x="126" y="209"/>
                    <a:pt x="132" y="2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238;p36">
              <a:extLst>
                <a:ext uri="{FF2B5EF4-FFF2-40B4-BE49-F238E27FC236}">
                  <a16:creationId xmlns:a16="http://schemas.microsoft.com/office/drawing/2014/main" id="{945114DE-E257-454E-9787-B473A59E67BA}"/>
                </a:ext>
              </a:extLst>
            </p:cNvPr>
            <p:cNvSpPr/>
            <p:nvPr/>
          </p:nvSpPr>
          <p:spPr>
            <a:xfrm>
              <a:off x="2521910" y="3274145"/>
              <a:ext cx="310052" cy="277276"/>
            </a:xfrm>
            <a:custGeom>
              <a:avLst/>
              <a:gdLst/>
              <a:ahLst/>
              <a:cxnLst/>
              <a:rect l="l" t="t" r="r" b="b"/>
              <a:pathLst>
                <a:path w="227" h="203" extrusionOk="0">
                  <a:moveTo>
                    <a:pt x="169" y="203"/>
                  </a:moveTo>
                  <a:lnTo>
                    <a:pt x="227" y="127"/>
                  </a:lnTo>
                  <a:lnTo>
                    <a:pt x="59" y="0"/>
                  </a:lnTo>
                  <a:lnTo>
                    <a:pt x="0" y="76"/>
                  </a:lnTo>
                  <a:lnTo>
                    <a:pt x="169" y="2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239;p36">
              <a:extLst>
                <a:ext uri="{FF2B5EF4-FFF2-40B4-BE49-F238E27FC236}">
                  <a16:creationId xmlns:a16="http://schemas.microsoft.com/office/drawing/2014/main" id="{EB148E46-800E-487D-8AE6-6DD9F7CAE3DD}"/>
                </a:ext>
              </a:extLst>
            </p:cNvPr>
            <p:cNvSpPr/>
            <p:nvPr/>
          </p:nvSpPr>
          <p:spPr>
            <a:xfrm>
              <a:off x="2616155" y="3289170"/>
              <a:ext cx="342833" cy="416597"/>
            </a:xfrm>
            <a:custGeom>
              <a:avLst/>
              <a:gdLst/>
              <a:ahLst/>
              <a:cxnLst/>
              <a:rect l="l" t="t" r="r" b="b"/>
              <a:pathLst>
                <a:path w="162" h="197" extrusionOk="0">
                  <a:moveTo>
                    <a:pt x="121" y="0"/>
                  </a:moveTo>
                  <a:cubicBezTo>
                    <a:pt x="162" y="197"/>
                    <a:pt x="0" y="165"/>
                    <a:pt x="0" y="165"/>
                  </a:cubicBezTo>
                  <a:cubicBezTo>
                    <a:pt x="0" y="165"/>
                    <a:pt x="10" y="65"/>
                    <a:pt x="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240;p36">
              <a:extLst>
                <a:ext uri="{FF2B5EF4-FFF2-40B4-BE49-F238E27FC236}">
                  <a16:creationId xmlns:a16="http://schemas.microsoft.com/office/drawing/2014/main" id="{9F3CC3C8-0822-4452-A737-8B287905131F}"/>
                </a:ext>
              </a:extLst>
            </p:cNvPr>
            <p:cNvSpPr/>
            <p:nvPr/>
          </p:nvSpPr>
          <p:spPr>
            <a:xfrm>
              <a:off x="1912733" y="2962722"/>
              <a:ext cx="319613" cy="505379"/>
            </a:xfrm>
            <a:custGeom>
              <a:avLst/>
              <a:gdLst/>
              <a:ahLst/>
              <a:cxnLst/>
              <a:rect l="l" t="t" r="r" b="b"/>
              <a:pathLst>
                <a:path w="151" h="239" extrusionOk="0">
                  <a:moveTo>
                    <a:pt x="75" y="0"/>
                  </a:moveTo>
                  <a:cubicBezTo>
                    <a:pt x="34" y="0"/>
                    <a:pt x="0" y="34"/>
                    <a:pt x="0" y="76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205"/>
                    <a:pt x="34" y="239"/>
                    <a:pt x="75" y="239"/>
                  </a:cubicBezTo>
                  <a:cubicBezTo>
                    <a:pt x="117" y="239"/>
                    <a:pt x="151" y="205"/>
                    <a:pt x="151" y="163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1" y="34"/>
                    <a:pt x="117" y="0"/>
                    <a:pt x="7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241;p36">
              <a:extLst>
                <a:ext uri="{FF2B5EF4-FFF2-40B4-BE49-F238E27FC236}">
                  <a16:creationId xmlns:a16="http://schemas.microsoft.com/office/drawing/2014/main" id="{B616A999-07E0-492D-A9F6-A5F9A50B7262}"/>
                </a:ext>
              </a:extLst>
            </p:cNvPr>
            <p:cNvSpPr/>
            <p:nvPr/>
          </p:nvSpPr>
          <p:spPr>
            <a:xfrm>
              <a:off x="1938684" y="2987308"/>
              <a:ext cx="267710" cy="453476"/>
            </a:xfrm>
            <a:custGeom>
              <a:avLst/>
              <a:gdLst/>
              <a:ahLst/>
              <a:cxnLst/>
              <a:rect l="l" t="t" r="r" b="b"/>
              <a:pathLst>
                <a:path w="127" h="214" extrusionOk="0">
                  <a:moveTo>
                    <a:pt x="63" y="214"/>
                  </a:moveTo>
                  <a:cubicBezTo>
                    <a:pt x="29" y="214"/>
                    <a:pt x="0" y="186"/>
                    <a:pt x="0" y="151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9" y="0"/>
                    <a:pt x="63" y="0"/>
                  </a:cubicBezTo>
                  <a:cubicBezTo>
                    <a:pt x="98" y="0"/>
                    <a:pt x="127" y="29"/>
                    <a:pt x="127" y="64"/>
                  </a:cubicBezTo>
                  <a:cubicBezTo>
                    <a:pt x="127" y="151"/>
                    <a:pt x="127" y="151"/>
                    <a:pt x="127" y="151"/>
                  </a:cubicBezTo>
                  <a:cubicBezTo>
                    <a:pt x="127" y="186"/>
                    <a:pt x="98" y="214"/>
                    <a:pt x="63" y="21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242;p36">
              <a:extLst>
                <a:ext uri="{FF2B5EF4-FFF2-40B4-BE49-F238E27FC236}">
                  <a16:creationId xmlns:a16="http://schemas.microsoft.com/office/drawing/2014/main" id="{866E4781-7E0F-4931-AF83-CF28E3C04AA2}"/>
                </a:ext>
              </a:extLst>
            </p:cNvPr>
            <p:cNvSpPr/>
            <p:nvPr/>
          </p:nvSpPr>
          <p:spPr>
            <a:xfrm>
              <a:off x="1736536" y="2066698"/>
              <a:ext cx="687032" cy="256787"/>
            </a:xfrm>
            <a:custGeom>
              <a:avLst/>
              <a:gdLst/>
              <a:ahLst/>
              <a:cxnLst/>
              <a:rect l="l" t="t" r="r" b="b"/>
              <a:pathLst>
                <a:path w="324" h="121" extrusionOk="0">
                  <a:moveTo>
                    <a:pt x="324" y="34"/>
                  </a:moveTo>
                  <a:cubicBezTo>
                    <a:pt x="324" y="121"/>
                    <a:pt x="324" y="121"/>
                    <a:pt x="324" y="121"/>
                  </a:cubicBezTo>
                  <a:cubicBezTo>
                    <a:pt x="284" y="93"/>
                    <a:pt x="226" y="75"/>
                    <a:pt x="161" y="75"/>
                  </a:cubicBezTo>
                  <a:cubicBezTo>
                    <a:pt x="97" y="75"/>
                    <a:pt x="39" y="93"/>
                    <a:pt x="0" y="12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5" y="12"/>
                    <a:pt x="101" y="0"/>
                    <a:pt x="161" y="0"/>
                  </a:cubicBezTo>
                  <a:cubicBezTo>
                    <a:pt x="222" y="0"/>
                    <a:pt x="278" y="13"/>
                    <a:pt x="324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77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p60"/>
          <p:cNvSpPr txBox="1">
            <a:spLocks noGrp="1"/>
          </p:cNvSpPr>
          <p:nvPr>
            <p:ph type="title"/>
          </p:nvPr>
        </p:nvSpPr>
        <p:spPr>
          <a:xfrm>
            <a:off x="475625" y="1763865"/>
            <a:ext cx="7717500" cy="1001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000" b="1" dirty="0"/>
              <a:t>Демонстрация</a:t>
            </a:r>
            <a:endParaRPr sz="6000" b="1" dirty="0"/>
          </a:p>
        </p:txBody>
      </p:sp>
      <p:grpSp>
        <p:nvGrpSpPr>
          <p:cNvPr id="3681" name="Google Shape;3681;p60"/>
          <p:cNvGrpSpPr/>
          <p:nvPr/>
        </p:nvGrpSpPr>
        <p:grpSpPr>
          <a:xfrm>
            <a:off x="6085973" y="1504471"/>
            <a:ext cx="1946431" cy="2976181"/>
            <a:chOff x="5745387" y="1674929"/>
            <a:chExt cx="1954444" cy="2988434"/>
          </a:xfrm>
        </p:grpSpPr>
        <p:sp>
          <p:nvSpPr>
            <p:cNvPr id="3682" name="Google Shape;3682;p60"/>
            <p:cNvSpPr/>
            <p:nvPr/>
          </p:nvSpPr>
          <p:spPr>
            <a:xfrm>
              <a:off x="5745387" y="2607206"/>
              <a:ext cx="508515" cy="618951"/>
            </a:xfrm>
            <a:custGeom>
              <a:avLst/>
              <a:gdLst/>
              <a:ahLst/>
              <a:cxnLst/>
              <a:rect l="l" t="t" r="r" b="b"/>
              <a:pathLst>
                <a:path w="467" h="569" extrusionOk="0">
                  <a:moveTo>
                    <a:pt x="464" y="0"/>
                  </a:moveTo>
                  <a:cubicBezTo>
                    <a:pt x="464" y="0"/>
                    <a:pt x="0" y="482"/>
                    <a:pt x="173" y="561"/>
                  </a:cubicBezTo>
                  <a:cubicBezTo>
                    <a:pt x="183" y="566"/>
                    <a:pt x="195" y="569"/>
                    <a:pt x="207" y="569"/>
                  </a:cubicBezTo>
                  <a:cubicBezTo>
                    <a:pt x="284" y="569"/>
                    <a:pt x="389" y="479"/>
                    <a:pt x="467" y="400"/>
                  </a:cubicBezTo>
                  <a:cubicBezTo>
                    <a:pt x="467" y="400"/>
                    <a:pt x="467" y="400"/>
                    <a:pt x="467" y="400"/>
                  </a:cubicBezTo>
                  <a:cubicBezTo>
                    <a:pt x="389" y="479"/>
                    <a:pt x="284" y="569"/>
                    <a:pt x="207" y="569"/>
                  </a:cubicBezTo>
                  <a:cubicBezTo>
                    <a:pt x="195" y="569"/>
                    <a:pt x="183" y="566"/>
                    <a:pt x="173" y="561"/>
                  </a:cubicBezTo>
                  <a:cubicBezTo>
                    <a:pt x="433" y="268"/>
                    <a:pt x="433" y="268"/>
                    <a:pt x="433" y="268"/>
                  </a:cubicBezTo>
                  <a:cubicBezTo>
                    <a:pt x="420" y="174"/>
                    <a:pt x="429" y="90"/>
                    <a:pt x="445" y="37"/>
                  </a:cubicBezTo>
                  <a:cubicBezTo>
                    <a:pt x="449" y="23"/>
                    <a:pt x="455" y="11"/>
                    <a:pt x="464" y="0"/>
                  </a:cubicBezTo>
                  <a:cubicBezTo>
                    <a:pt x="464" y="0"/>
                    <a:pt x="464" y="0"/>
                    <a:pt x="464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3" name="Google Shape;3683;p60"/>
            <p:cNvSpPr/>
            <p:nvPr/>
          </p:nvSpPr>
          <p:spPr>
            <a:xfrm>
              <a:off x="5934154" y="2898703"/>
              <a:ext cx="319749" cy="327453"/>
            </a:xfrm>
            <a:custGeom>
              <a:avLst/>
              <a:gdLst/>
              <a:ahLst/>
              <a:cxnLst/>
              <a:rect l="l" t="t" r="r" b="b"/>
              <a:pathLst>
                <a:path w="294" h="301" extrusionOk="0">
                  <a:moveTo>
                    <a:pt x="260" y="0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10" y="298"/>
                    <a:pt x="22" y="301"/>
                    <a:pt x="34" y="301"/>
                  </a:cubicBezTo>
                  <a:cubicBezTo>
                    <a:pt x="111" y="301"/>
                    <a:pt x="216" y="211"/>
                    <a:pt x="294" y="132"/>
                  </a:cubicBezTo>
                  <a:cubicBezTo>
                    <a:pt x="277" y="87"/>
                    <a:pt x="266" y="43"/>
                    <a:pt x="26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4" name="Google Shape;3684;p60"/>
            <p:cNvSpPr/>
            <p:nvPr/>
          </p:nvSpPr>
          <p:spPr>
            <a:xfrm>
              <a:off x="7196452" y="2607206"/>
              <a:ext cx="503379" cy="618950"/>
            </a:xfrm>
            <a:custGeom>
              <a:avLst/>
              <a:gdLst/>
              <a:ahLst/>
              <a:cxnLst/>
              <a:rect l="l" t="t" r="r" b="b"/>
              <a:pathLst>
                <a:path w="462" h="568" extrusionOk="0">
                  <a:moveTo>
                    <a:pt x="4" y="0"/>
                  </a:moveTo>
                  <a:cubicBezTo>
                    <a:pt x="12" y="11"/>
                    <a:pt x="18" y="23"/>
                    <a:pt x="22" y="36"/>
                  </a:cubicBezTo>
                  <a:cubicBezTo>
                    <a:pt x="38" y="89"/>
                    <a:pt x="47" y="174"/>
                    <a:pt x="34" y="267"/>
                  </a:cubicBezTo>
                  <a:cubicBezTo>
                    <a:pt x="294" y="560"/>
                    <a:pt x="294" y="560"/>
                    <a:pt x="294" y="560"/>
                  </a:cubicBezTo>
                  <a:cubicBezTo>
                    <a:pt x="283" y="565"/>
                    <a:pt x="272" y="568"/>
                    <a:pt x="260" y="568"/>
                  </a:cubicBezTo>
                  <a:cubicBezTo>
                    <a:pt x="183" y="568"/>
                    <a:pt x="78" y="479"/>
                    <a:pt x="0" y="399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78" y="479"/>
                    <a:pt x="183" y="568"/>
                    <a:pt x="260" y="568"/>
                  </a:cubicBezTo>
                  <a:cubicBezTo>
                    <a:pt x="272" y="568"/>
                    <a:pt x="283" y="565"/>
                    <a:pt x="294" y="560"/>
                  </a:cubicBezTo>
                  <a:cubicBezTo>
                    <a:pt x="462" y="483"/>
                    <a:pt x="26" y="23"/>
                    <a:pt x="4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5" name="Google Shape;3685;p60"/>
            <p:cNvSpPr/>
            <p:nvPr/>
          </p:nvSpPr>
          <p:spPr>
            <a:xfrm>
              <a:off x="7196452" y="2898703"/>
              <a:ext cx="321032" cy="327453"/>
            </a:xfrm>
            <a:custGeom>
              <a:avLst/>
              <a:gdLst/>
              <a:ahLst/>
              <a:cxnLst/>
              <a:rect l="l" t="t" r="r" b="b"/>
              <a:pathLst>
                <a:path w="294" h="301" extrusionOk="0">
                  <a:moveTo>
                    <a:pt x="34" y="0"/>
                  </a:moveTo>
                  <a:cubicBezTo>
                    <a:pt x="28" y="43"/>
                    <a:pt x="17" y="88"/>
                    <a:pt x="0" y="132"/>
                  </a:cubicBezTo>
                  <a:cubicBezTo>
                    <a:pt x="78" y="212"/>
                    <a:pt x="183" y="301"/>
                    <a:pt x="260" y="301"/>
                  </a:cubicBezTo>
                  <a:cubicBezTo>
                    <a:pt x="272" y="301"/>
                    <a:pt x="283" y="298"/>
                    <a:pt x="294" y="293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6" name="Google Shape;3686;p60"/>
            <p:cNvSpPr/>
            <p:nvPr/>
          </p:nvSpPr>
          <p:spPr>
            <a:xfrm>
              <a:off x="6160161" y="1844434"/>
              <a:ext cx="265815" cy="335158"/>
            </a:xfrm>
            <a:custGeom>
              <a:avLst/>
              <a:gdLst/>
              <a:ahLst/>
              <a:cxnLst/>
              <a:rect l="l" t="t" r="r" b="b"/>
              <a:pathLst>
                <a:path w="244" h="308" extrusionOk="0">
                  <a:moveTo>
                    <a:pt x="233" y="154"/>
                  </a:moveTo>
                  <a:cubicBezTo>
                    <a:pt x="233" y="69"/>
                    <a:pt x="181" y="0"/>
                    <a:pt x="116" y="0"/>
                  </a:cubicBezTo>
                  <a:cubicBezTo>
                    <a:pt x="52" y="0"/>
                    <a:pt x="0" y="69"/>
                    <a:pt x="0" y="154"/>
                  </a:cubicBezTo>
                  <a:cubicBezTo>
                    <a:pt x="0" y="239"/>
                    <a:pt x="114" y="308"/>
                    <a:pt x="179" y="308"/>
                  </a:cubicBezTo>
                  <a:cubicBezTo>
                    <a:pt x="244" y="308"/>
                    <a:pt x="233" y="239"/>
                    <a:pt x="233" y="15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7" name="Google Shape;3687;p60"/>
            <p:cNvSpPr/>
            <p:nvPr/>
          </p:nvSpPr>
          <p:spPr>
            <a:xfrm>
              <a:off x="7025663" y="1844434"/>
              <a:ext cx="265815" cy="335158"/>
            </a:xfrm>
            <a:custGeom>
              <a:avLst/>
              <a:gdLst/>
              <a:ahLst/>
              <a:cxnLst/>
              <a:rect l="l" t="t" r="r" b="b"/>
              <a:pathLst>
                <a:path w="244" h="308" extrusionOk="0">
                  <a:moveTo>
                    <a:pt x="10" y="154"/>
                  </a:moveTo>
                  <a:cubicBezTo>
                    <a:pt x="10" y="69"/>
                    <a:pt x="63" y="0"/>
                    <a:pt x="127" y="0"/>
                  </a:cubicBezTo>
                  <a:cubicBezTo>
                    <a:pt x="192" y="0"/>
                    <a:pt x="244" y="69"/>
                    <a:pt x="244" y="154"/>
                  </a:cubicBezTo>
                  <a:cubicBezTo>
                    <a:pt x="244" y="239"/>
                    <a:pt x="129" y="308"/>
                    <a:pt x="65" y="308"/>
                  </a:cubicBezTo>
                  <a:cubicBezTo>
                    <a:pt x="0" y="308"/>
                    <a:pt x="10" y="239"/>
                    <a:pt x="10" y="15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8" name="Google Shape;3688;p60"/>
            <p:cNvSpPr/>
            <p:nvPr/>
          </p:nvSpPr>
          <p:spPr>
            <a:xfrm>
              <a:off x="6269311" y="1674929"/>
              <a:ext cx="913016" cy="749931"/>
            </a:xfrm>
            <a:custGeom>
              <a:avLst/>
              <a:gdLst/>
              <a:ahLst/>
              <a:cxnLst/>
              <a:rect l="l" t="t" r="r" b="b"/>
              <a:pathLst>
                <a:path w="838" h="689" extrusionOk="0">
                  <a:moveTo>
                    <a:pt x="344" y="597"/>
                  </a:moveTo>
                  <a:cubicBezTo>
                    <a:pt x="340" y="597"/>
                    <a:pt x="336" y="593"/>
                    <a:pt x="336" y="589"/>
                  </a:cubicBezTo>
                  <a:cubicBezTo>
                    <a:pt x="336" y="568"/>
                    <a:pt x="336" y="568"/>
                    <a:pt x="336" y="568"/>
                  </a:cubicBezTo>
                  <a:cubicBezTo>
                    <a:pt x="336" y="564"/>
                    <a:pt x="340" y="561"/>
                    <a:pt x="344" y="561"/>
                  </a:cubicBezTo>
                  <a:cubicBezTo>
                    <a:pt x="494" y="561"/>
                    <a:pt x="494" y="561"/>
                    <a:pt x="494" y="561"/>
                  </a:cubicBezTo>
                  <a:cubicBezTo>
                    <a:pt x="498" y="561"/>
                    <a:pt x="501" y="564"/>
                    <a:pt x="501" y="568"/>
                  </a:cubicBezTo>
                  <a:cubicBezTo>
                    <a:pt x="501" y="589"/>
                    <a:pt x="501" y="589"/>
                    <a:pt x="501" y="589"/>
                  </a:cubicBezTo>
                  <a:cubicBezTo>
                    <a:pt x="501" y="593"/>
                    <a:pt x="498" y="597"/>
                    <a:pt x="494" y="597"/>
                  </a:cubicBezTo>
                  <a:cubicBezTo>
                    <a:pt x="344" y="597"/>
                    <a:pt x="344" y="597"/>
                    <a:pt x="344" y="597"/>
                  </a:cubicBezTo>
                  <a:moveTo>
                    <a:pt x="691" y="76"/>
                  </a:moveTo>
                  <a:cubicBezTo>
                    <a:pt x="649" y="116"/>
                    <a:pt x="543" y="145"/>
                    <a:pt x="419" y="145"/>
                  </a:cubicBezTo>
                  <a:cubicBezTo>
                    <a:pt x="294" y="145"/>
                    <a:pt x="188" y="116"/>
                    <a:pt x="147" y="76"/>
                  </a:cubicBezTo>
                  <a:cubicBezTo>
                    <a:pt x="147" y="76"/>
                    <a:pt x="147" y="76"/>
                    <a:pt x="147" y="76"/>
                  </a:cubicBezTo>
                  <a:cubicBezTo>
                    <a:pt x="109" y="100"/>
                    <a:pt x="76" y="129"/>
                    <a:pt x="50" y="161"/>
                  </a:cubicBezTo>
                  <a:cubicBezTo>
                    <a:pt x="97" y="181"/>
                    <a:pt x="132" y="239"/>
                    <a:pt x="132" y="309"/>
                  </a:cubicBezTo>
                  <a:cubicBezTo>
                    <a:pt x="132" y="394"/>
                    <a:pt x="143" y="463"/>
                    <a:pt x="78" y="463"/>
                  </a:cubicBezTo>
                  <a:cubicBezTo>
                    <a:pt x="56" y="463"/>
                    <a:pt x="27" y="455"/>
                    <a:pt x="0" y="440"/>
                  </a:cubicBezTo>
                  <a:cubicBezTo>
                    <a:pt x="52" y="584"/>
                    <a:pt x="220" y="689"/>
                    <a:pt x="419" y="689"/>
                  </a:cubicBezTo>
                  <a:cubicBezTo>
                    <a:pt x="618" y="689"/>
                    <a:pt x="786" y="584"/>
                    <a:pt x="838" y="440"/>
                  </a:cubicBezTo>
                  <a:cubicBezTo>
                    <a:pt x="810" y="455"/>
                    <a:pt x="782" y="463"/>
                    <a:pt x="760" y="463"/>
                  </a:cubicBezTo>
                  <a:cubicBezTo>
                    <a:pt x="695" y="463"/>
                    <a:pt x="705" y="394"/>
                    <a:pt x="705" y="309"/>
                  </a:cubicBezTo>
                  <a:cubicBezTo>
                    <a:pt x="705" y="239"/>
                    <a:pt x="740" y="181"/>
                    <a:pt x="788" y="161"/>
                  </a:cubicBezTo>
                  <a:cubicBezTo>
                    <a:pt x="762" y="129"/>
                    <a:pt x="729" y="100"/>
                    <a:pt x="691" y="76"/>
                  </a:cubicBezTo>
                  <a:cubicBezTo>
                    <a:pt x="691" y="76"/>
                    <a:pt x="691" y="76"/>
                    <a:pt x="691" y="76"/>
                  </a:cubicBezTo>
                  <a:moveTo>
                    <a:pt x="419" y="0"/>
                  </a:moveTo>
                  <a:cubicBezTo>
                    <a:pt x="324" y="0"/>
                    <a:pt x="237" y="24"/>
                    <a:pt x="166" y="64"/>
                  </a:cubicBezTo>
                  <a:cubicBezTo>
                    <a:pt x="201" y="94"/>
                    <a:pt x="291" y="124"/>
                    <a:pt x="419" y="124"/>
                  </a:cubicBezTo>
                  <a:cubicBezTo>
                    <a:pt x="547" y="124"/>
                    <a:pt x="637" y="94"/>
                    <a:pt x="672" y="64"/>
                  </a:cubicBezTo>
                  <a:cubicBezTo>
                    <a:pt x="601" y="24"/>
                    <a:pt x="513" y="0"/>
                    <a:pt x="419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9" name="Google Shape;3689;p60"/>
            <p:cNvSpPr/>
            <p:nvPr/>
          </p:nvSpPr>
          <p:spPr>
            <a:xfrm>
              <a:off x="6251333" y="1850854"/>
              <a:ext cx="174642" cy="328737"/>
            </a:xfrm>
            <a:custGeom>
              <a:avLst/>
              <a:gdLst/>
              <a:ahLst/>
              <a:cxnLst/>
              <a:rect l="l" t="t" r="r" b="b"/>
              <a:pathLst>
                <a:path w="160" h="302" extrusionOk="0">
                  <a:moveTo>
                    <a:pt x="67" y="0"/>
                  </a:moveTo>
                  <a:cubicBezTo>
                    <a:pt x="24" y="53"/>
                    <a:pt x="0" y="116"/>
                    <a:pt x="0" y="184"/>
                  </a:cubicBezTo>
                  <a:cubicBezTo>
                    <a:pt x="0" y="217"/>
                    <a:pt x="6" y="249"/>
                    <a:pt x="17" y="279"/>
                  </a:cubicBezTo>
                  <a:cubicBezTo>
                    <a:pt x="44" y="294"/>
                    <a:pt x="73" y="302"/>
                    <a:pt x="95" y="302"/>
                  </a:cubicBezTo>
                  <a:cubicBezTo>
                    <a:pt x="160" y="302"/>
                    <a:pt x="149" y="233"/>
                    <a:pt x="149" y="148"/>
                  </a:cubicBezTo>
                  <a:cubicBezTo>
                    <a:pt x="149" y="78"/>
                    <a:pt x="114" y="20"/>
                    <a:pt x="67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0" name="Google Shape;3690;p60"/>
            <p:cNvSpPr/>
            <p:nvPr/>
          </p:nvSpPr>
          <p:spPr>
            <a:xfrm>
              <a:off x="7025663" y="1850854"/>
              <a:ext cx="174642" cy="328737"/>
            </a:xfrm>
            <a:custGeom>
              <a:avLst/>
              <a:gdLst/>
              <a:ahLst/>
              <a:cxnLst/>
              <a:rect l="l" t="t" r="r" b="b"/>
              <a:pathLst>
                <a:path w="160" h="302" extrusionOk="0">
                  <a:moveTo>
                    <a:pt x="93" y="0"/>
                  </a:moveTo>
                  <a:cubicBezTo>
                    <a:pt x="45" y="20"/>
                    <a:pt x="10" y="78"/>
                    <a:pt x="10" y="148"/>
                  </a:cubicBezTo>
                  <a:cubicBezTo>
                    <a:pt x="10" y="233"/>
                    <a:pt x="0" y="302"/>
                    <a:pt x="65" y="302"/>
                  </a:cubicBezTo>
                  <a:cubicBezTo>
                    <a:pt x="87" y="302"/>
                    <a:pt x="115" y="294"/>
                    <a:pt x="143" y="279"/>
                  </a:cubicBezTo>
                  <a:cubicBezTo>
                    <a:pt x="154" y="249"/>
                    <a:pt x="160" y="217"/>
                    <a:pt x="160" y="184"/>
                  </a:cubicBezTo>
                  <a:cubicBezTo>
                    <a:pt x="160" y="116"/>
                    <a:pt x="135" y="53"/>
                    <a:pt x="93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1" name="Google Shape;3691;p60"/>
            <p:cNvSpPr/>
            <p:nvPr/>
          </p:nvSpPr>
          <p:spPr>
            <a:xfrm>
              <a:off x="6337370" y="1893231"/>
              <a:ext cx="776787" cy="3030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2" name="Google Shape;3692;p60"/>
            <p:cNvSpPr/>
            <p:nvPr/>
          </p:nvSpPr>
          <p:spPr>
            <a:xfrm>
              <a:off x="6491466" y="1972847"/>
              <a:ext cx="89788" cy="1295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3" name="Google Shape;3693;p60"/>
            <p:cNvSpPr/>
            <p:nvPr/>
          </p:nvSpPr>
          <p:spPr>
            <a:xfrm>
              <a:off x="6869000" y="1972847"/>
              <a:ext cx="91244" cy="1295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4" name="Google Shape;3694;p60"/>
            <p:cNvSpPr/>
            <p:nvPr/>
          </p:nvSpPr>
          <p:spPr>
            <a:xfrm>
              <a:off x="6429828" y="1744272"/>
              <a:ext cx="591984" cy="88605"/>
            </a:xfrm>
            <a:custGeom>
              <a:avLst/>
              <a:gdLst/>
              <a:ahLst/>
              <a:cxnLst/>
              <a:rect l="l" t="t" r="r" b="b"/>
              <a:pathLst>
                <a:path w="544" h="81" extrusionOk="0">
                  <a:moveTo>
                    <a:pt x="525" y="0"/>
                  </a:moveTo>
                  <a:cubicBezTo>
                    <a:pt x="490" y="30"/>
                    <a:pt x="400" y="60"/>
                    <a:pt x="272" y="60"/>
                  </a:cubicBezTo>
                  <a:cubicBezTo>
                    <a:pt x="144" y="60"/>
                    <a:pt x="54" y="3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4"/>
                    <a:pt x="6" y="8"/>
                    <a:pt x="0" y="12"/>
                  </a:cubicBezTo>
                  <a:cubicBezTo>
                    <a:pt x="41" y="52"/>
                    <a:pt x="147" y="81"/>
                    <a:pt x="272" y="81"/>
                  </a:cubicBezTo>
                  <a:cubicBezTo>
                    <a:pt x="396" y="81"/>
                    <a:pt x="502" y="52"/>
                    <a:pt x="544" y="12"/>
                  </a:cubicBezTo>
                  <a:cubicBezTo>
                    <a:pt x="538" y="8"/>
                    <a:pt x="531" y="4"/>
                    <a:pt x="525" y="0"/>
                  </a:cubicBezTo>
                  <a:cubicBezTo>
                    <a:pt x="525" y="0"/>
                    <a:pt x="525" y="0"/>
                    <a:pt x="52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5" name="Google Shape;3695;p60"/>
            <p:cNvSpPr/>
            <p:nvPr/>
          </p:nvSpPr>
          <p:spPr>
            <a:xfrm>
              <a:off x="6635288" y="2286174"/>
              <a:ext cx="179778" cy="38524"/>
            </a:xfrm>
            <a:custGeom>
              <a:avLst/>
              <a:gdLst/>
              <a:ahLst/>
              <a:cxnLst/>
              <a:rect l="l" t="t" r="r" b="b"/>
              <a:pathLst>
                <a:path w="165" h="36" extrusionOk="0">
                  <a:moveTo>
                    <a:pt x="1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4" y="36"/>
                    <a:pt x="8" y="36"/>
                  </a:cubicBezTo>
                  <a:cubicBezTo>
                    <a:pt x="158" y="36"/>
                    <a:pt x="158" y="36"/>
                    <a:pt x="158" y="36"/>
                  </a:cubicBezTo>
                  <a:cubicBezTo>
                    <a:pt x="162" y="36"/>
                    <a:pt x="165" y="32"/>
                    <a:pt x="165" y="28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3"/>
                    <a:pt x="162" y="0"/>
                    <a:pt x="15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6" name="Google Shape;3696;p60"/>
            <p:cNvSpPr/>
            <p:nvPr/>
          </p:nvSpPr>
          <p:spPr>
            <a:xfrm>
              <a:off x="6250050" y="2485214"/>
              <a:ext cx="951540" cy="820558"/>
            </a:xfrm>
            <a:custGeom>
              <a:avLst/>
              <a:gdLst/>
              <a:ahLst/>
              <a:cxnLst/>
              <a:rect l="l" t="t" r="r" b="b"/>
              <a:pathLst>
                <a:path w="874" h="754" extrusionOk="0">
                  <a:moveTo>
                    <a:pt x="472" y="0"/>
                  </a:moveTo>
                  <a:cubicBezTo>
                    <a:pt x="450" y="0"/>
                    <a:pt x="437" y="1"/>
                    <a:pt x="437" y="1"/>
                  </a:cubicBezTo>
                  <a:cubicBezTo>
                    <a:pt x="437" y="1"/>
                    <a:pt x="423" y="0"/>
                    <a:pt x="401" y="0"/>
                  </a:cubicBezTo>
                  <a:cubicBezTo>
                    <a:pt x="311" y="0"/>
                    <a:pt x="76" y="10"/>
                    <a:pt x="0" y="112"/>
                  </a:cubicBezTo>
                  <a:cubicBezTo>
                    <a:pt x="112" y="389"/>
                    <a:pt x="112" y="389"/>
                    <a:pt x="112" y="389"/>
                  </a:cubicBezTo>
                  <a:cubicBezTo>
                    <a:pt x="112" y="389"/>
                    <a:pt x="112" y="389"/>
                    <a:pt x="112" y="389"/>
                  </a:cubicBezTo>
                  <a:cubicBezTo>
                    <a:pt x="112" y="389"/>
                    <a:pt x="66" y="447"/>
                    <a:pt x="3" y="512"/>
                  </a:cubicBezTo>
                  <a:cubicBezTo>
                    <a:pt x="35" y="598"/>
                    <a:pt x="90" y="683"/>
                    <a:pt x="178" y="754"/>
                  </a:cubicBezTo>
                  <a:cubicBezTo>
                    <a:pt x="173" y="707"/>
                    <a:pt x="178" y="665"/>
                    <a:pt x="186" y="638"/>
                  </a:cubicBezTo>
                  <a:cubicBezTo>
                    <a:pt x="195" y="609"/>
                    <a:pt x="224" y="590"/>
                    <a:pt x="260" y="578"/>
                  </a:cubicBezTo>
                  <a:cubicBezTo>
                    <a:pt x="199" y="532"/>
                    <a:pt x="161" y="463"/>
                    <a:pt x="161" y="386"/>
                  </a:cubicBezTo>
                  <a:cubicBezTo>
                    <a:pt x="161" y="248"/>
                    <a:pt x="284" y="137"/>
                    <a:pt x="437" y="137"/>
                  </a:cubicBezTo>
                  <a:cubicBezTo>
                    <a:pt x="589" y="137"/>
                    <a:pt x="712" y="248"/>
                    <a:pt x="712" y="386"/>
                  </a:cubicBezTo>
                  <a:cubicBezTo>
                    <a:pt x="712" y="463"/>
                    <a:pt x="674" y="532"/>
                    <a:pt x="614" y="578"/>
                  </a:cubicBezTo>
                  <a:cubicBezTo>
                    <a:pt x="649" y="590"/>
                    <a:pt x="678" y="609"/>
                    <a:pt x="687" y="638"/>
                  </a:cubicBezTo>
                  <a:cubicBezTo>
                    <a:pt x="695" y="665"/>
                    <a:pt x="700" y="707"/>
                    <a:pt x="695" y="754"/>
                  </a:cubicBezTo>
                  <a:cubicBezTo>
                    <a:pt x="783" y="683"/>
                    <a:pt x="838" y="598"/>
                    <a:pt x="870" y="512"/>
                  </a:cubicBezTo>
                  <a:cubicBezTo>
                    <a:pt x="807" y="448"/>
                    <a:pt x="761" y="389"/>
                    <a:pt x="761" y="389"/>
                  </a:cubicBezTo>
                  <a:cubicBezTo>
                    <a:pt x="761" y="389"/>
                    <a:pt x="761" y="389"/>
                    <a:pt x="761" y="389"/>
                  </a:cubicBezTo>
                  <a:cubicBezTo>
                    <a:pt x="761" y="389"/>
                    <a:pt x="761" y="389"/>
                    <a:pt x="761" y="389"/>
                  </a:cubicBezTo>
                  <a:cubicBezTo>
                    <a:pt x="808" y="272"/>
                    <a:pt x="808" y="272"/>
                    <a:pt x="808" y="272"/>
                  </a:cubicBezTo>
                  <a:cubicBezTo>
                    <a:pt x="873" y="112"/>
                    <a:pt x="873" y="112"/>
                    <a:pt x="873" y="112"/>
                  </a:cubicBezTo>
                  <a:cubicBezTo>
                    <a:pt x="873" y="112"/>
                    <a:pt x="873" y="112"/>
                    <a:pt x="874" y="113"/>
                  </a:cubicBezTo>
                  <a:cubicBezTo>
                    <a:pt x="799" y="10"/>
                    <a:pt x="562" y="0"/>
                    <a:pt x="472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7" name="Google Shape;3697;p60"/>
            <p:cNvSpPr/>
            <p:nvPr/>
          </p:nvSpPr>
          <p:spPr>
            <a:xfrm>
              <a:off x="6202537" y="2607206"/>
              <a:ext cx="169505" cy="300486"/>
            </a:xfrm>
            <a:custGeom>
              <a:avLst/>
              <a:gdLst/>
              <a:ahLst/>
              <a:cxnLst/>
              <a:rect l="l" t="t" r="r" b="b"/>
              <a:pathLst>
                <a:path w="156" h="277" extrusionOk="0">
                  <a:moveTo>
                    <a:pt x="44" y="0"/>
                  </a:moveTo>
                  <a:cubicBezTo>
                    <a:pt x="35" y="11"/>
                    <a:pt x="29" y="23"/>
                    <a:pt x="25" y="37"/>
                  </a:cubicBezTo>
                  <a:cubicBezTo>
                    <a:pt x="9" y="90"/>
                    <a:pt x="0" y="174"/>
                    <a:pt x="13" y="268"/>
                  </a:cubicBezTo>
                  <a:cubicBezTo>
                    <a:pt x="109" y="160"/>
                    <a:pt x="109" y="160"/>
                    <a:pt x="109" y="160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8" name="Google Shape;3698;p60"/>
            <p:cNvSpPr/>
            <p:nvPr/>
          </p:nvSpPr>
          <p:spPr>
            <a:xfrm>
              <a:off x="6216662" y="2780563"/>
              <a:ext cx="155380" cy="261962"/>
            </a:xfrm>
            <a:custGeom>
              <a:avLst/>
              <a:gdLst/>
              <a:ahLst/>
              <a:cxnLst/>
              <a:rect l="l" t="t" r="r" b="b"/>
              <a:pathLst>
                <a:path w="143" h="240" extrusionOk="0">
                  <a:moveTo>
                    <a:pt x="96" y="0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6" y="151"/>
                    <a:pt x="17" y="195"/>
                    <a:pt x="34" y="240"/>
                  </a:cubicBezTo>
                  <a:cubicBezTo>
                    <a:pt x="97" y="175"/>
                    <a:pt x="143" y="117"/>
                    <a:pt x="143" y="117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9" name="Google Shape;3699;p60"/>
            <p:cNvSpPr/>
            <p:nvPr/>
          </p:nvSpPr>
          <p:spPr>
            <a:xfrm>
              <a:off x="7129677" y="2607206"/>
              <a:ext cx="118140" cy="291498"/>
            </a:xfrm>
            <a:custGeom>
              <a:avLst/>
              <a:gdLst/>
              <a:ahLst/>
              <a:cxnLst/>
              <a:rect l="l" t="t" r="r" b="b"/>
              <a:pathLst>
                <a:path w="109" h="268" extrusionOk="0">
                  <a:moveTo>
                    <a:pt x="65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96" y="268"/>
                    <a:pt x="96" y="268"/>
                    <a:pt x="96" y="268"/>
                  </a:cubicBezTo>
                  <a:cubicBezTo>
                    <a:pt x="109" y="175"/>
                    <a:pt x="100" y="90"/>
                    <a:pt x="84" y="37"/>
                  </a:cubicBezTo>
                  <a:cubicBezTo>
                    <a:pt x="80" y="24"/>
                    <a:pt x="74" y="12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0" name="Google Shape;3700;p60"/>
            <p:cNvSpPr/>
            <p:nvPr/>
          </p:nvSpPr>
          <p:spPr>
            <a:xfrm>
              <a:off x="7078312" y="2780563"/>
              <a:ext cx="51365" cy="127129"/>
            </a:xfrm>
            <a:custGeom>
              <a:avLst/>
              <a:gdLst/>
              <a:ahLst/>
              <a:cxnLst/>
              <a:rect l="l" t="t" r="r" b="b"/>
              <a:pathLst>
                <a:path w="40" h="99" extrusionOk="0">
                  <a:moveTo>
                    <a:pt x="40" y="0"/>
                  </a:moveTo>
                  <a:lnTo>
                    <a:pt x="0" y="99"/>
                  </a:lnTo>
                  <a:lnTo>
                    <a:pt x="0" y="9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814B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1" name="Google Shape;3701;p60"/>
            <p:cNvSpPr/>
            <p:nvPr/>
          </p:nvSpPr>
          <p:spPr>
            <a:xfrm>
              <a:off x="7078312" y="2780563"/>
              <a:ext cx="51365" cy="127129"/>
            </a:xfrm>
            <a:custGeom>
              <a:avLst/>
              <a:gdLst/>
              <a:ahLst/>
              <a:cxnLst/>
              <a:rect l="l" t="t" r="r" b="b"/>
              <a:pathLst>
                <a:path w="40" h="99" extrusionOk="0">
                  <a:moveTo>
                    <a:pt x="40" y="0"/>
                  </a:moveTo>
                  <a:lnTo>
                    <a:pt x="0" y="99"/>
                  </a:lnTo>
                  <a:lnTo>
                    <a:pt x="0" y="9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2" name="Google Shape;3702;p60"/>
            <p:cNvSpPr/>
            <p:nvPr/>
          </p:nvSpPr>
          <p:spPr>
            <a:xfrm>
              <a:off x="7078312" y="2780563"/>
              <a:ext cx="155380" cy="261962"/>
            </a:xfrm>
            <a:custGeom>
              <a:avLst/>
              <a:gdLst/>
              <a:ahLst/>
              <a:cxnLst/>
              <a:rect l="l" t="t" r="r" b="b"/>
              <a:pathLst>
                <a:path w="143" h="240" extrusionOk="0">
                  <a:moveTo>
                    <a:pt x="47" y="0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46" y="176"/>
                    <a:pt x="109" y="240"/>
                  </a:cubicBezTo>
                  <a:cubicBezTo>
                    <a:pt x="126" y="196"/>
                    <a:pt x="137" y="151"/>
                    <a:pt x="143" y="108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3" name="Google Shape;3703;p60"/>
            <p:cNvSpPr/>
            <p:nvPr/>
          </p:nvSpPr>
          <p:spPr>
            <a:xfrm>
              <a:off x="6438816" y="3114437"/>
              <a:ext cx="572721" cy="317180"/>
            </a:xfrm>
            <a:custGeom>
              <a:avLst/>
              <a:gdLst/>
              <a:ahLst/>
              <a:cxnLst/>
              <a:rect l="l" t="t" r="r" b="b"/>
              <a:pathLst>
                <a:path w="527" h="292" extrusionOk="0">
                  <a:moveTo>
                    <a:pt x="87" y="0"/>
                  </a:moveTo>
                  <a:cubicBezTo>
                    <a:pt x="51" y="12"/>
                    <a:pt x="22" y="31"/>
                    <a:pt x="13" y="60"/>
                  </a:cubicBezTo>
                  <a:cubicBezTo>
                    <a:pt x="5" y="87"/>
                    <a:pt x="0" y="129"/>
                    <a:pt x="5" y="176"/>
                  </a:cubicBezTo>
                  <a:cubicBezTo>
                    <a:pt x="55" y="215"/>
                    <a:pt x="114" y="250"/>
                    <a:pt x="186" y="278"/>
                  </a:cubicBezTo>
                  <a:cubicBezTo>
                    <a:pt x="211" y="287"/>
                    <a:pt x="237" y="292"/>
                    <a:pt x="264" y="292"/>
                  </a:cubicBezTo>
                  <a:cubicBezTo>
                    <a:pt x="290" y="292"/>
                    <a:pt x="316" y="287"/>
                    <a:pt x="341" y="278"/>
                  </a:cubicBezTo>
                  <a:cubicBezTo>
                    <a:pt x="413" y="250"/>
                    <a:pt x="473" y="215"/>
                    <a:pt x="522" y="176"/>
                  </a:cubicBezTo>
                  <a:cubicBezTo>
                    <a:pt x="527" y="129"/>
                    <a:pt x="522" y="87"/>
                    <a:pt x="514" y="60"/>
                  </a:cubicBezTo>
                  <a:cubicBezTo>
                    <a:pt x="505" y="31"/>
                    <a:pt x="476" y="12"/>
                    <a:pt x="441" y="0"/>
                  </a:cubicBezTo>
                  <a:cubicBezTo>
                    <a:pt x="393" y="36"/>
                    <a:pt x="331" y="58"/>
                    <a:pt x="264" y="58"/>
                  </a:cubicBezTo>
                  <a:cubicBezTo>
                    <a:pt x="196" y="58"/>
                    <a:pt x="134" y="36"/>
                    <a:pt x="87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4" name="Google Shape;3704;p60"/>
            <p:cNvSpPr/>
            <p:nvPr/>
          </p:nvSpPr>
          <p:spPr>
            <a:xfrm>
              <a:off x="6425975" y="2634173"/>
              <a:ext cx="599638" cy="543095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5" name="Google Shape;3705;p60"/>
            <p:cNvSpPr/>
            <p:nvPr/>
          </p:nvSpPr>
          <p:spPr>
            <a:xfrm>
              <a:off x="6461931" y="2666276"/>
              <a:ext cx="527807" cy="4778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6" name="Google Shape;3706;p60"/>
            <p:cNvSpPr/>
            <p:nvPr/>
          </p:nvSpPr>
          <p:spPr>
            <a:xfrm>
              <a:off x="6483761" y="2686822"/>
              <a:ext cx="484127" cy="43777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07" name="Google Shape;3707;p60"/>
            <p:cNvGrpSpPr/>
            <p:nvPr/>
          </p:nvGrpSpPr>
          <p:grpSpPr>
            <a:xfrm>
              <a:off x="6132244" y="3386591"/>
              <a:ext cx="1187205" cy="1276772"/>
              <a:chOff x="8249624" y="483174"/>
              <a:chExt cx="872175" cy="937975"/>
            </a:xfrm>
          </p:grpSpPr>
          <p:sp>
            <p:nvSpPr>
              <p:cNvPr id="3708" name="Google Shape;3708;p60"/>
              <p:cNvSpPr/>
              <p:nvPr/>
            </p:nvSpPr>
            <p:spPr>
              <a:xfrm>
                <a:off x="8364946" y="536138"/>
                <a:ext cx="145200" cy="438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9" name="Google Shape;3709;p60"/>
              <p:cNvSpPr/>
              <p:nvPr/>
            </p:nvSpPr>
            <p:spPr>
              <a:xfrm>
                <a:off x="8277814" y="815481"/>
                <a:ext cx="310942" cy="504012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81" extrusionOk="0">
                    <a:moveTo>
                      <a:pt x="183" y="381"/>
                    </a:moveTo>
                    <a:cubicBezTo>
                      <a:pt x="52" y="381"/>
                      <a:pt x="52" y="381"/>
                      <a:pt x="52" y="381"/>
                    </a:cubicBezTo>
                    <a:cubicBezTo>
                      <a:pt x="33" y="308"/>
                      <a:pt x="0" y="167"/>
                      <a:pt x="5" y="130"/>
                    </a:cubicBezTo>
                    <a:cubicBezTo>
                      <a:pt x="10" y="99"/>
                      <a:pt x="58" y="49"/>
                      <a:pt x="95" y="14"/>
                    </a:cubicBezTo>
                    <a:cubicBezTo>
                      <a:pt x="97" y="12"/>
                      <a:pt x="99" y="10"/>
                      <a:pt x="101" y="8"/>
                    </a:cubicBezTo>
                    <a:cubicBezTo>
                      <a:pt x="110" y="0"/>
                      <a:pt x="125" y="0"/>
                      <a:pt x="134" y="8"/>
                    </a:cubicBezTo>
                    <a:cubicBezTo>
                      <a:pt x="136" y="10"/>
                      <a:pt x="138" y="12"/>
                      <a:pt x="140" y="14"/>
                    </a:cubicBezTo>
                    <a:cubicBezTo>
                      <a:pt x="178" y="49"/>
                      <a:pt x="225" y="99"/>
                      <a:pt x="230" y="130"/>
                    </a:cubicBezTo>
                    <a:cubicBezTo>
                      <a:pt x="235" y="167"/>
                      <a:pt x="202" y="308"/>
                      <a:pt x="183" y="38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0" name="Google Shape;3710;p60"/>
              <p:cNvSpPr/>
              <p:nvPr/>
            </p:nvSpPr>
            <p:spPr>
              <a:xfrm>
                <a:off x="8338465" y="1290448"/>
                <a:ext cx="189641" cy="29045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2" extrusionOk="0">
                    <a:moveTo>
                      <a:pt x="0" y="0"/>
                    </a:moveTo>
                    <a:cubicBezTo>
                      <a:pt x="2" y="8"/>
                      <a:pt x="4" y="15"/>
                      <a:pt x="6" y="22"/>
                    </a:cubicBezTo>
                    <a:cubicBezTo>
                      <a:pt x="137" y="22"/>
                      <a:pt x="137" y="22"/>
                      <a:pt x="137" y="22"/>
                    </a:cubicBezTo>
                    <a:cubicBezTo>
                      <a:pt x="139" y="15"/>
                      <a:pt x="141" y="8"/>
                      <a:pt x="14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1" name="Google Shape;3711;p60"/>
              <p:cNvSpPr/>
              <p:nvPr/>
            </p:nvSpPr>
            <p:spPr>
              <a:xfrm>
                <a:off x="8249624" y="1319492"/>
                <a:ext cx="366468" cy="101657"/>
              </a:xfrm>
              <a:custGeom>
                <a:avLst/>
                <a:gdLst/>
                <a:ahLst/>
                <a:cxnLst/>
                <a:rect l="l" t="t" r="r" b="b"/>
                <a:pathLst>
                  <a:path w="277" h="77" extrusionOk="0">
                    <a:moveTo>
                      <a:pt x="228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36" y="0"/>
                      <a:pt x="23" y="10"/>
                      <a:pt x="17" y="26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0" y="69"/>
                      <a:pt x="5" y="77"/>
                      <a:pt x="11" y="77"/>
                    </a:cubicBezTo>
                    <a:cubicBezTo>
                      <a:pt x="267" y="77"/>
                      <a:pt x="267" y="77"/>
                      <a:pt x="267" y="77"/>
                    </a:cubicBezTo>
                    <a:cubicBezTo>
                      <a:pt x="273" y="77"/>
                      <a:pt x="277" y="69"/>
                      <a:pt x="275" y="62"/>
                    </a:cubicBezTo>
                    <a:cubicBezTo>
                      <a:pt x="261" y="26"/>
                      <a:pt x="261" y="26"/>
                      <a:pt x="261" y="26"/>
                    </a:cubicBezTo>
                    <a:cubicBezTo>
                      <a:pt x="255" y="10"/>
                      <a:pt x="242" y="0"/>
                      <a:pt x="2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2" name="Google Shape;3712;p60"/>
              <p:cNvSpPr/>
              <p:nvPr/>
            </p:nvSpPr>
            <p:spPr>
              <a:xfrm>
                <a:off x="8249624" y="1392104"/>
                <a:ext cx="366468" cy="2904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2" extrusionOk="0">
                    <a:moveTo>
                      <a:pt x="272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0" y="14"/>
                      <a:pt x="5" y="22"/>
                      <a:pt x="11" y="22"/>
                    </a:cubicBezTo>
                    <a:cubicBezTo>
                      <a:pt x="267" y="22"/>
                      <a:pt x="267" y="22"/>
                      <a:pt x="267" y="22"/>
                    </a:cubicBezTo>
                    <a:cubicBezTo>
                      <a:pt x="273" y="22"/>
                      <a:pt x="277" y="14"/>
                      <a:pt x="275" y="7"/>
                    </a:cubicBezTo>
                    <a:lnTo>
                      <a:pt x="2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3" name="Google Shape;3713;p60"/>
              <p:cNvSpPr/>
              <p:nvPr/>
            </p:nvSpPr>
            <p:spPr>
              <a:xfrm>
                <a:off x="8367509" y="864173"/>
                <a:ext cx="128136" cy="128139"/>
              </a:xfrm>
              <a:custGeom>
                <a:avLst/>
                <a:gdLst/>
                <a:ahLst/>
                <a:cxnLst/>
                <a:rect l="l" t="t" r="r" b="b"/>
                <a:pathLst>
                  <a:path w="97" h="97" extrusionOk="0">
                    <a:moveTo>
                      <a:pt x="93" y="55"/>
                    </a:moveTo>
                    <a:cubicBezTo>
                      <a:pt x="55" y="93"/>
                      <a:pt x="55" y="93"/>
                      <a:pt x="55" y="93"/>
                    </a:cubicBezTo>
                    <a:cubicBezTo>
                      <a:pt x="51" y="97"/>
                      <a:pt x="45" y="97"/>
                      <a:pt x="41" y="93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0" y="51"/>
                      <a:pt x="0" y="45"/>
                      <a:pt x="4" y="41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5" y="0"/>
                      <a:pt x="51" y="0"/>
                      <a:pt x="55" y="4"/>
                    </a:cubicBezTo>
                    <a:cubicBezTo>
                      <a:pt x="93" y="41"/>
                      <a:pt x="93" y="41"/>
                      <a:pt x="93" y="41"/>
                    </a:cubicBezTo>
                    <a:cubicBezTo>
                      <a:pt x="97" y="45"/>
                      <a:pt x="97" y="51"/>
                      <a:pt x="93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4" name="Google Shape;3714;p60"/>
              <p:cNvSpPr/>
              <p:nvPr/>
            </p:nvSpPr>
            <p:spPr>
              <a:xfrm>
                <a:off x="8868945" y="536138"/>
                <a:ext cx="146100" cy="438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5" name="Google Shape;3715;p60"/>
              <p:cNvSpPr/>
              <p:nvPr/>
            </p:nvSpPr>
            <p:spPr>
              <a:xfrm>
                <a:off x="8781813" y="815481"/>
                <a:ext cx="312650" cy="504012"/>
              </a:xfrm>
              <a:custGeom>
                <a:avLst/>
                <a:gdLst/>
                <a:ahLst/>
                <a:cxnLst/>
                <a:rect l="l" t="t" r="r" b="b"/>
                <a:pathLst>
                  <a:path w="236" h="381" extrusionOk="0">
                    <a:moveTo>
                      <a:pt x="183" y="381"/>
                    </a:moveTo>
                    <a:cubicBezTo>
                      <a:pt x="52" y="381"/>
                      <a:pt x="52" y="381"/>
                      <a:pt x="52" y="381"/>
                    </a:cubicBezTo>
                    <a:cubicBezTo>
                      <a:pt x="34" y="308"/>
                      <a:pt x="0" y="167"/>
                      <a:pt x="5" y="130"/>
                    </a:cubicBezTo>
                    <a:cubicBezTo>
                      <a:pt x="10" y="99"/>
                      <a:pt x="58" y="49"/>
                      <a:pt x="95" y="14"/>
                    </a:cubicBezTo>
                    <a:cubicBezTo>
                      <a:pt x="97" y="12"/>
                      <a:pt x="99" y="10"/>
                      <a:pt x="101" y="8"/>
                    </a:cubicBezTo>
                    <a:cubicBezTo>
                      <a:pt x="110" y="0"/>
                      <a:pt x="125" y="0"/>
                      <a:pt x="135" y="8"/>
                    </a:cubicBezTo>
                    <a:cubicBezTo>
                      <a:pt x="136" y="10"/>
                      <a:pt x="138" y="12"/>
                      <a:pt x="140" y="14"/>
                    </a:cubicBezTo>
                    <a:cubicBezTo>
                      <a:pt x="178" y="49"/>
                      <a:pt x="226" y="99"/>
                      <a:pt x="230" y="130"/>
                    </a:cubicBezTo>
                    <a:cubicBezTo>
                      <a:pt x="236" y="167"/>
                      <a:pt x="202" y="308"/>
                      <a:pt x="183" y="38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6" name="Google Shape;3716;p60"/>
              <p:cNvSpPr/>
              <p:nvPr/>
            </p:nvSpPr>
            <p:spPr>
              <a:xfrm>
                <a:off x="8844172" y="1290448"/>
                <a:ext cx="187932" cy="29045"/>
              </a:xfrm>
              <a:custGeom>
                <a:avLst/>
                <a:gdLst/>
                <a:ahLst/>
                <a:cxnLst/>
                <a:rect l="l" t="t" r="r" b="b"/>
                <a:pathLst>
                  <a:path w="142" h="22" extrusionOk="0">
                    <a:moveTo>
                      <a:pt x="0" y="0"/>
                    </a:moveTo>
                    <a:cubicBezTo>
                      <a:pt x="2" y="8"/>
                      <a:pt x="3" y="15"/>
                      <a:pt x="5" y="22"/>
                    </a:cubicBezTo>
                    <a:cubicBezTo>
                      <a:pt x="136" y="22"/>
                      <a:pt x="136" y="22"/>
                      <a:pt x="136" y="22"/>
                    </a:cubicBezTo>
                    <a:cubicBezTo>
                      <a:pt x="138" y="15"/>
                      <a:pt x="140" y="8"/>
                      <a:pt x="14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7" name="Google Shape;3717;p60"/>
              <p:cNvSpPr/>
              <p:nvPr/>
            </p:nvSpPr>
            <p:spPr>
              <a:xfrm>
                <a:off x="8755332" y="1319492"/>
                <a:ext cx="366468" cy="101657"/>
              </a:xfrm>
              <a:custGeom>
                <a:avLst/>
                <a:gdLst/>
                <a:ahLst/>
                <a:cxnLst/>
                <a:rect l="l" t="t" r="r" b="b"/>
                <a:pathLst>
                  <a:path w="277" h="77" extrusionOk="0">
                    <a:moveTo>
                      <a:pt x="227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35" y="0"/>
                      <a:pt x="22" y="10"/>
                      <a:pt x="16" y="26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0" y="69"/>
                      <a:pt x="4" y="77"/>
                      <a:pt x="10" y="77"/>
                    </a:cubicBezTo>
                    <a:cubicBezTo>
                      <a:pt x="266" y="77"/>
                      <a:pt x="266" y="77"/>
                      <a:pt x="266" y="77"/>
                    </a:cubicBezTo>
                    <a:cubicBezTo>
                      <a:pt x="272" y="77"/>
                      <a:pt x="277" y="69"/>
                      <a:pt x="274" y="62"/>
                    </a:cubicBezTo>
                    <a:cubicBezTo>
                      <a:pt x="260" y="26"/>
                      <a:pt x="260" y="26"/>
                      <a:pt x="260" y="26"/>
                    </a:cubicBezTo>
                    <a:cubicBezTo>
                      <a:pt x="254" y="10"/>
                      <a:pt x="241" y="0"/>
                      <a:pt x="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8" name="Google Shape;3718;p60"/>
              <p:cNvSpPr/>
              <p:nvPr/>
            </p:nvSpPr>
            <p:spPr>
              <a:xfrm>
                <a:off x="8755332" y="1392104"/>
                <a:ext cx="366468" cy="2904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2" extrusionOk="0">
                    <a:moveTo>
                      <a:pt x="27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14"/>
                      <a:pt x="4" y="22"/>
                      <a:pt x="10" y="22"/>
                    </a:cubicBezTo>
                    <a:cubicBezTo>
                      <a:pt x="266" y="22"/>
                      <a:pt x="266" y="22"/>
                      <a:pt x="266" y="22"/>
                    </a:cubicBezTo>
                    <a:cubicBezTo>
                      <a:pt x="272" y="22"/>
                      <a:pt x="277" y="14"/>
                      <a:pt x="274" y="7"/>
                    </a:cubicBezTo>
                    <a:lnTo>
                      <a:pt x="2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9" name="Google Shape;3719;p60"/>
              <p:cNvSpPr/>
              <p:nvPr/>
            </p:nvSpPr>
            <p:spPr>
              <a:xfrm>
                <a:off x="8871508" y="864173"/>
                <a:ext cx="128990" cy="128139"/>
              </a:xfrm>
              <a:custGeom>
                <a:avLst/>
                <a:gdLst/>
                <a:ahLst/>
                <a:cxnLst/>
                <a:rect l="l" t="t" r="r" b="b"/>
                <a:pathLst>
                  <a:path w="97" h="97" extrusionOk="0">
                    <a:moveTo>
                      <a:pt x="93" y="55"/>
                    </a:moveTo>
                    <a:cubicBezTo>
                      <a:pt x="55" y="93"/>
                      <a:pt x="55" y="93"/>
                      <a:pt x="55" y="93"/>
                    </a:cubicBezTo>
                    <a:cubicBezTo>
                      <a:pt x="51" y="97"/>
                      <a:pt x="45" y="97"/>
                      <a:pt x="41" y="93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0" y="51"/>
                      <a:pt x="0" y="45"/>
                      <a:pt x="4" y="41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5" y="0"/>
                      <a:pt x="51" y="0"/>
                      <a:pt x="55" y="4"/>
                    </a:cubicBezTo>
                    <a:cubicBezTo>
                      <a:pt x="93" y="41"/>
                      <a:pt x="93" y="41"/>
                      <a:pt x="93" y="41"/>
                    </a:cubicBezTo>
                    <a:cubicBezTo>
                      <a:pt x="97" y="45"/>
                      <a:pt x="97" y="51"/>
                      <a:pt x="93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0" name="Google Shape;3720;p60"/>
              <p:cNvSpPr/>
              <p:nvPr/>
            </p:nvSpPr>
            <p:spPr>
              <a:xfrm>
                <a:off x="8318817" y="483174"/>
                <a:ext cx="734642" cy="260549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97" extrusionOk="0">
                    <a:moveTo>
                      <a:pt x="45" y="0"/>
                    </a:moveTo>
                    <a:cubicBezTo>
                      <a:pt x="18" y="0"/>
                      <a:pt x="0" y="28"/>
                      <a:pt x="11" y="52"/>
                    </a:cubicBezTo>
                    <a:cubicBezTo>
                      <a:pt x="50" y="137"/>
                      <a:pt x="154" y="197"/>
                      <a:pt x="278" y="197"/>
                    </a:cubicBezTo>
                    <a:cubicBezTo>
                      <a:pt x="401" y="197"/>
                      <a:pt x="505" y="137"/>
                      <a:pt x="544" y="52"/>
                    </a:cubicBezTo>
                    <a:cubicBezTo>
                      <a:pt x="555" y="28"/>
                      <a:pt x="537" y="0"/>
                      <a:pt x="510" y="0"/>
                    </a:cubicBez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1" name="Google Shape;3721;p60"/>
              <p:cNvSpPr/>
              <p:nvPr/>
            </p:nvSpPr>
            <p:spPr>
              <a:xfrm>
                <a:off x="8482830" y="483174"/>
                <a:ext cx="406616" cy="175977"/>
              </a:xfrm>
              <a:custGeom>
                <a:avLst/>
                <a:gdLst/>
                <a:ahLst/>
                <a:cxnLst/>
                <a:rect l="l" t="t" r="r" b="b"/>
                <a:pathLst>
                  <a:path w="307" h="133" extrusionOk="0">
                    <a:moveTo>
                      <a:pt x="307" y="0"/>
                    </a:moveTo>
                    <a:cubicBezTo>
                      <a:pt x="198" y="109"/>
                      <a:pt x="198" y="109"/>
                      <a:pt x="198" y="109"/>
                    </a:cubicBezTo>
                    <a:cubicBezTo>
                      <a:pt x="173" y="133"/>
                      <a:pt x="134" y="133"/>
                      <a:pt x="109" y="10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56"/>
          <p:cNvSpPr txBox="1">
            <a:spLocks noGrp="1"/>
          </p:cNvSpPr>
          <p:nvPr>
            <p:ph type="title"/>
          </p:nvPr>
        </p:nvSpPr>
        <p:spPr>
          <a:xfrm>
            <a:off x="455725" y="1273225"/>
            <a:ext cx="57708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400" b="1" dirty="0"/>
              <a:t>Благодарим за вниманието! </a:t>
            </a:r>
            <a:r>
              <a:rPr lang="bg-BG" sz="5400" b="1" dirty="0">
                <a:sym typeface="Wingdings" panose="05000000000000000000" pitchFamily="2" charset="2"/>
              </a:rPr>
              <a:t></a:t>
            </a:r>
            <a:endParaRPr sz="5400" b="1" dirty="0"/>
          </a:p>
        </p:txBody>
      </p:sp>
      <p:grpSp>
        <p:nvGrpSpPr>
          <p:cNvPr id="65" name="Google Shape;3517;p59">
            <a:extLst>
              <a:ext uri="{FF2B5EF4-FFF2-40B4-BE49-F238E27FC236}">
                <a16:creationId xmlns:a16="http://schemas.microsoft.com/office/drawing/2014/main" id="{9FB8832C-D04F-4306-8DB7-73C824A44644}"/>
              </a:ext>
            </a:extLst>
          </p:cNvPr>
          <p:cNvGrpSpPr/>
          <p:nvPr/>
        </p:nvGrpSpPr>
        <p:grpSpPr>
          <a:xfrm>
            <a:off x="151199" y="3009156"/>
            <a:ext cx="638601" cy="992040"/>
            <a:chOff x="2831411" y="1780907"/>
            <a:chExt cx="1192707" cy="2002010"/>
          </a:xfrm>
        </p:grpSpPr>
        <p:sp>
          <p:nvSpPr>
            <p:cNvPr id="66" name="Google Shape;3518;p59">
              <a:extLst>
                <a:ext uri="{FF2B5EF4-FFF2-40B4-BE49-F238E27FC236}">
                  <a16:creationId xmlns:a16="http://schemas.microsoft.com/office/drawing/2014/main" id="{AE8ADD5C-B000-4635-BD21-3266424C9CCF}"/>
                </a:ext>
              </a:extLst>
            </p:cNvPr>
            <p:cNvSpPr/>
            <p:nvPr/>
          </p:nvSpPr>
          <p:spPr>
            <a:xfrm>
              <a:off x="3013949" y="2814624"/>
              <a:ext cx="208707" cy="437041"/>
            </a:xfrm>
            <a:custGeom>
              <a:avLst/>
              <a:gdLst/>
              <a:ahLst/>
              <a:cxnLst/>
              <a:rect l="l" t="t" r="r" b="b"/>
              <a:pathLst>
                <a:path w="319" h="668" extrusionOk="0">
                  <a:moveTo>
                    <a:pt x="181" y="668"/>
                  </a:moveTo>
                  <a:lnTo>
                    <a:pt x="0" y="629"/>
                  </a:lnTo>
                  <a:lnTo>
                    <a:pt x="137" y="0"/>
                  </a:lnTo>
                  <a:lnTo>
                    <a:pt x="319" y="40"/>
                  </a:lnTo>
                  <a:lnTo>
                    <a:pt x="181" y="6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519;p59">
              <a:extLst>
                <a:ext uri="{FF2B5EF4-FFF2-40B4-BE49-F238E27FC236}">
                  <a16:creationId xmlns:a16="http://schemas.microsoft.com/office/drawing/2014/main" id="{54529234-C0D2-4B5D-90E5-B3094DC64C1B}"/>
                </a:ext>
              </a:extLst>
            </p:cNvPr>
            <p:cNvSpPr/>
            <p:nvPr/>
          </p:nvSpPr>
          <p:spPr>
            <a:xfrm>
              <a:off x="2974693" y="3201941"/>
              <a:ext cx="323856" cy="407599"/>
            </a:xfrm>
            <a:custGeom>
              <a:avLst/>
              <a:gdLst/>
              <a:ahLst/>
              <a:cxnLst/>
              <a:rect l="l" t="t" r="r" b="b"/>
              <a:pathLst>
                <a:path w="349" h="439" extrusionOk="0">
                  <a:moveTo>
                    <a:pt x="198" y="32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45" y="0"/>
                    <a:pt x="27" y="9"/>
                    <a:pt x="20" y="2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0" y="74"/>
                    <a:pt x="0" y="83"/>
                    <a:pt x="3" y="92"/>
                  </a:cubicBezTo>
                  <a:cubicBezTo>
                    <a:pt x="115" y="436"/>
                    <a:pt x="115" y="436"/>
                    <a:pt x="115" y="436"/>
                  </a:cubicBezTo>
                  <a:cubicBezTo>
                    <a:pt x="206" y="439"/>
                    <a:pt x="206" y="439"/>
                    <a:pt x="206" y="439"/>
                  </a:cubicBezTo>
                  <a:cubicBezTo>
                    <a:pt x="349" y="380"/>
                    <a:pt x="349" y="380"/>
                    <a:pt x="349" y="380"/>
                  </a:cubicBezTo>
                  <a:cubicBezTo>
                    <a:pt x="226" y="56"/>
                    <a:pt x="226" y="56"/>
                    <a:pt x="226" y="56"/>
                  </a:cubicBezTo>
                  <a:cubicBezTo>
                    <a:pt x="221" y="44"/>
                    <a:pt x="211" y="35"/>
                    <a:pt x="198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3520;p59">
              <a:extLst>
                <a:ext uri="{FF2B5EF4-FFF2-40B4-BE49-F238E27FC236}">
                  <a16:creationId xmlns:a16="http://schemas.microsoft.com/office/drawing/2014/main" id="{0F46E6DD-AB9B-4482-A13A-87DC588E0804}"/>
                </a:ext>
              </a:extLst>
            </p:cNvPr>
            <p:cNvSpPr/>
            <p:nvPr/>
          </p:nvSpPr>
          <p:spPr>
            <a:xfrm>
              <a:off x="3072177" y="3536918"/>
              <a:ext cx="234878" cy="98138"/>
            </a:xfrm>
            <a:custGeom>
              <a:avLst/>
              <a:gdLst/>
              <a:ahLst/>
              <a:cxnLst/>
              <a:rect l="l" t="t" r="r" b="b"/>
              <a:pathLst>
                <a:path w="359" h="150" extrusionOk="0">
                  <a:moveTo>
                    <a:pt x="0" y="62"/>
                  </a:moveTo>
                  <a:lnTo>
                    <a:pt x="27" y="145"/>
                  </a:lnTo>
                  <a:lnTo>
                    <a:pt x="156" y="150"/>
                  </a:lnTo>
                  <a:lnTo>
                    <a:pt x="359" y="67"/>
                  </a:lnTo>
                  <a:lnTo>
                    <a:pt x="297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3521;p59">
              <a:extLst>
                <a:ext uri="{FF2B5EF4-FFF2-40B4-BE49-F238E27FC236}">
                  <a16:creationId xmlns:a16="http://schemas.microsoft.com/office/drawing/2014/main" id="{E705F514-0395-4EF5-9A86-FC39B620DB48}"/>
                </a:ext>
              </a:extLst>
            </p:cNvPr>
            <p:cNvSpPr/>
            <p:nvPr/>
          </p:nvSpPr>
          <p:spPr>
            <a:xfrm>
              <a:off x="3033576" y="3204558"/>
              <a:ext cx="264973" cy="404982"/>
            </a:xfrm>
            <a:custGeom>
              <a:avLst/>
              <a:gdLst/>
              <a:ahLst/>
              <a:cxnLst/>
              <a:rect l="l" t="t" r="r" b="b"/>
              <a:pathLst>
                <a:path w="286" h="436" extrusionOk="0">
                  <a:moveTo>
                    <a:pt x="163" y="53"/>
                  </a:moveTo>
                  <a:cubicBezTo>
                    <a:pt x="158" y="41"/>
                    <a:pt x="148" y="32"/>
                    <a:pt x="135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3" y="436"/>
                    <a:pt x="143" y="436"/>
                    <a:pt x="143" y="436"/>
                  </a:cubicBezTo>
                  <a:cubicBezTo>
                    <a:pt x="286" y="377"/>
                    <a:pt x="286" y="377"/>
                    <a:pt x="286" y="377"/>
                  </a:cubicBezTo>
                  <a:lnTo>
                    <a:pt x="163" y="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3522;p59">
              <a:extLst>
                <a:ext uri="{FF2B5EF4-FFF2-40B4-BE49-F238E27FC236}">
                  <a16:creationId xmlns:a16="http://schemas.microsoft.com/office/drawing/2014/main" id="{1FF4A74A-8CBE-4BDD-B730-D263D8C60144}"/>
                </a:ext>
              </a:extLst>
            </p:cNvPr>
            <p:cNvSpPr/>
            <p:nvPr/>
          </p:nvSpPr>
          <p:spPr>
            <a:xfrm>
              <a:off x="2942635" y="3554583"/>
              <a:ext cx="397133" cy="228334"/>
            </a:xfrm>
            <a:custGeom>
              <a:avLst/>
              <a:gdLst/>
              <a:ahLst/>
              <a:cxnLst/>
              <a:rect l="l" t="t" r="r" b="b"/>
              <a:pathLst>
                <a:path w="428" h="246" extrusionOk="0">
                  <a:moveTo>
                    <a:pt x="384" y="0"/>
                  </a:moveTo>
                  <a:cubicBezTo>
                    <a:pt x="422" y="154"/>
                    <a:pt x="422" y="154"/>
                    <a:pt x="422" y="154"/>
                  </a:cubicBezTo>
                  <a:cubicBezTo>
                    <a:pt x="428" y="178"/>
                    <a:pt x="411" y="202"/>
                    <a:pt x="386" y="204"/>
                  </a:cubicBezTo>
                  <a:cubicBezTo>
                    <a:pt x="36" y="244"/>
                    <a:pt x="36" y="244"/>
                    <a:pt x="36" y="244"/>
                  </a:cubicBezTo>
                  <a:cubicBezTo>
                    <a:pt x="15" y="246"/>
                    <a:pt x="0" y="224"/>
                    <a:pt x="10" y="205"/>
                  </a:cubicBezTo>
                  <a:cubicBezTo>
                    <a:pt x="31" y="165"/>
                    <a:pt x="72" y="105"/>
                    <a:pt x="150" y="56"/>
                  </a:cubicBezTo>
                  <a:lnTo>
                    <a:pt x="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3523;p59">
              <a:extLst>
                <a:ext uri="{FF2B5EF4-FFF2-40B4-BE49-F238E27FC236}">
                  <a16:creationId xmlns:a16="http://schemas.microsoft.com/office/drawing/2014/main" id="{E67209E9-B735-40F3-B476-8FF9F79B2724}"/>
                </a:ext>
              </a:extLst>
            </p:cNvPr>
            <p:cNvSpPr/>
            <p:nvPr/>
          </p:nvSpPr>
          <p:spPr>
            <a:xfrm>
              <a:off x="2942635" y="3697210"/>
              <a:ext cx="393207" cy="85707"/>
            </a:xfrm>
            <a:custGeom>
              <a:avLst/>
              <a:gdLst/>
              <a:ahLst/>
              <a:cxnLst/>
              <a:rect l="l" t="t" r="r" b="b"/>
              <a:pathLst>
                <a:path w="424" h="92" extrusionOk="0">
                  <a:moveTo>
                    <a:pt x="36" y="90"/>
                  </a:moveTo>
                  <a:cubicBezTo>
                    <a:pt x="386" y="50"/>
                    <a:pt x="386" y="50"/>
                    <a:pt x="386" y="50"/>
                  </a:cubicBezTo>
                  <a:cubicBezTo>
                    <a:pt x="408" y="48"/>
                    <a:pt x="424" y="29"/>
                    <a:pt x="423" y="7"/>
                  </a:cubicBezTo>
                  <a:cubicBezTo>
                    <a:pt x="422" y="0"/>
                    <a:pt x="422" y="0"/>
                    <a:pt x="422" y="0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0" y="70"/>
                    <a:pt x="15" y="92"/>
                    <a:pt x="36" y="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3524;p59">
              <a:extLst>
                <a:ext uri="{FF2B5EF4-FFF2-40B4-BE49-F238E27FC236}">
                  <a16:creationId xmlns:a16="http://schemas.microsoft.com/office/drawing/2014/main" id="{0F6CFFA1-9675-409E-9972-8D62E528D608}"/>
                </a:ext>
              </a:extLst>
            </p:cNvPr>
            <p:cNvSpPr/>
            <p:nvPr/>
          </p:nvSpPr>
          <p:spPr>
            <a:xfrm>
              <a:off x="3331262" y="2794997"/>
              <a:ext cx="343484" cy="414142"/>
            </a:xfrm>
            <a:custGeom>
              <a:avLst/>
              <a:gdLst/>
              <a:ahLst/>
              <a:cxnLst/>
              <a:rect l="l" t="t" r="r" b="b"/>
              <a:pathLst>
                <a:path w="525" h="633" extrusionOk="0">
                  <a:moveTo>
                    <a:pt x="373" y="633"/>
                  </a:moveTo>
                  <a:lnTo>
                    <a:pt x="525" y="525"/>
                  </a:lnTo>
                  <a:lnTo>
                    <a:pt x="152" y="0"/>
                  </a:lnTo>
                  <a:lnTo>
                    <a:pt x="0" y="108"/>
                  </a:lnTo>
                  <a:lnTo>
                    <a:pt x="373" y="6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525;p59">
              <a:extLst>
                <a:ext uri="{FF2B5EF4-FFF2-40B4-BE49-F238E27FC236}">
                  <a16:creationId xmlns:a16="http://schemas.microsoft.com/office/drawing/2014/main" id="{B15ACF73-8BB4-40A2-BCFB-8229DAB05359}"/>
                </a:ext>
              </a:extLst>
            </p:cNvPr>
            <p:cNvSpPr/>
            <p:nvPr/>
          </p:nvSpPr>
          <p:spPr>
            <a:xfrm>
              <a:off x="3459496" y="3105112"/>
              <a:ext cx="282638" cy="425263"/>
            </a:xfrm>
            <a:custGeom>
              <a:avLst/>
              <a:gdLst/>
              <a:ahLst/>
              <a:cxnLst/>
              <a:rect l="l" t="t" r="r" b="b"/>
              <a:pathLst>
                <a:path w="305" h="458" extrusionOk="0">
                  <a:moveTo>
                    <a:pt x="101" y="55"/>
                  </a:moveTo>
                  <a:cubicBezTo>
                    <a:pt x="230" y="7"/>
                    <a:pt x="230" y="7"/>
                    <a:pt x="230" y="7"/>
                  </a:cubicBezTo>
                  <a:cubicBezTo>
                    <a:pt x="248" y="0"/>
                    <a:pt x="267" y="7"/>
                    <a:pt x="277" y="23"/>
                  </a:cubicBezTo>
                  <a:cubicBezTo>
                    <a:pt x="298" y="60"/>
                    <a:pt x="298" y="60"/>
                    <a:pt x="298" y="60"/>
                  </a:cubicBezTo>
                  <a:cubicBezTo>
                    <a:pt x="303" y="68"/>
                    <a:pt x="305" y="77"/>
                    <a:pt x="303" y="86"/>
                  </a:cubicBezTo>
                  <a:cubicBezTo>
                    <a:pt x="240" y="442"/>
                    <a:pt x="240" y="442"/>
                    <a:pt x="240" y="442"/>
                  </a:cubicBezTo>
                  <a:cubicBezTo>
                    <a:pt x="151" y="458"/>
                    <a:pt x="151" y="458"/>
                    <a:pt x="151" y="458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80" y="70"/>
                    <a:pt x="89" y="59"/>
                    <a:pt x="101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3526;p59">
              <a:extLst>
                <a:ext uri="{FF2B5EF4-FFF2-40B4-BE49-F238E27FC236}">
                  <a16:creationId xmlns:a16="http://schemas.microsoft.com/office/drawing/2014/main" id="{46F535E6-2293-4758-A21B-E6949664800C}"/>
                </a:ext>
              </a:extLst>
            </p:cNvPr>
            <p:cNvSpPr/>
            <p:nvPr/>
          </p:nvSpPr>
          <p:spPr>
            <a:xfrm>
              <a:off x="3455570" y="3473456"/>
              <a:ext cx="231606" cy="83744"/>
            </a:xfrm>
            <a:custGeom>
              <a:avLst/>
              <a:gdLst/>
              <a:ahLst/>
              <a:cxnLst/>
              <a:rect l="l" t="t" r="r" b="b"/>
              <a:pathLst>
                <a:path w="354" h="128" extrusionOk="0">
                  <a:moveTo>
                    <a:pt x="354" y="20"/>
                  </a:moveTo>
                  <a:lnTo>
                    <a:pt x="339" y="105"/>
                  </a:lnTo>
                  <a:lnTo>
                    <a:pt x="213" y="128"/>
                  </a:lnTo>
                  <a:lnTo>
                    <a:pt x="0" y="74"/>
                  </a:lnTo>
                  <a:lnTo>
                    <a:pt x="52" y="0"/>
                  </a:lnTo>
                  <a:lnTo>
                    <a:pt x="354" y="2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3527;p59">
              <a:extLst>
                <a:ext uri="{FF2B5EF4-FFF2-40B4-BE49-F238E27FC236}">
                  <a16:creationId xmlns:a16="http://schemas.microsoft.com/office/drawing/2014/main" id="{25195F10-D9C2-47D1-B222-CEE8BB165BA4}"/>
                </a:ext>
              </a:extLst>
            </p:cNvPr>
            <p:cNvSpPr/>
            <p:nvPr/>
          </p:nvSpPr>
          <p:spPr>
            <a:xfrm>
              <a:off x="3459496" y="3111655"/>
              <a:ext cx="213287" cy="418721"/>
            </a:xfrm>
            <a:custGeom>
              <a:avLst/>
              <a:gdLst/>
              <a:ahLst/>
              <a:cxnLst/>
              <a:rect l="l" t="t" r="r" b="b"/>
              <a:pathLst>
                <a:path w="230" h="451" extrusionOk="0">
                  <a:moveTo>
                    <a:pt x="77" y="75"/>
                  </a:moveTo>
                  <a:cubicBezTo>
                    <a:pt x="80" y="63"/>
                    <a:pt x="89" y="52"/>
                    <a:pt x="101" y="48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151" y="451"/>
                    <a:pt x="151" y="451"/>
                    <a:pt x="151" y="451"/>
                  </a:cubicBezTo>
                  <a:cubicBezTo>
                    <a:pt x="0" y="413"/>
                    <a:pt x="0" y="413"/>
                    <a:pt x="0" y="413"/>
                  </a:cubicBezTo>
                  <a:lnTo>
                    <a:pt x="77" y="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3528;p59">
              <a:extLst>
                <a:ext uri="{FF2B5EF4-FFF2-40B4-BE49-F238E27FC236}">
                  <a16:creationId xmlns:a16="http://schemas.microsoft.com/office/drawing/2014/main" id="{419109FC-4A58-40F3-A457-748EA97A4483}"/>
                </a:ext>
              </a:extLst>
            </p:cNvPr>
            <p:cNvSpPr/>
            <p:nvPr/>
          </p:nvSpPr>
          <p:spPr>
            <a:xfrm>
              <a:off x="3443140" y="3495046"/>
              <a:ext cx="398441" cy="189079"/>
            </a:xfrm>
            <a:custGeom>
              <a:avLst/>
              <a:gdLst/>
              <a:ahLst/>
              <a:cxnLst/>
              <a:rect l="l" t="t" r="r" b="b"/>
              <a:pathLst>
                <a:path w="429" h="204" extrusionOk="0">
                  <a:moveTo>
                    <a:pt x="17" y="0"/>
                  </a:moveTo>
                  <a:cubicBezTo>
                    <a:pt x="2" y="158"/>
                    <a:pt x="2" y="158"/>
                    <a:pt x="2" y="158"/>
                  </a:cubicBezTo>
                  <a:cubicBezTo>
                    <a:pt x="0" y="182"/>
                    <a:pt x="20" y="204"/>
                    <a:pt x="44" y="203"/>
                  </a:cubicBezTo>
                  <a:cubicBezTo>
                    <a:pt x="396" y="192"/>
                    <a:pt x="396" y="192"/>
                    <a:pt x="396" y="192"/>
                  </a:cubicBezTo>
                  <a:cubicBezTo>
                    <a:pt x="418" y="192"/>
                    <a:pt x="429" y="168"/>
                    <a:pt x="417" y="151"/>
                  </a:cubicBezTo>
                  <a:cubicBezTo>
                    <a:pt x="391" y="114"/>
                    <a:pt x="341" y="60"/>
                    <a:pt x="257" y="22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3529;p59">
              <a:extLst>
                <a:ext uri="{FF2B5EF4-FFF2-40B4-BE49-F238E27FC236}">
                  <a16:creationId xmlns:a16="http://schemas.microsoft.com/office/drawing/2014/main" id="{FCFF0510-D385-40A0-AB58-9A72A4CDAF04}"/>
                </a:ext>
              </a:extLst>
            </p:cNvPr>
            <p:cNvSpPr/>
            <p:nvPr/>
          </p:nvSpPr>
          <p:spPr>
            <a:xfrm>
              <a:off x="3445102" y="3635056"/>
              <a:ext cx="396478" cy="48415"/>
            </a:xfrm>
            <a:custGeom>
              <a:avLst/>
              <a:gdLst/>
              <a:ahLst/>
              <a:cxnLst/>
              <a:rect l="l" t="t" r="r" b="b"/>
              <a:pathLst>
                <a:path w="427" h="52" extrusionOk="0">
                  <a:moveTo>
                    <a:pt x="394" y="41"/>
                  </a:moveTo>
                  <a:cubicBezTo>
                    <a:pt x="42" y="52"/>
                    <a:pt x="42" y="52"/>
                    <a:pt x="42" y="52"/>
                  </a:cubicBezTo>
                  <a:cubicBezTo>
                    <a:pt x="20" y="52"/>
                    <a:pt x="2" y="36"/>
                    <a:pt x="0" y="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7" y="17"/>
                    <a:pt x="416" y="41"/>
                    <a:pt x="394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3530;p59">
              <a:extLst>
                <a:ext uri="{FF2B5EF4-FFF2-40B4-BE49-F238E27FC236}">
                  <a16:creationId xmlns:a16="http://schemas.microsoft.com/office/drawing/2014/main" id="{089E026B-B621-46C3-B585-A2BBD52B119F}"/>
                </a:ext>
              </a:extLst>
            </p:cNvPr>
            <p:cNvSpPr/>
            <p:nvPr/>
          </p:nvSpPr>
          <p:spPr>
            <a:xfrm>
              <a:off x="3575299" y="2344872"/>
              <a:ext cx="170761" cy="347408"/>
            </a:xfrm>
            <a:custGeom>
              <a:avLst/>
              <a:gdLst/>
              <a:ahLst/>
              <a:cxnLst/>
              <a:rect l="l" t="t" r="r" b="b"/>
              <a:pathLst>
                <a:path w="261" h="531" extrusionOk="0">
                  <a:moveTo>
                    <a:pt x="130" y="531"/>
                  </a:moveTo>
                  <a:lnTo>
                    <a:pt x="261" y="495"/>
                  </a:lnTo>
                  <a:lnTo>
                    <a:pt x="130" y="0"/>
                  </a:lnTo>
                  <a:lnTo>
                    <a:pt x="0" y="34"/>
                  </a:lnTo>
                  <a:lnTo>
                    <a:pt x="130" y="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3531;p59">
              <a:extLst>
                <a:ext uri="{FF2B5EF4-FFF2-40B4-BE49-F238E27FC236}">
                  <a16:creationId xmlns:a16="http://schemas.microsoft.com/office/drawing/2014/main" id="{66ADDDA5-9CED-4D05-9662-5A4C243C2F8E}"/>
                </a:ext>
              </a:extLst>
            </p:cNvPr>
            <p:cNvSpPr/>
            <p:nvPr/>
          </p:nvSpPr>
          <p:spPr>
            <a:xfrm>
              <a:off x="3660352" y="2359920"/>
              <a:ext cx="247963" cy="363110"/>
            </a:xfrm>
            <a:custGeom>
              <a:avLst/>
              <a:gdLst/>
              <a:ahLst/>
              <a:cxnLst/>
              <a:rect l="l" t="t" r="r" b="b"/>
              <a:pathLst>
                <a:path w="267" h="391" extrusionOk="0">
                  <a:moveTo>
                    <a:pt x="0" y="359"/>
                  </a:moveTo>
                  <a:cubicBezTo>
                    <a:pt x="0" y="359"/>
                    <a:pt x="0" y="359"/>
                    <a:pt x="0" y="359"/>
                  </a:cubicBezTo>
                  <a:cubicBezTo>
                    <a:pt x="75" y="391"/>
                    <a:pt x="161" y="351"/>
                    <a:pt x="187" y="274"/>
                  </a:cubicBezTo>
                  <a:cubicBezTo>
                    <a:pt x="267" y="26"/>
                    <a:pt x="267" y="26"/>
                    <a:pt x="267" y="26"/>
                  </a:cubicBezTo>
                  <a:cubicBezTo>
                    <a:pt x="154" y="0"/>
                    <a:pt x="154" y="0"/>
                    <a:pt x="154" y="0"/>
                  </a:cubicBezTo>
                  <a:lnTo>
                    <a:pt x="0" y="3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3532;p59">
              <a:extLst>
                <a:ext uri="{FF2B5EF4-FFF2-40B4-BE49-F238E27FC236}">
                  <a16:creationId xmlns:a16="http://schemas.microsoft.com/office/drawing/2014/main" id="{551AB761-DF0E-4A82-85D7-9C86928E1AFD}"/>
                </a:ext>
              </a:extLst>
            </p:cNvPr>
            <p:cNvSpPr/>
            <p:nvPr/>
          </p:nvSpPr>
          <p:spPr>
            <a:xfrm>
              <a:off x="3542586" y="2253277"/>
              <a:ext cx="203473" cy="213286"/>
            </a:xfrm>
            <a:custGeom>
              <a:avLst/>
              <a:gdLst/>
              <a:ahLst/>
              <a:cxnLst/>
              <a:rect l="l" t="t" r="r" b="b"/>
              <a:pathLst>
                <a:path w="219" h="230" extrusionOk="0">
                  <a:moveTo>
                    <a:pt x="187" y="230"/>
                  </a:moveTo>
                  <a:cubicBezTo>
                    <a:pt x="41" y="230"/>
                    <a:pt x="41" y="230"/>
                    <a:pt x="41" y="230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9" y="41"/>
                    <a:pt x="45" y="0"/>
                    <a:pt x="0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30" y="0"/>
                    <a:pt x="164" y="25"/>
                    <a:pt x="174" y="62"/>
                  </a:cubicBezTo>
                  <a:cubicBezTo>
                    <a:pt x="214" y="195"/>
                    <a:pt x="214" y="195"/>
                    <a:pt x="214" y="195"/>
                  </a:cubicBezTo>
                  <a:cubicBezTo>
                    <a:pt x="219" y="213"/>
                    <a:pt x="206" y="230"/>
                    <a:pt x="187" y="2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3533;p59">
              <a:extLst>
                <a:ext uri="{FF2B5EF4-FFF2-40B4-BE49-F238E27FC236}">
                  <a16:creationId xmlns:a16="http://schemas.microsoft.com/office/drawing/2014/main" id="{A708F1A4-125B-480C-88DF-C78200B4408E}"/>
                </a:ext>
              </a:extLst>
            </p:cNvPr>
            <p:cNvSpPr/>
            <p:nvPr/>
          </p:nvSpPr>
          <p:spPr>
            <a:xfrm>
              <a:off x="3153305" y="2739386"/>
              <a:ext cx="295800" cy="81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3534;p59">
              <a:extLst>
                <a:ext uri="{FF2B5EF4-FFF2-40B4-BE49-F238E27FC236}">
                  <a16:creationId xmlns:a16="http://schemas.microsoft.com/office/drawing/2014/main" id="{F6A1102B-1E26-49AE-89C4-6BBBADD8A82A}"/>
                </a:ext>
              </a:extLst>
            </p:cNvPr>
            <p:cNvSpPr/>
            <p:nvPr/>
          </p:nvSpPr>
          <p:spPr>
            <a:xfrm>
              <a:off x="3212188" y="2143362"/>
              <a:ext cx="176700" cy="109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3535;p59">
              <a:extLst>
                <a:ext uri="{FF2B5EF4-FFF2-40B4-BE49-F238E27FC236}">
                  <a16:creationId xmlns:a16="http://schemas.microsoft.com/office/drawing/2014/main" id="{60575678-6FAD-4578-9825-5AF0C3682C42}"/>
                </a:ext>
              </a:extLst>
            </p:cNvPr>
            <p:cNvSpPr/>
            <p:nvPr/>
          </p:nvSpPr>
          <p:spPr>
            <a:xfrm>
              <a:off x="3065634" y="1780907"/>
              <a:ext cx="469755" cy="423955"/>
            </a:xfrm>
            <a:custGeom>
              <a:avLst/>
              <a:gdLst/>
              <a:ahLst/>
              <a:cxnLst/>
              <a:rect l="l" t="t" r="r" b="b"/>
              <a:pathLst>
                <a:path w="506" h="457" extrusionOk="0">
                  <a:moveTo>
                    <a:pt x="436" y="343"/>
                  </a:moveTo>
                  <a:cubicBezTo>
                    <a:pt x="415" y="402"/>
                    <a:pt x="346" y="449"/>
                    <a:pt x="253" y="457"/>
                  </a:cubicBezTo>
                  <a:cubicBezTo>
                    <a:pt x="253" y="457"/>
                    <a:pt x="253" y="457"/>
                    <a:pt x="253" y="457"/>
                  </a:cubicBezTo>
                  <a:cubicBezTo>
                    <a:pt x="160" y="449"/>
                    <a:pt x="91" y="402"/>
                    <a:pt x="70" y="343"/>
                  </a:cubicBezTo>
                  <a:cubicBezTo>
                    <a:pt x="0" y="149"/>
                    <a:pt x="18" y="66"/>
                    <a:pt x="82" y="30"/>
                  </a:cubicBezTo>
                  <a:cubicBezTo>
                    <a:pt x="86" y="28"/>
                    <a:pt x="89" y="26"/>
                    <a:pt x="93" y="24"/>
                  </a:cubicBezTo>
                  <a:cubicBezTo>
                    <a:pt x="133" y="6"/>
                    <a:pt x="188" y="2"/>
                    <a:pt x="250" y="0"/>
                  </a:cubicBezTo>
                  <a:cubicBezTo>
                    <a:pt x="251" y="0"/>
                    <a:pt x="252" y="0"/>
                    <a:pt x="253" y="0"/>
                  </a:cubicBezTo>
                  <a:cubicBezTo>
                    <a:pt x="254" y="0"/>
                    <a:pt x="256" y="0"/>
                    <a:pt x="257" y="0"/>
                  </a:cubicBezTo>
                  <a:cubicBezTo>
                    <a:pt x="318" y="2"/>
                    <a:pt x="373" y="6"/>
                    <a:pt x="413" y="24"/>
                  </a:cubicBezTo>
                  <a:cubicBezTo>
                    <a:pt x="417" y="26"/>
                    <a:pt x="421" y="28"/>
                    <a:pt x="424" y="30"/>
                  </a:cubicBezTo>
                  <a:cubicBezTo>
                    <a:pt x="488" y="66"/>
                    <a:pt x="506" y="149"/>
                    <a:pt x="436" y="3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3536;p59">
              <a:extLst>
                <a:ext uri="{FF2B5EF4-FFF2-40B4-BE49-F238E27FC236}">
                  <a16:creationId xmlns:a16="http://schemas.microsoft.com/office/drawing/2014/main" id="{5AF40CC6-3377-449B-9954-1507E6437783}"/>
                </a:ext>
              </a:extLst>
            </p:cNvPr>
            <p:cNvSpPr/>
            <p:nvPr/>
          </p:nvSpPr>
          <p:spPr>
            <a:xfrm>
              <a:off x="3123209" y="1884933"/>
              <a:ext cx="354606" cy="175994"/>
            </a:xfrm>
            <a:custGeom>
              <a:avLst/>
              <a:gdLst/>
              <a:ahLst/>
              <a:cxnLst/>
              <a:rect l="l" t="t" r="r" b="b"/>
              <a:pathLst>
                <a:path w="382" h="190" extrusionOk="0">
                  <a:moveTo>
                    <a:pt x="191" y="0"/>
                  </a:moveTo>
                  <a:cubicBezTo>
                    <a:pt x="85" y="1"/>
                    <a:pt x="0" y="28"/>
                    <a:pt x="0" y="6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20"/>
                    <a:pt x="23" y="150"/>
                    <a:pt x="56" y="159"/>
                  </a:cubicBezTo>
                  <a:cubicBezTo>
                    <a:pt x="140" y="181"/>
                    <a:pt x="140" y="181"/>
                    <a:pt x="140" y="181"/>
                  </a:cubicBezTo>
                  <a:cubicBezTo>
                    <a:pt x="173" y="190"/>
                    <a:pt x="209" y="190"/>
                    <a:pt x="243" y="181"/>
                  </a:cubicBezTo>
                  <a:cubicBezTo>
                    <a:pt x="326" y="159"/>
                    <a:pt x="326" y="159"/>
                    <a:pt x="326" y="159"/>
                  </a:cubicBezTo>
                  <a:cubicBezTo>
                    <a:pt x="359" y="150"/>
                    <a:pt x="382" y="120"/>
                    <a:pt x="382" y="86"/>
                  </a:cubicBezTo>
                  <a:cubicBezTo>
                    <a:pt x="382" y="60"/>
                    <a:pt x="382" y="60"/>
                    <a:pt x="382" y="60"/>
                  </a:cubicBezTo>
                  <a:cubicBezTo>
                    <a:pt x="382" y="28"/>
                    <a:pt x="297" y="1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3537;p59">
              <a:extLst>
                <a:ext uri="{FF2B5EF4-FFF2-40B4-BE49-F238E27FC236}">
                  <a16:creationId xmlns:a16="http://schemas.microsoft.com/office/drawing/2014/main" id="{87600CFB-00B6-478F-9CB6-4C2808FDEA8D}"/>
                </a:ext>
              </a:extLst>
            </p:cNvPr>
            <p:cNvSpPr/>
            <p:nvPr/>
          </p:nvSpPr>
          <p:spPr>
            <a:xfrm>
              <a:off x="3171624" y="1938582"/>
              <a:ext cx="61500" cy="6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3538;p59">
              <a:extLst>
                <a:ext uri="{FF2B5EF4-FFF2-40B4-BE49-F238E27FC236}">
                  <a16:creationId xmlns:a16="http://schemas.microsoft.com/office/drawing/2014/main" id="{4918D61E-5540-45A2-8294-B49AAEADA6DC}"/>
                </a:ext>
              </a:extLst>
            </p:cNvPr>
            <p:cNvSpPr/>
            <p:nvPr/>
          </p:nvSpPr>
          <p:spPr>
            <a:xfrm>
              <a:off x="3368555" y="1938582"/>
              <a:ext cx="60900" cy="6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3539;p59">
              <a:extLst>
                <a:ext uri="{FF2B5EF4-FFF2-40B4-BE49-F238E27FC236}">
                  <a16:creationId xmlns:a16="http://schemas.microsoft.com/office/drawing/2014/main" id="{DC45EA05-96C1-448B-A60D-EBF70DD9B17A}"/>
                </a:ext>
              </a:extLst>
            </p:cNvPr>
            <p:cNvSpPr/>
            <p:nvPr/>
          </p:nvSpPr>
          <p:spPr>
            <a:xfrm>
              <a:off x="3142182" y="1803151"/>
              <a:ext cx="317314" cy="45144"/>
            </a:xfrm>
            <a:custGeom>
              <a:avLst/>
              <a:gdLst/>
              <a:ahLst/>
              <a:cxnLst/>
              <a:rect l="l" t="t" r="r" b="b"/>
              <a:pathLst>
                <a:path w="342" h="49" extrusionOk="0">
                  <a:moveTo>
                    <a:pt x="331" y="0"/>
                  </a:moveTo>
                  <a:cubicBezTo>
                    <a:pt x="313" y="16"/>
                    <a:pt x="275" y="34"/>
                    <a:pt x="192" y="34"/>
                  </a:cubicBezTo>
                  <a:cubicBezTo>
                    <a:pt x="192" y="34"/>
                    <a:pt x="192" y="34"/>
                    <a:pt x="192" y="34"/>
                  </a:cubicBezTo>
                  <a:cubicBezTo>
                    <a:pt x="186" y="34"/>
                    <a:pt x="179" y="34"/>
                    <a:pt x="172" y="34"/>
                  </a:cubicBezTo>
                  <a:cubicBezTo>
                    <a:pt x="171" y="34"/>
                    <a:pt x="171" y="34"/>
                    <a:pt x="171" y="34"/>
                  </a:cubicBezTo>
                  <a:cubicBezTo>
                    <a:pt x="171" y="34"/>
                    <a:pt x="171" y="34"/>
                    <a:pt x="171" y="34"/>
                  </a:cubicBezTo>
                  <a:cubicBezTo>
                    <a:pt x="164" y="34"/>
                    <a:pt x="157" y="34"/>
                    <a:pt x="150" y="34"/>
                  </a:cubicBezTo>
                  <a:cubicBezTo>
                    <a:pt x="67" y="34"/>
                    <a:pt x="29" y="16"/>
                    <a:pt x="11" y="0"/>
                  </a:cubicBezTo>
                  <a:cubicBezTo>
                    <a:pt x="7" y="2"/>
                    <a:pt x="4" y="4"/>
                    <a:pt x="0" y="6"/>
                  </a:cubicBezTo>
                  <a:cubicBezTo>
                    <a:pt x="20" y="26"/>
                    <a:pt x="66" y="49"/>
                    <a:pt x="171" y="46"/>
                  </a:cubicBezTo>
                  <a:cubicBezTo>
                    <a:pt x="276" y="49"/>
                    <a:pt x="322" y="26"/>
                    <a:pt x="342" y="6"/>
                  </a:cubicBezTo>
                  <a:cubicBezTo>
                    <a:pt x="339" y="4"/>
                    <a:pt x="335" y="2"/>
                    <a:pt x="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3540;p59">
              <a:extLst>
                <a:ext uri="{FF2B5EF4-FFF2-40B4-BE49-F238E27FC236}">
                  <a16:creationId xmlns:a16="http://schemas.microsoft.com/office/drawing/2014/main" id="{117F8FA1-629E-4E7F-9EAA-E79E52C5705B}"/>
                </a:ext>
              </a:extLst>
            </p:cNvPr>
            <p:cNvSpPr/>
            <p:nvPr/>
          </p:nvSpPr>
          <p:spPr>
            <a:xfrm>
              <a:off x="2985161" y="2253277"/>
              <a:ext cx="630702" cy="514896"/>
            </a:xfrm>
            <a:custGeom>
              <a:avLst/>
              <a:gdLst/>
              <a:ahLst/>
              <a:cxnLst/>
              <a:rect l="l" t="t" r="r" b="b"/>
              <a:pathLst>
                <a:path w="680" h="555" extrusionOk="0">
                  <a:moveTo>
                    <a:pt x="671" y="86"/>
                  </a:moveTo>
                  <a:cubicBezTo>
                    <a:pt x="588" y="502"/>
                    <a:pt x="588" y="502"/>
                    <a:pt x="588" y="502"/>
                  </a:cubicBezTo>
                  <a:cubicBezTo>
                    <a:pt x="585" y="517"/>
                    <a:pt x="577" y="530"/>
                    <a:pt x="566" y="540"/>
                  </a:cubicBezTo>
                  <a:cubicBezTo>
                    <a:pt x="555" y="549"/>
                    <a:pt x="542" y="554"/>
                    <a:pt x="529" y="555"/>
                  </a:cubicBezTo>
                  <a:cubicBezTo>
                    <a:pt x="528" y="555"/>
                    <a:pt x="527" y="555"/>
                    <a:pt x="526" y="555"/>
                  </a:cubicBezTo>
                  <a:cubicBezTo>
                    <a:pt x="154" y="555"/>
                    <a:pt x="154" y="555"/>
                    <a:pt x="154" y="555"/>
                  </a:cubicBezTo>
                  <a:cubicBezTo>
                    <a:pt x="153" y="555"/>
                    <a:pt x="152" y="555"/>
                    <a:pt x="151" y="555"/>
                  </a:cubicBezTo>
                  <a:cubicBezTo>
                    <a:pt x="138" y="554"/>
                    <a:pt x="125" y="549"/>
                    <a:pt x="115" y="540"/>
                  </a:cubicBezTo>
                  <a:cubicBezTo>
                    <a:pt x="104" y="530"/>
                    <a:pt x="96" y="517"/>
                    <a:pt x="93" y="502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0" y="41"/>
                    <a:pt x="34" y="0"/>
                    <a:pt x="80" y="0"/>
                  </a:cubicBezTo>
                  <a:cubicBezTo>
                    <a:pt x="600" y="0"/>
                    <a:pt x="600" y="0"/>
                    <a:pt x="600" y="0"/>
                  </a:cubicBezTo>
                  <a:cubicBezTo>
                    <a:pt x="646" y="0"/>
                    <a:pt x="680" y="41"/>
                    <a:pt x="671" y="8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3541;p59">
              <a:extLst>
                <a:ext uri="{FF2B5EF4-FFF2-40B4-BE49-F238E27FC236}">
                  <a16:creationId xmlns:a16="http://schemas.microsoft.com/office/drawing/2014/main" id="{A28A516C-340E-48A5-AF6B-5822188B83F1}"/>
                </a:ext>
              </a:extLst>
            </p:cNvPr>
            <p:cNvSpPr/>
            <p:nvPr/>
          </p:nvSpPr>
          <p:spPr>
            <a:xfrm>
              <a:off x="3032268" y="2528717"/>
              <a:ext cx="536489" cy="13085"/>
            </a:xfrm>
            <a:custGeom>
              <a:avLst/>
              <a:gdLst/>
              <a:ahLst/>
              <a:cxnLst/>
              <a:rect l="l" t="t" r="r" b="b"/>
              <a:pathLst>
                <a:path w="820" h="20" extrusionOk="0">
                  <a:moveTo>
                    <a:pt x="0" y="0"/>
                  </a:moveTo>
                  <a:lnTo>
                    <a:pt x="4" y="20"/>
                  </a:lnTo>
                  <a:lnTo>
                    <a:pt x="816" y="20"/>
                  </a:lnTo>
                  <a:lnTo>
                    <a:pt x="8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AA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3542;p59">
              <a:extLst>
                <a:ext uri="{FF2B5EF4-FFF2-40B4-BE49-F238E27FC236}">
                  <a16:creationId xmlns:a16="http://schemas.microsoft.com/office/drawing/2014/main" id="{1274C5D4-BD1E-42ED-BF61-BF72D0678A37}"/>
                </a:ext>
              </a:extLst>
            </p:cNvPr>
            <p:cNvSpPr/>
            <p:nvPr/>
          </p:nvSpPr>
          <p:spPr>
            <a:xfrm>
              <a:off x="3032268" y="2528717"/>
              <a:ext cx="536489" cy="13085"/>
            </a:xfrm>
            <a:custGeom>
              <a:avLst/>
              <a:gdLst/>
              <a:ahLst/>
              <a:cxnLst/>
              <a:rect l="l" t="t" r="r" b="b"/>
              <a:pathLst>
                <a:path w="820" h="20" extrusionOk="0">
                  <a:moveTo>
                    <a:pt x="0" y="0"/>
                  </a:moveTo>
                  <a:lnTo>
                    <a:pt x="4" y="20"/>
                  </a:lnTo>
                  <a:lnTo>
                    <a:pt x="816" y="20"/>
                  </a:lnTo>
                  <a:lnTo>
                    <a:pt x="820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3543;p59">
              <a:extLst>
                <a:ext uri="{FF2B5EF4-FFF2-40B4-BE49-F238E27FC236}">
                  <a16:creationId xmlns:a16="http://schemas.microsoft.com/office/drawing/2014/main" id="{0B442CB2-34D0-4D88-81F3-2EA761EC2E2A}"/>
                </a:ext>
              </a:extLst>
            </p:cNvPr>
            <p:cNvSpPr/>
            <p:nvPr/>
          </p:nvSpPr>
          <p:spPr>
            <a:xfrm>
              <a:off x="3108815" y="2360574"/>
              <a:ext cx="384702" cy="301611"/>
            </a:xfrm>
            <a:custGeom>
              <a:avLst/>
              <a:gdLst/>
              <a:ahLst/>
              <a:cxnLst/>
              <a:rect l="l" t="t" r="r" b="b"/>
              <a:pathLst>
                <a:path w="415" h="325" extrusionOk="0">
                  <a:moveTo>
                    <a:pt x="306" y="325"/>
                  </a:moveTo>
                  <a:cubicBezTo>
                    <a:pt x="108" y="325"/>
                    <a:pt x="108" y="325"/>
                    <a:pt x="108" y="325"/>
                  </a:cubicBezTo>
                  <a:cubicBezTo>
                    <a:pt x="86" y="325"/>
                    <a:pt x="67" y="310"/>
                    <a:pt x="62" y="28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0" y="28"/>
                    <a:pt x="23" y="0"/>
                    <a:pt x="53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92" y="0"/>
                    <a:pt x="415" y="28"/>
                    <a:pt x="407" y="58"/>
                  </a:cubicBezTo>
                  <a:cubicBezTo>
                    <a:pt x="353" y="288"/>
                    <a:pt x="353" y="288"/>
                    <a:pt x="353" y="288"/>
                  </a:cubicBezTo>
                  <a:cubicBezTo>
                    <a:pt x="347" y="310"/>
                    <a:pt x="328" y="325"/>
                    <a:pt x="306" y="32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3544;p59">
              <a:extLst>
                <a:ext uri="{FF2B5EF4-FFF2-40B4-BE49-F238E27FC236}">
                  <a16:creationId xmlns:a16="http://schemas.microsoft.com/office/drawing/2014/main" id="{A5A0C43C-6137-4CAF-9CF4-C54754B7EC24}"/>
                </a:ext>
              </a:extLst>
            </p:cNvPr>
            <p:cNvSpPr/>
            <p:nvPr/>
          </p:nvSpPr>
          <p:spPr>
            <a:xfrm>
              <a:off x="3129751" y="2377584"/>
              <a:ext cx="341521" cy="266934"/>
            </a:xfrm>
            <a:custGeom>
              <a:avLst/>
              <a:gdLst/>
              <a:ahLst/>
              <a:cxnLst/>
              <a:rect l="l" t="t" r="r" b="b"/>
              <a:pathLst>
                <a:path w="368" h="288" extrusionOk="0">
                  <a:moveTo>
                    <a:pt x="85" y="288"/>
                  </a:moveTo>
                  <a:cubicBezTo>
                    <a:pt x="72" y="288"/>
                    <a:pt x="60" y="279"/>
                    <a:pt x="57" y="26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27"/>
                    <a:pt x="2" y="18"/>
                    <a:pt x="8" y="11"/>
                  </a:cubicBezTo>
                  <a:cubicBezTo>
                    <a:pt x="13" y="4"/>
                    <a:pt x="21" y="0"/>
                    <a:pt x="30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47" y="0"/>
                    <a:pt x="355" y="4"/>
                    <a:pt x="361" y="11"/>
                  </a:cubicBezTo>
                  <a:cubicBezTo>
                    <a:pt x="366" y="18"/>
                    <a:pt x="368" y="27"/>
                    <a:pt x="366" y="36"/>
                  </a:cubicBezTo>
                  <a:cubicBezTo>
                    <a:pt x="312" y="266"/>
                    <a:pt x="312" y="266"/>
                    <a:pt x="312" y="266"/>
                  </a:cubicBezTo>
                  <a:cubicBezTo>
                    <a:pt x="308" y="279"/>
                    <a:pt x="297" y="288"/>
                    <a:pt x="283" y="288"/>
                  </a:cubicBezTo>
                  <a:cubicBezTo>
                    <a:pt x="85" y="288"/>
                    <a:pt x="85" y="288"/>
                    <a:pt x="85" y="2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3545;p59">
              <a:extLst>
                <a:ext uri="{FF2B5EF4-FFF2-40B4-BE49-F238E27FC236}">
                  <a16:creationId xmlns:a16="http://schemas.microsoft.com/office/drawing/2014/main" id="{49E23904-D22C-4B3F-92D1-11675FE01D14}"/>
                </a:ext>
              </a:extLst>
            </p:cNvPr>
            <p:cNvSpPr/>
            <p:nvPr/>
          </p:nvSpPr>
          <p:spPr>
            <a:xfrm>
              <a:off x="3033576" y="2806119"/>
              <a:ext cx="533871" cy="212632"/>
            </a:xfrm>
            <a:custGeom>
              <a:avLst/>
              <a:gdLst/>
              <a:ahLst/>
              <a:cxnLst/>
              <a:rect l="l" t="t" r="r" b="b"/>
              <a:pathLst>
                <a:path w="576" h="229" extrusionOk="0">
                  <a:moveTo>
                    <a:pt x="560" y="72"/>
                  </a:moveTo>
                  <a:cubicBezTo>
                    <a:pt x="440" y="182"/>
                    <a:pt x="440" y="182"/>
                    <a:pt x="440" y="182"/>
                  </a:cubicBezTo>
                  <a:cubicBezTo>
                    <a:pt x="421" y="200"/>
                    <a:pt x="421" y="200"/>
                    <a:pt x="421" y="200"/>
                  </a:cubicBezTo>
                  <a:cubicBezTo>
                    <a:pt x="401" y="218"/>
                    <a:pt x="376" y="229"/>
                    <a:pt x="349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01" y="229"/>
                    <a:pt x="175" y="218"/>
                    <a:pt x="156" y="200"/>
                  </a:cubicBezTo>
                  <a:cubicBezTo>
                    <a:pt x="136" y="182"/>
                    <a:pt x="136" y="182"/>
                    <a:pt x="136" y="182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5" y="61"/>
                    <a:pt x="0" y="44"/>
                    <a:pt x="5" y="29"/>
                  </a:cubicBezTo>
                  <a:cubicBezTo>
                    <a:pt x="11" y="11"/>
                    <a:pt x="27" y="0"/>
                    <a:pt x="45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50" y="0"/>
                    <a:pt x="565" y="11"/>
                    <a:pt x="571" y="29"/>
                  </a:cubicBezTo>
                  <a:cubicBezTo>
                    <a:pt x="576" y="44"/>
                    <a:pt x="572" y="61"/>
                    <a:pt x="560" y="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3546;p59">
              <a:extLst>
                <a:ext uri="{FF2B5EF4-FFF2-40B4-BE49-F238E27FC236}">
                  <a16:creationId xmlns:a16="http://schemas.microsoft.com/office/drawing/2014/main" id="{9BDB1643-D1AD-40A8-9E15-D584538D90C6}"/>
                </a:ext>
              </a:extLst>
            </p:cNvPr>
            <p:cNvSpPr/>
            <p:nvPr/>
          </p:nvSpPr>
          <p:spPr>
            <a:xfrm>
              <a:off x="3159847" y="2932390"/>
              <a:ext cx="281984" cy="86361"/>
            </a:xfrm>
            <a:custGeom>
              <a:avLst/>
              <a:gdLst/>
              <a:ahLst/>
              <a:cxnLst/>
              <a:rect l="l" t="t" r="r" b="b"/>
              <a:pathLst>
                <a:path w="304" h="93" extrusionOk="0">
                  <a:moveTo>
                    <a:pt x="304" y="46"/>
                  </a:moveTo>
                  <a:cubicBezTo>
                    <a:pt x="285" y="64"/>
                    <a:pt x="285" y="64"/>
                    <a:pt x="285" y="64"/>
                  </a:cubicBezTo>
                  <a:cubicBezTo>
                    <a:pt x="265" y="82"/>
                    <a:pt x="240" y="93"/>
                    <a:pt x="213" y="93"/>
                  </a:cubicBezTo>
                  <a:cubicBezTo>
                    <a:pt x="92" y="93"/>
                    <a:pt x="92" y="93"/>
                    <a:pt x="92" y="93"/>
                  </a:cubicBezTo>
                  <a:cubicBezTo>
                    <a:pt x="65" y="93"/>
                    <a:pt x="39" y="82"/>
                    <a:pt x="20" y="6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39" y="10"/>
                    <a:pt x="65" y="0"/>
                    <a:pt x="92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40" y="0"/>
                    <a:pt x="265" y="10"/>
                    <a:pt x="285" y="29"/>
                  </a:cubicBezTo>
                  <a:lnTo>
                    <a:pt x="304" y="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3547;p59">
              <a:extLst>
                <a:ext uri="{FF2B5EF4-FFF2-40B4-BE49-F238E27FC236}">
                  <a16:creationId xmlns:a16="http://schemas.microsoft.com/office/drawing/2014/main" id="{EA2F3E8F-CF62-489C-B451-B0E16E6CF987}"/>
                </a:ext>
              </a:extLst>
            </p:cNvPr>
            <p:cNvSpPr/>
            <p:nvPr/>
          </p:nvSpPr>
          <p:spPr>
            <a:xfrm>
              <a:off x="3803634" y="2204862"/>
              <a:ext cx="220484" cy="179265"/>
            </a:xfrm>
            <a:custGeom>
              <a:avLst/>
              <a:gdLst/>
              <a:ahLst/>
              <a:cxnLst/>
              <a:rect l="l" t="t" r="r" b="b"/>
              <a:pathLst>
                <a:path w="238" h="193" extrusionOk="0">
                  <a:moveTo>
                    <a:pt x="0" y="167"/>
                  </a:moveTo>
                  <a:cubicBezTo>
                    <a:pt x="14" y="23"/>
                    <a:pt x="14" y="23"/>
                    <a:pt x="14" y="23"/>
                  </a:cubicBezTo>
                  <a:cubicBezTo>
                    <a:pt x="15" y="11"/>
                    <a:pt x="25" y="3"/>
                    <a:pt x="36" y="3"/>
                  </a:cubicBezTo>
                  <a:cubicBezTo>
                    <a:pt x="49" y="3"/>
                    <a:pt x="59" y="13"/>
                    <a:pt x="58" y="26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67" y="0"/>
                    <a:pt x="191" y="0"/>
                    <a:pt x="209" y="13"/>
                  </a:cubicBezTo>
                  <a:cubicBezTo>
                    <a:pt x="235" y="33"/>
                    <a:pt x="238" y="71"/>
                    <a:pt x="215" y="93"/>
                  </a:cubicBezTo>
                  <a:cubicBezTo>
                    <a:pt x="113" y="193"/>
                    <a:pt x="113" y="193"/>
                    <a:pt x="113" y="193"/>
                  </a:cubicBezTo>
                  <a:lnTo>
                    <a:pt x="0" y="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3548;p59">
              <a:extLst>
                <a:ext uri="{FF2B5EF4-FFF2-40B4-BE49-F238E27FC236}">
                  <a16:creationId xmlns:a16="http://schemas.microsoft.com/office/drawing/2014/main" id="{E658E9BC-0453-49EB-8C96-257DDA8BD8B1}"/>
                </a:ext>
              </a:extLst>
            </p:cNvPr>
            <p:cNvSpPr/>
            <p:nvPr/>
          </p:nvSpPr>
          <p:spPr>
            <a:xfrm>
              <a:off x="2832720" y="2351414"/>
              <a:ext cx="174032" cy="346100"/>
            </a:xfrm>
            <a:custGeom>
              <a:avLst/>
              <a:gdLst/>
              <a:ahLst/>
              <a:cxnLst/>
              <a:rect l="l" t="t" r="r" b="b"/>
              <a:pathLst>
                <a:path w="266" h="529" extrusionOk="0">
                  <a:moveTo>
                    <a:pt x="128" y="529"/>
                  </a:moveTo>
                  <a:lnTo>
                    <a:pt x="0" y="485"/>
                  </a:lnTo>
                  <a:lnTo>
                    <a:pt x="166" y="0"/>
                  </a:lnTo>
                  <a:lnTo>
                    <a:pt x="266" y="116"/>
                  </a:lnTo>
                  <a:lnTo>
                    <a:pt x="128" y="5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3549;p59">
              <a:extLst>
                <a:ext uri="{FF2B5EF4-FFF2-40B4-BE49-F238E27FC236}">
                  <a16:creationId xmlns:a16="http://schemas.microsoft.com/office/drawing/2014/main" id="{D522F4DF-05A1-48A6-B5DE-E910B7A2C486}"/>
                </a:ext>
              </a:extLst>
            </p:cNvPr>
            <p:cNvSpPr/>
            <p:nvPr/>
          </p:nvSpPr>
          <p:spPr>
            <a:xfrm>
              <a:off x="2834028" y="2253277"/>
              <a:ext cx="225064" cy="213286"/>
            </a:xfrm>
            <a:custGeom>
              <a:avLst/>
              <a:gdLst/>
              <a:ahLst/>
              <a:cxnLst/>
              <a:rect l="l" t="t" r="r" b="b"/>
              <a:pathLst>
                <a:path w="243" h="230" extrusionOk="0">
                  <a:moveTo>
                    <a:pt x="172" y="86"/>
                  </a:moveTo>
                  <a:cubicBezTo>
                    <a:pt x="201" y="230"/>
                    <a:pt x="201" y="230"/>
                    <a:pt x="201" y="230"/>
                  </a:cubicBezTo>
                  <a:cubicBezTo>
                    <a:pt x="32" y="230"/>
                    <a:pt x="32" y="230"/>
                    <a:pt x="32" y="230"/>
                  </a:cubicBezTo>
                  <a:cubicBezTo>
                    <a:pt x="14" y="230"/>
                    <a:pt x="0" y="213"/>
                    <a:pt x="6" y="195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56" y="25"/>
                    <a:pt x="90" y="0"/>
                    <a:pt x="12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197" y="0"/>
                    <a:pt x="163" y="41"/>
                    <a:pt x="172" y="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3550;p59">
              <a:extLst>
                <a:ext uri="{FF2B5EF4-FFF2-40B4-BE49-F238E27FC236}">
                  <a16:creationId xmlns:a16="http://schemas.microsoft.com/office/drawing/2014/main" id="{A877D4BD-8AAD-44CA-88B6-B8CE555BF8CB}"/>
                </a:ext>
              </a:extLst>
            </p:cNvPr>
            <p:cNvSpPr/>
            <p:nvPr/>
          </p:nvSpPr>
          <p:spPr>
            <a:xfrm>
              <a:off x="2831411" y="2639939"/>
              <a:ext cx="388628" cy="158329"/>
            </a:xfrm>
            <a:custGeom>
              <a:avLst/>
              <a:gdLst/>
              <a:ahLst/>
              <a:cxnLst/>
              <a:rect l="l" t="t" r="r" b="b"/>
              <a:pathLst>
                <a:path w="419" h="170" extrusionOk="0"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7" y="111"/>
                    <a:pt x="82" y="170"/>
                    <a:pt x="162" y="156"/>
                  </a:cubicBezTo>
                  <a:cubicBezTo>
                    <a:pt x="419" y="114"/>
                    <a:pt x="419" y="114"/>
                    <a:pt x="419" y="114"/>
                  </a:cubicBezTo>
                  <a:cubicBezTo>
                    <a:pt x="390" y="0"/>
                    <a:pt x="390" y="0"/>
                    <a:pt x="390" y="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3551;p59">
              <a:extLst>
                <a:ext uri="{FF2B5EF4-FFF2-40B4-BE49-F238E27FC236}">
                  <a16:creationId xmlns:a16="http://schemas.microsoft.com/office/drawing/2014/main" id="{F33B4178-824A-479C-8859-9061B9CACC12}"/>
                </a:ext>
              </a:extLst>
            </p:cNvPr>
            <p:cNvSpPr/>
            <p:nvPr/>
          </p:nvSpPr>
          <p:spPr>
            <a:xfrm>
              <a:off x="3193214" y="2577131"/>
              <a:ext cx="205436" cy="168797"/>
            </a:xfrm>
            <a:custGeom>
              <a:avLst/>
              <a:gdLst/>
              <a:ahLst/>
              <a:cxnLst/>
              <a:rect l="l" t="t" r="r" b="b"/>
              <a:pathLst>
                <a:path w="222" h="182" extrusionOk="0">
                  <a:moveTo>
                    <a:pt x="0" y="68"/>
                  </a:moveTo>
                  <a:cubicBezTo>
                    <a:pt x="94" y="8"/>
                    <a:pt x="94" y="8"/>
                    <a:pt x="94" y="8"/>
                  </a:cubicBezTo>
                  <a:cubicBezTo>
                    <a:pt x="107" y="0"/>
                    <a:pt x="123" y="4"/>
                    <a:pt x="130" y="17"/>
                  </a:cubicBezTo>
                  <a:cubicBezTo>
                    <a:pt x="135" y="26"/>
                    <a:pt x="133" y="38"/>
                    <a:pt x="126" y="46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77" y="52"/>
                    <a:pt x="207" y="70"/>
                    <a:pt x="214" y="100"/>
                  </a:cubicBezTo>
                  <a:cubicBezTo>
                    <a:pt x="222" y="133"/>
                    <a:pt x="199" y="165"/>
                    <a:pt x="165" y="169"/>
                  </a:cubicBezTo>
                  <a:cubicBezTo>
                    <a:pt x="29" y="182"/>
                    <a:pt x="29" y="182"/>
                    <a:pt x="29" y="182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2347;p57">
            <a:extLst>
              <a:ext uri="{FF2B5EF4-FFF2-40B4-BE49-F238E27FC236}">
                <a16:creationId xmlns:a16="http://schemas.microsoft.com/office/drawing/2014/main" id="{4F6CE5AB-FB43-4FD9-A494-0C4B904128AD}"/>
              </a:ext>
            </a:extLst>
          </p:cNvPr>
          <p:cNvGrpSpPr/>
          <p:nvPr/>
        </p:nvGrpSpPr>
        <p:grpSpPr>
          <a:xfrm>
            <a:off x="5874756" y="811187"/>
            <a:ext cx="1757639" cy="3521126"/>
            <a:chOff x="6158549" y="1181299"/>
            <a:chExt cx="1618899" cy="3243185"/>
          </a:xfrm>
        </p:grpSpPr>
        <p:sp>
          <p:nvSpPr>
            <p:cNvPr id="102" name="Google Shape;2348;p57">
              <a:extLst>
                <a:ext uri="{FF2B5EF4-FFF2-40B4-BE49-F238E27FC236}">
                  <a16:creationId xmlns:a16="http://schemas.microsoft.com/office/drawing/2014/main" id="{18376CE5-09D6-409F-9FA2-34E9925F8BA8}"/>
                </a:ext>
              </a:extLst>
            </p:cNvPr>
            <p:cNvSpPr/>
            <p:nvPr/>
          </p:nvSpPr>
          <p:spPr>
            <a:xfrm>
              <a:off x="6507403" y="3003343"/>
              <a:ext cx="218034" cy="574997"/>
            </a:xfrm>
            <a:custGeom>
              <a:avLst/>
              <a:gdLst/>
              <a:ahLst/>
              <a:cxnLst/>
              <a:rect l="l" t="t" r="r" b="b"/>
              <a:pathLst>
                <a:path w="160" h="422" extrusionOk="0">
                  <a:moveTo>
                    <a:pt x="160" y="20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160" y="422"/>
                  </a:lnTo>
                  <a:lnTo>
                    <a:pt x="160" y="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2349;p57">
              <a:extLst>
                <a:ext uri="{FF2B5EF4-FFF2-40B4-BE49-F238E27FC236}">
                  <a16:creationId xmlns:a16="http://schemas.microsoft.com/office/drawing/2014/main" id="{F27F4B07-6229-4582-8DC0-947BE77F9B89}"/>
                </a:ext>
              </a:extLst>
            </p:cNvPr>
            <p:cNvSpPr/>
            <p:nvPr/>
          </p:nvSpPr>
          <p:spPr>
            <a:xfrm>
              <a:off x="6507403" y="3003343"/>
              <a:ext cx="218034" cy="574997"/>
            </a:xfrm>
            <a:custGeom>
              <a:avLst/>
              <a:gdLst/>
              <a:ahLst/>
              <a:cxnLst/>
              <a:rect l="l" t="t" r="r" b="b"/>
              <a:pathLst>
                <a:path w="160" h="422" extrusionOk="0">
                  <a:moveTo>
                    <a:pt x="160" y="20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160" y="422"/>
                  </a:lnTo>
                  <a:lnTo>
                    <a:pt x="160" y="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2350;p57">
              <a:extLst>
                <a:ext uri="{FF2B5EF4-FFF2-40B4-BE49-F238E27FC236}">
                  <a16:creationId xmlns:a16="http://schemas.microsoft.com/office/drawing/2014/main" id="{9C001974-BFEC-44F0-8128-01770659D3B9}"/>
                </a:ext>
              </a:extLst>
            </p:cNvPr>
            <p:cNvSpPr/>
            <p:nvPr/>
          </p:nvSpPr>
          <p:spPr>
            <a:xfrm>
              <a:off x="6403837" y="3517025"/>
              <a:ext cx="302522" cy="733053"/>
            </a:xfrm>
            <a:custGeom>
              <a:avLst/>
              <a:gdLst/>
              <a:ahLst/>
              <a:cxnLst/>
              <a:rect l="l" t="t" r="r" b="b"/>
              <a:pathLst>
                <a:path w="261" h="635" extrusionOk="0">
                  <a:moveTo>
                    <a:pt x="89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65" y="0"/>
                    <a:pt x="46" y="18"/>
                    <a:pt x="43" y="41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2" y="609"/>
                    <a:pt x="2" y="609"/>
                    <a:pt x="2" y="609"/>
                  </a:cubicBezTo>
                  <a:cubicBezTo>
                    <a:pt x="261" y="609"/>
                    <a:pt x="261" y="609"/>
                    <a:pt x="261" y="609"/>
                  </a:cubicBezTo>
                  <a:cubicBezTo>
                    <a:pt x="261" y="53"/>
                    <a:pt x="261" y="53"/>
                    <a:pt x="261" y="53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2351;p57">
              <a:extLst>
                <a:ext uri="{FF2B5EF4-FFF2-40B4-BE49-F238E27FC236}">
                  <a16:creationId xmlns:a16="http://schemas.microsoft.com/office/drawing/2014/main" id="{0F2E4EE7-690E-46E8-AFFC-1E6C10523E4A}"/>
                </a:ext>
              </a:extLst>
            </p:cNvPr>
            <p:cNvSpPr/>
            <p:nvPr/>
          </p:nvSpPr>
          <p:spPr>
            <a:xfrm>
              <a:off x="6507403" y="3517025"/>
              <a:ext cx="199063" cy="61283"/>
            </a:xfrm>
            <a:prstGeom prst="rect">
              <a:avLst/>
            </a:prstGeom>
            <a:solidFill>
              <a:srgbClr val="E516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2352;p57">
              <a:extLst>
                <a:ext uri="{FF2B5EF4-FFF2-40B4-BE49-F238E27FC236}">
                  <a16:creationId xmlns:a16="http://schemas.microsoft.com/office/drawing/2014/main" id="{3573A0D6-4517-45AA-9CC2-7A6800C36656}"/>
                </a:ext>
              </a:extLst>
            </p:cNvPr>
            <p:cNvSpPr/>
            <p:nvPr/>
          </p:nvSpPr>
          <p:spPr>
            <a:xfrm>
              <a:off x="6507403" y="3517025"/>
              <a:ext cx="199063" cy="612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2353;p57">
              <a:extLst>
                <a:ext uri="{FF2B5EF4-FFF2-40B4-BE49-F238E27FC236}">
                  <a16:creationId xmlns:a16="http://schemas.microsoft.com/office/drawing/2014/main" id="{FA698FB8-3D83-4F50-B26C-D232C5ECA119}"/>
                </a:ext>
              </a:extLst>
            </p:cNvPr>
            <p:cNvSpPr/>
            <p:nvPr/>
          </p:nvSpPr>
          <p:spPr>
            <a:xfrm>
              <a:off x="6706358" y="3517025"/>
              <a:ext cx="125369" cy="734416"/>
            </a:xfrm>
            <a:custGeom>
              <a:avLst/>
              <a:gdLst/>
              <a:ahLst/>
              <a:cxnLst/>
              <a:rect l="l" t="t" r="r" b="b"/>
              <a:pathLst>
                <a:path w="109" h="636" extrusionOk="0">
                  <a:moveTo>
                    <a:pt x="2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107" y="609"/>
                    <a:pt x="107" y="609"/>
                    <a:pt x="107" y="609"/>
                  </a:cubicBezTo>
                  <a:cubicBezTo>
                    <a:pt x="109" y="636"/>
                    <a:pt x="109" y="636"/>
                    <a:pt x="109" y="636"/>
                  </a:cubicBezTo>
                  <a:cubicBezTo>
                    <a:pt x="109" y="636"/>
                    <a:pt x="109" y="636"/>
                    <a:pt x="109" y="636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3" y="18"/>
                    <a:pt x="44" y="0"/>
                    <a:pt x="2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2354;p57">
              <a:extLst>
                <a:ext uri="{FF2B5EF4-FFF2-40B4-BE49-F238E27FC236}">
                  <a16:creationId xmlns:a16="http://schemas.microsoft.com/office/drawing/2014/main" id="{ECCB73FC-4B94-4B91-A687-5847AE43985B}"/>
                </a:ext>
              </a:extLst>
            </p:cNvPr>
            <p:cNvSpPr/>
            <p:nvPr/>
          </p:nvSpPr>
          <p:spPr>
            <a:xfrm>
              <a:off x="6706358" y="3517025"/>
              <a:ext cx="19056" cy="61283"/>
            </a:xfrm>
            <a:prstGeom prst="rect">
              <a:avLst/>
            </a:prstGeom>
            <a:solidFill>
              <a:srgbClr val="CF5B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2355;p57">
              <a:extLst>
                <a:ext uri="{FF2B5EF4-FFF2-40B4-BE49-F238E27FC236}">
                  <a16:creationId xmlns:a16="http://schemas.microsoft.com/office/drawing/2014/main" id="{EEE543DD-9819-4EFA-8B77-B32593EF66FB}"/>
                </a:ext>
              </a:extLst>
            </p:cNvPr>
            <p:cNvSpPr/>
            <p:nvPr/>
          </p:nvSpPr>
          <p:spPr>
            <a:xfrm>
              <a:off x="6706358" y="3517025"/>
              <a:ext cx="19056" cy="612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356;p57">
              <a:extLst>
                <a:ext uri="{FF2B5EF4-FFF2-40B4-BE49-F238E27FC236}">
                  <a16:creationId xmlns:a16="http://schemas.microsoft.com/office/drawing/2014/main" id="{3D5CAD3B-3F2C-4CB9-81CA-75E5BF6E4A91}"/>
                </a:ext>
              </a:extLst>
            </p:cNvPr>
            <p:cNvSpPr/>
            <p:nvPr/>
          </p:nvSpPr>
          <p:spPr>
            <a:xfrm>
              <a:off x="6403837" y="4220102"/>
              <a:ext cx="302522" cy="29976"/>
            </a:xfrm>
            <a:custGeom>
              <a:avLst/>
              <a:gdLst/>
              <a:ahLst/>
              <a:cxnLst/>
              <a:rect l="l" t="t" r="r" b="b"/>
              <a:pathLst>
                <a:path w="261" h="26" extrusionOk="0">
                  <a:moveTo>
                    <a:pt x="26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25"/>
                    <a:pt x="6" y="25"/>
                    <a:pt x="9" y="25"/>
                  </a:cubicBezTo>
                  <a:cubicBezTo>
                    <a:pt x="136" y="25"/>
                    <a:pt x="136" y="25"/>
                    <a:pt x="136" y="25"/>
                  </a:cubicBezTo>
                  <a:cubicBezTo>
                    <a:pt x="228" y="25"/>
                    <a:pt x="228" y="25"/>
                    <a:pt x="228" y="25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1" y="0"/>
                    <a:pt x="261" y="0"/>
                    <a:pt x="261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2357;p57">
              <a:extLst>
                <a:ext uri="{FF2B5EF4-FFF2-40B4-BE49-F238E27FC236}">
                  <a16:creationId xmlns:a16="http://schemas.microsoft.com/office/drawing/2014/main" id="{FE596F05-2E24-4332-A3AA-F68985A7B54D}"/>
                </a:ext>
              </a:extLst>
            </p:cNvPr>
            <p:cNvSpPr/>
            <p:nvPr/>
          </p:nvSpPr>
          <p:spPr>
            <a:xfrm>
              <a:off x="6706358" y="4220102"/>
              <a:ext cx="125369" cy="31339"/>
            </a:xfrm>
            <a:custGeom>
              <a:avLst/>
              <a:gdLst/>
              <a:ahLst/>
              <a:cxnLst/>
              <a:rect l="l" t="t" r="r" b="b"/>
              <a:pathLst>
                <a:path w="109" h="27" extrusionOk="0">
                  <a:moveTo>
                    <a:pt x="10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8" y="25"/>
                    <a:pt x="104" y="26"/>
                    <a:pt x="109" y="27"/>
                  </a:cubicBezTo>
                  <a:cubicBezTo>
                    <a:pt x="107" y="0"/>
                    <a:pt x="107" y="0"/>
                    <a:pt x="107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2358;p57">
              <a:extLst>
                <a:ext uri="{FF2B5EF4-FFF2-40B4-BE49-F238E27FC236}">
                  <a16:creationId xmlns:a16="http://schemas.microsoft.com/office/drawing/2014/main" id="{F630B98F-4991-4F42-AA35-0C87794B3575}"/>
                </a:ext>
              </a:extLst>
            </p:cNvPr>
            <p:cNvSpPr/>
            <p:nvPr/>
          </p:nvSpPr>
          <p:spPr>
            <a:xfrm>
              <a:off x="6289369" y="4250078"/>
              <a:ext cx="650013" cy="164869"/>
            </a:xfrm>
            <a:custGeom>
              <a:avLst/>
              <a:gdLst/>
              <a:ahLst/>
              <a:cxnLst/>
              <a:rect l="l" t="t" r="r" b="b"/>
              <a:pathLst>
                <a:path w="563" h="143" extrusionOk="0">
                  <a:moveTo>
                    <a:pt x="100" y="0"/>
                  </a:moveTo>
                  <a:cubicBezTo>
                    <a:pt x="82" y="3"/>
                    <a:pt x="65" y="13"/>
                    <a:pt x="56" y="30"/>
                  </a:cubicBezTo>
                  <a:cubicBezTo>
                    <a:pt x="9" y="110"/>
                    <a:pt x="9" y="110"/>
                    <a:pt x="9" y="110"/>
                  </a:cubicBezTo>
                  <a:cubicBezTo>
                    <a:pt x="0" y="125"/>
                    <a:pt x="11" y="143"/>
                    <a:pt x="28" y="143"/>
                  </a:cubicBezTo>
                  <a:cubicBezTo>
                    <a:pt x="236" y="143"/>
                    <a:pt x="236" y="143"/>
                    <a:pt x="236" y="143"/>
                  </a:cubicBezTo>
                  <a:cubicBezTo>
                    <a:pt x="328" y="143"/>
                    <a:pt x="328" y="143"/>
                    <a:pt x="328" y="143"/>
                  </a:cubicBezTo>
                  <a:cubicBezTo>
                    <a:pt x="535" y="143"/>
                    <a:pt x="535" y="143"/>
                    <a:pt x="535" y="143"/>
                  </a:cubicBezTo>
                  <a:cubicBezTo>
                    <a:pt x="553" y="143"/>
                    <a:pt x="563" y="125"/>
                    <a:pt x="555" y="110"/>
                  </a:cubicBezTo>
                  <a:cubicBezTo>
                    <a:pt x="507" y="30"/>
                    <a:pt x="507" y="30"/>
                    <a:pt x="507" y="30"/>
                  </a:cubicBezTo>
                  <a:cubicBezTo>
                    <a:pt x="499" y="16"/>
                    <a:pt x="486" y="6"/>
                    <a:pt x="470" y="1"/>
                  </a:cubicBezTo>
                  <a:cubicBezTo>
                    <a:pt x="474" y="50"/>
                    <a:pt x="474" y="50"/>
                    <a:pt x="474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100" y="0"/>
                    <a:pt x="100" y="0"/>
                    <a:pt x="100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2359;p57">
              <a:extLst>
                <a:ext uri="{FF2B5EF4-FFF2-40B4-BE49-F238E27FC236}">
                  <a16:creationId xmlns:a16="http://schemas.microsoft.com/office/drawing/2014/main" id="{FD1CF515-1EFF-493D-A991-339D92FEB5FD}"/>
                </a:ext>
              </a:extLst>
            </p:cNvPr>
            <p:cNvSpPr/>
            <p:nvPr/>
          </p:nvSpPr>
          <p:spPr>
            <a:xfrm>
              <a:off x="6399748" y="4250078"/>
              <a:ext cx="436067" cy="57227"/>
            </a:xfrm>
            <a:custGeom>
              <a:avLst/>
              <a:gdLst/>
              <a:ahLst/>
              <a:cxnLst/>
              <a:rect l="l" t="t" r="r" b="b"/>
              <a:pathLst>
                <a:path w="378" h="5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78" y="50"/>
                    <a:pt x="378" y="50"/>
                    <a:pt x="378" y="50"/>
                  </a:cubicBezTo>
                  <a:cubicBezTo>
                    <a:pt x="265" y="50"/>
                    <a:pt x="265" y="50"/>
                    <a:pt x="265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510A8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2360;p57">
              <a:extLst>
                <a:ext uri="{FF2B5EF4-FFF2-40B4-BE49-F238E27FC236}">
                  <a16:creationId xmlns:a16="http://schemas.microsoft.com/office/drawing/2014/main" id="{DA8A1509-E241-4380-A905-C9C09ADA6BDC}"/>
                </a:ext>
              </a:extLst>
            </p:cNvPr>
            <p:cNvSpPr/>
            <p:nvPr/>
          </p:nvSpPr>
          <p:spPr>
            <a:xfrm>
              <a:off x="6831728" y="4251441"/>
              <a:ext cx="4089" cy="55865"/>
            </a:xfrm>
            <a:custGeom>
              <a:avLst/>
              <a:gdLst/>
              <a:ahLst/>
              <a:cxnLst/>
              <a:rect l="l" t="t" r="r" b="b"/>
              <a:pathLst>
                <a:path w="4" h="49" extrusionOk="0">
                  <a:moveTo>
                    <a:pt x="0" y="0"/>
                  </a:moveTo>
                  <a:cubicBezTo>
                    <a:pt x="4" y="49"/>
                    <a:pt x="4" y="49"/>
                    <a:pt x="4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11B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2361;p57">
              <a:extLst>
                <a:ext uri="{FF2B5EF4-FFF2-40B4-BE49-F238E27FC236}">
                  <a16:creationId xmlns:a16="http://schemas.microsoft.com/office/drawing/2014/main" id="{AD1F63A8-6383-4ACA-8FDF-4F792AFF9EBA}"/>
                </a:ext>
              </a:extLst>
            </p:cNvPr>
            <p:cNvSpPr/>
            <p:nvPr/>
          </p:nvSpPr>
          <p:spPr>
            <a:xfrm>
              <a:off x="6399748" y="4248716"/>
              <a:ext cx="306610" cy="58590"/>
            </a:xfrm>
            <a:custGeom>
              <a:avLst/>
              <a:gdLst/>
              <a:ahLst/>
              <a:cxnLst/>
              <a:rect l="l" t="t" r="r" b="b"/>
              <a:pathLst>
                <a:path w="265" h="51" extrusionOk="0">
                  <a:moveTo>
                    <a:pt x="265" y="0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7" y="0"/>
                    <a:pt x="4" y="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65" y="51"/>
                    <a:pt x="265" y="51"/>
                    <a:pt x="265" y="51"/>
                  </a:cubicBezTo>
                  <a:cubicBezTo>
                    <a:pt x="265" y="0"/>
                    <a:pt x="265" y="0"/>
                    <a:pt x="265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2362;p57">
              <a:extLst>
                <a:ext uri="{FF2B5EF4-FFF2-40B4-BE49-F238E27FC236}">
                  <a16:creationId xmlns:a16="http://schemas.microsoft.com/office/drawing/2014/main" id="{973C8ED0-9D93-4D79-85D2-28975005C047}"/>
                </a:ext>
              </a:extLst>
            </p:cNvPr>
            <p:cNvSpPr/>
            <p:nvPr/>
          </p:nvSpPr>
          <p:spPr>
            <a:xfrm>
              <a:off x="6706358" y="4248716"/>
              <a:ext cx="129458" cy="58590"/>
            </a:xfrm>
            <a:custGeom>
              <a:avLst/>
              <a:gdLst/>
              <a:ahLst/>
              <a:cxnLst/>
              <a:rect l="l" t="t" r="r" b="b"/>
              <a:pathLst>
                <a:path w="113" h="51" extrusionOk="0">
                  <a:moveTo>
                    <a:pt x="9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4" y="1"/>
                    <a:pt x="98" y="0"/>
                    <a:pt x="93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2363;p57">
              <a:extLst>
                <a:ext uri="{FF2B5EF4-FFF2-40B4-BE49-F238E27FC236}">
                  <a16:creationId xmlns:a16="http://schemas.microsoft.com/office/drawing/2014/main" id="{97C33FB4-BF1A-47CB-9719-602A3E6C1EE0}"/>
                </a:ext>
              </a:extLst>
            </p:cNvPr>
            <p:cNvSpPr/>
            <p:nvPr/>
          </p:nvSpPr>
          <p:spPr>
            <a:xfrm>
              <a:off x="7192845" y="3011518"/>
              <a:ext cx="218034" cy="574997"/>
            </a:xfrm>
            <a:custGeom>
              <a:avLst/>
              <a:gdLst/>
              <a:ahLst/>
              <a:cxnLst/>
              <a:rect l="l" t="t" r="r" b="b"/>
              <a:pathLst>
                <a:path w="160" h="422" extrusionOk="0">
                  <a:moveTo>
                    <a:pt x="160" y="21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160" y="422"/>
                  </a:lnTo>
                  <a:lnTo>
                    <a:pt x="160" y="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2364;p57">
              <a:extLst>
                <a:ext uri="{FF2B5EF4-FFF2-40B4-BE49-F238E27FC236}">
                  <a16:creationId xmlns:a16="http://schemas.microsoft.com/office/drawing/2014/main" id="{AD8EBFC5-9F14-40A7-AE67-B7B3371DBD36}"/>
                </a:ext>
              </a:extLst>
            </p:cNvPr>
            <p:cNvSpPr/>
            <p:nvPr/>
          </p:nvSpPr>
          <p:spPr>
            <a:xfrm>
              <a:off x="7192845" y="3011518"/>
              <a:ext cx="218034" cy="574997"/>
            </a:xfrm>
            <a:custGeom>
              <a:avLst/>
              <a:gdLst/>
              <a:ahLst/>
              <a:cxnLst/>
              <a:rect l="l" t="t" r="r" b="b"/>
              <a:pathLst>
                <a:path w="160" h="422" extrusionOk="0">
                  <a:moveTo>
                    <a:pt x="160" y="21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160" y="422"/>
                  </a:lnTo>
                  <a:lnTo>
                    <a:pt x="160" y="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2365;p57">
              <a:extLst>
                <a:ext uri="{FF2B5EF4-FFF2-40B4-BE49-F238E27FC236}">
                  <a16:creationId xmlns:a16="http://schemas.microsoft.com/office/drawing/2014/main" id="{C2F335B4-B5B8-4B1C-B0F6-313D5E12982D}"/>
                </a:ext>
              </a:extLst>
            </p:cNvPr>
            <p:cNvSpPr/>
            <p:nvPr/>
          </p:nvSpPr>
          <p:spPr>
            <a:xfrm>
              <a:off x="7090643" y="3525200"/>
              <a:ext cx="426528" cy="735778"/>
            </a:xfrm>
            <a:custGeom>
              <a:avLst/>
              <a:gdLst/>
              <a:ahLst/>
              <a:cxnLst/>
              <a:rect l="l" t="t" r="r" b="b"/>
              <a:pathLst>
                <a:path w="370" h="637" extrusionOk="0">
                  <a:moveTo>
                    <a:pt x="43" y="41"/>
                  </a:moveTo>
                  <a:cubicBezTo>
                    <a:pt x="0" y="635"/>
                    <a:pt x="0" y="635"/>
                    <a:pt x="0" y="635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43" y="41"/>
                    <a:pt x="43" y="41"/>
                    <a:pt x="43" y="41"/>
                  </a:cubicBezTo>
                  <a:moveTo>
                    <a:pt x="282" y="0"/>
                  </a:moveTo>
                  <a:cubicBezTo>
                    <a:pt x="278" y="0"/>
                    <a:pt x="278" y="0"/>
                    <a:pt x="278" y="0"/>
                  </a:cubicBezTo>
                  <a:cubicBezTo>
                    <a:pt x="278" y="53"/>
                    <a:pt x="278" y="53"/>
                    <a:pt x="278" y="53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113" y="609"/>
                    <a:pt x="113" y="609"/>
                    <a:pt x="113" y="609"/>
                  </a:cubicBezTo>
                  <a:cubicBezTo>
                    <a:pt x="368" y="609"/>
                    <a:pt x="368" y="609"/>
                    <a:pt x="368" y="609"/>
                  </a:cubicBezTo>
                  <a:cubicBezTo>
                    <a:pt x="370" y="637"/>
                    <a:pt x="370" y="637"/>
                    <a:pt x="370" y="637"/>
                  </a:cubicBezTo>
                  <a:cubicBezTo>
                    <a:pt x="370" y="637"/>
                    <a:pt x="370" y="637"/>
                    <a:pt x="370" y="637"/>
                  </a:cubicBezTo>
                  <a:cubicBezTo>
                    <a:pt x="327" y="41"/>
                    <a:pt x="327" y="41"/>
                    <a:pt x="327" y="41"/>
                  </a:cubicBezTo>
                  <a:cubicBezTo>
                    <a:pt x="324" y="18"/>
                    <a:pt x="305" y="0"/>
                    <a:pt x="282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2366;p57">
              <a:extLst>
                <a:ext uri="{FF2B5EF4-FFF2-40B4-BE49-F238E27FC236}">
                  <a16:creationId xmlns:a16="http://schemas.microsoft.com/office/drawing/2014/main" id="{E7986D18-F5C8-4F5B-AF06-8283A999531B}"/>
                </a:ext>
              </a:extLst>
            </p:cNvPr>
            <p:cNvSpPr/>
            <p:nvPr/>
          </p:nvSpPr>
          <p:spPr>
            <a:xfrm>
              <a:off x="7221463" y="3525200"/>
              <a:ext cx="189535" cy="61283"/>
            </a:xfrm>
            <a:prstGeom prst="rect">
              <a:avLst/>
            </a:prstGeom>
            <a:solidFill>
              <a:srgbClr val="E516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2367;p57">
              <a:extLst>
                <a:ext uri="{FF2B5EF4-FFF2-40B4-BE49-F238E27FC236}">
                  <a16:creationId xmlns:a16="http://schemas.microsoft.com/office/drawing/2014/main" id="{4928620D-6624-4219-87EE-B4421D7C1B8E}"/>
                </a:ext>
              </a:extLst>
            </p:cNvPr>
            <p:cNvSpPr/>
            <p:nvPr/>
          </p:nvSpPr>
          <p:spPr>
            <a:xfrm>
              <a:off x="7221463" y="3525200"/>
              <a:ext cx="189535" cy="612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2368;p57">
              <a:extLst>
                <a:ext uri="{FF2B5EF4-FFF2-40B4-BE49-F238E27FC236}">
                  <a16:creationId xmlns:a16="http://schemas.microsoft.com/office/drawing/2014/main" id="{99A55B7E-B020-4C45-B32E-FEBC6BD91FC1}"/>
                </a:ext>
              </a:extLst>
            </p:cNvPr>
            <p:cNvSpPr/>
            <p:nvPr/>
          </p:nvSpPr>
          <p:spPr>
            <a:xfrm>
              <a:off x="7090643" y="3525200"/>
              <a:ext cx="130820" cy="733053"/>
            </a:xfrm>
            <a:custGeom>
              <a:avLst/>
              <a:gdLst/>
              <a:ahLst/>
              <a:cxnLst/>
              <a:rect l="l" t="t" r="r" b="b"/>
              <a:pathLst>
                <a:path w="113" h="635" extrusionOk="0">
                  <a:moveTo>
                    <a:pt x="89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65" y="0"/>
                    <a:pt x="46" y="18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2" y="609"/>
                    <a:pt x="2" y="609"/>
                    <a:pt x="2" y="609"/>
                  </a:cubicBezTo>
                  <a:cubicBezTo>
                    <a:pt x="113" y="609"/>
                    <a:pt x="113" y="609"/>
                    <a:pt x="113" y="609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2369;p57">
              <a:extLst>
                <a:ext uri="{FF2B5EF4-FFF2-40B4-BE49-F238E27FC236}">
                  <a16:creationId xmlns:a16="http://schemas.microsoft.com/office/drawing/2014/main" id="{47A2D9E7-846F-44BD-8E25-C015D9B1F446}"/>
                </a:ext>
              </a:extLst>
            </p:cNvPr>
            <p:cNvSpPr/>
            <p:nvPr/>
          </p:nvSpPr>
          <p:spPr>
            <a:xfrm>
              <a:off x="7192845" y="3525200"/>
              <a:ext cx="28585" cy="61283"/>
            </a:xfrm>
            <a:prstGeom prst="rect">
              <a:avLst/>
            </a:prstGeom>
            <a:solidFill>
              <a:srgbClr val="CF5B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2370;p57">
              <a:extLst>
                <a:ext uri="{FF2B5EF4-FFF2-40B4-BE49-F238E27FC236}">
                  <a16:creationId xmlns:a16="http://schemas.microsoft.com/office/drawing/2014/main" id="{53C4E844-BEEB-4293-A195-4363D477E935}"/>
                </a:ext>
              </a:extLst>
            </p:cNvPr>
            <p:cNvSpPr/>
            <p:nvPr/>
          </p:nvSpPr>
          <p:spPr>
            <a:xfrm>
              <a:off x="7192845" y="3525200"/>
              <a:ext cx="28585" cy="612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2371;p57">
              <a:extLst>
                <a:ext uri="{FF2B5EF4-FFF2-40B4-BE49-F238E27FC236}">
                  <a16:creationId xmlns:a16="http://schemas.microsoft.com/office/drawing/2014/main" id="{A9FDF47E-ED43-4348-BF8C-99BCC3359517}"/>
                </a:ext>
              </a:extLst>
            </p:cNvPr>
            <p:cNvSpPr/>
            <p:nvPr/>
          </p:nvSpPr>
          <p:spPr>
            <a:xfrm>
              <a:off x="7221463" y="4228277"/>
              <a:ext cx="295708" cy="32701"/>
            </a:xfrm>
            <a:custGeom>
              <a:avLst/>
              <a:gdLst/>
              <a:ahLst/>
              <a:cxnLst/>
              <a:rect l="l" t="t" r="r" b="b"/>
              <a:pathLst>
                <a:path w="257" h="28" extrusionOk="0">
                  <a:moveTo>
                    <a:pt x="25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241" y="25"/>
                    <a:pt x="241" y="25"/>
                    <a:pt x="241" y="25"/>
                  </a:cubicBezTo>
                  <a:cubicBezTo>
                    <a:pt x="246" y="25"/>
                    <a:pt x="252" y="26"/>
                    <a:pt x="257" y="28"/>
                  </a:cubicBezTo>
                  <a:cubicBezTo>
                    <a:pt x="255" y="0"/>
                    <a:pt x="255" y="0"/>
                    <a:pt x="255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2372;p57">
              <a:extLst>
                <a:ext uri="{FF2B5EF4-FFF2-40B4-BE49-F238E27FC236}">
                  <a16:creationId xmlns:a16="http://schemas.microsoft.com/office/drawing/2014/main" id="{5639262D-29D1-494A-B6DC-AFFC38267DA1}"/>
                </a:ext>
              </a:extLst>
            </p:cNvPr>
            <p:cNvSpPr/>
            <p:nvPr/>
          </p:nvSpPr>
          <p:spPr>
            <a:xfrm>
              <a:off x="7090643" y="4228277"/>
              <a:ext cx="130820" cy="29976"/>
            </a:xfrm>
            <a:custGeom>
              <a:avLst/>
              <a:gdLst/>
              <a:ahLst/>
              <a:cxnLst/>
              <a:rect l="l" t="t" r="r" b="b"/>
              <a:pathLst>
                <a:path w="113" h="26" extrusionOk="0">
                  <a:moveTo>
                    <a:pt x="11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26"/>
                    <a:pt x="6" y="25"/>
                    <a:pt x="9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2373;p57">
              <a:extLst>
                <a:ext uri="{FF2B5EF4-FFF2-40B4-BE49-F238E27FC236}">
                  <a16:creationId xmlns:a16="http://schemas.microsoft.com/office/drawing/2014/main" id="{65AB09F7-1B9A-4557-AFEF-0CA8CD92A08C}"/>
                </a:ext>
              </a:extLst>
            </p:cNvPr>
            <p:cNvSpPr/>
            <p:nvPr/>
          </p:nvSpPr>
          <p:spPr>
            <a:xfrm>
              <a:off x="6974812" y="4258253"/>
              <a:ext cx="650013" cy="166231"/>
            </a:xfrm>
            <a:custGeom>
              <a:avLst/>
              <a:gdLst/>
              <a:ahLst/>
              <a:cxnLst/>
              <a:rect l="l" t="t" r="r" b="b"/>
              <a:pathLst>
                <a:path w="563" h="144" extrusionOk="0">
                  <a:moveTo>
                    <a:pt x="100" y="0"/>
                  </a:moveTo>
                  <a:cubicBezTo>
                    <a:pt x="82" y="3"/>
                    <a:pt x="65" y="14"/>
                    <a:pt x="56" y="30"/>
                  </a:cubicBezTo>
                  <a:cubicBezTo>
                    <a:pt x="9" y="110"/>
                    <a:pt x="9" y="110"/>
                    <a:pt x="9" y="110"/>
                  </a:cubicBezTo>
                  <a:cubicBezTo>
                    <a:pt x="0" y="125"/>
                    <a:pt x="11" y="144"/>
                    <a:pt x="28" y="144"/>
                  </a:cubicBezTo>
                  <a:cubicBezTo>
                    <a:pt x="236" y="144"/>
                    <a:pt x="236" y="144"/>
                    <a:pt x="236" y="144"/>
                  </a:cubicBezTo>
                  <a:cubicBezTo>
                    <a:pt x="328" y="144"/>
                    <a:pt x="328" y="144"/>
                    <a:pt x="328" y="144"/>
                  </a:cubicBezTo>
                  <a:cubicBezTo>
                    <a:pt x="535" y="144"/>
                    <a:pt x="535" y="144"/>
                    <a:pt x="535" y="144"/>
                  </a:cubicBezTo>
                  <a:cubicBezTo>
                    <a:pt x="553" y="144"/>
                    <a:pt x="563" y="125"/>
                    <a:pt x="555" y="110"/>
                  </a:cubicBezTo>
                  <a:cubicBezTo>
                    <a:pt x="507" y="30"/>
                    <a:pt x="507" y="30"/>
                    <a:pt x="507" y="30"/>
                  </a:cubicBezTo>
                  <a:cubicBezTo>
                    <a:pt x="499" y="16"/>
                    <a:pt x="486" y="6"/>
                    <a:pt x="470" y="2"/>
                  </a:cubicBezTo>
                  <a:cubicBezTo>
                    <a:pt x="474" y="51"/>
                    <a:pt x="474" y="51"/>
                    <a:pt x="474" y="51"/>
                  </a:cubicBezTo>
                  <a:cubicBezTo>
                    <a:pt x="96" y="51"/>
                    <a:pt x="96" y="51"/>
                    <a:pt x="96" y="51"/>
                  </a:cubicBezTo>
                  <a:cubicBezTo>
                    <a:pt x="100" y="0"/>
                    <a:pt x="100" y="0"/>
                    <a:pt x="100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2374;p57">
              <a:extLst>
                <a:ext uri="{FF2B5EF4-FFF2-40B4-BE49-F238E27FC236}">
                  <a16:creationId xmlns:a16="http://schemas.microsoft.com/office/drawing/2014/main" id="{9739737F-19E1-4BEF-94D4-D3D6F57DB4CE}"/>
                </a:ext>
              </a:extLst>
            </p:cNvPr>
            <p:cNvSpPr/>
            <p:nvPr/>
          </p:nvSpPr>
          <p:spPr>
            <a:xfrm>
              <a:off x="7085192" y="4258253"/>
              <a:ext cx="437431" cy="58590"/>
            </a:xfrm>
            <a:custGeom>
              <a:avLst/>
              <a:gdLst/>
              <a:ahLst/>
              <a:cxnLst/>
              <a:rect l="l" t="t" r="r" b="b"/>
              <a:pathLst>
                <a:path w="378" h="51" extrusionOk="0">
                  <a:moveTo>
                    <a:pt x="374" y="2"/>
                  </a:moveTo>
                  <a:cubicBezTo>
                    <a:pt x="378" y="51"/>
                    <a:pt x="378" y="51"/>
                    <a:pt x="378" y="51"/>
                  </a:cubicBezTo>
                  <a:cubicBezTo>
                    <a:pt x="374" y="2"/>
                    <a:pt x="374" y="2"/>
                    <a:pt x="374" y="2"/>
                  </a:cubicBezTo>
                  <a:cubicBezTo>
                    <a:pt x="374" y="2"/>
                    <a:pt x="374" y="2"/>
                    <a:pt x="374" y="2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78" y="51"/>
                    <a:pt x="378" y="51"/>
                    <a:pt x="378" y="51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510A8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2375;p57">
              <a:extLst>
                <a:ext uri="{FF2B5EF4-FFF2-40B4-BE49-F238E27FC236}">
                  <a16:creationId xmlns:a16="http://schemas.microsoft.com/office/drawing/2014/main" id="{4384D990-149E-45A0-928C-1863992D3114}"/>
                </a:ext>
              </a:extLst>
            </p:cNvPr>
            <p:cNvSpPr/>
            <p:nvPr/>
          </p:nvSpPr>
          <p:spPr>
            <a:xfrm>
              <a:off x="7085192" y="4258253"/>
              <a:ext cx="136271" cy="58590"/>
            </a:xfrm>
            <a:custGeom>
              <a:avLst/>
              <a:gdLst/>
              <a:ahLst/>
              <a:cxnLst/>
              <a:rect l="l" t="t" r="r" b="b"/>
              <a:pathLst>
                <a:path w="117" h="51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711B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2376;p57">
              <a:extLst>
                <a:ext uri="{FF2B5EF4-FFF2-40B4-BE49-F238E27FC236}">
                  <a16:creationId xmlns:a16="http://schemas.microsoft.com/office/drawing/2014/main" id="{CDECEC05-A9E6-470D-B08D-CF9073C0B3D9}"/>
                </a:ext>
              </a:extLst>
            </p:cNvPr>
            <p:cNvSpPr/>
            <p:nvPr/>
          </p:nvSpPr>
          <p:spPr>
            <a:xfrm>
              <a:off x="7221463" y="4256891"/>
              <a:ext cx="301159" cy="59952"/>
            </a:xfrm>
            <a:custGeom>
              <a:avLst/>
              <a:gdLst/>
              <a:ahLst/>
              <a:cxnLst/>
              <a:rect l="l" t="t" r="r" b="b"/>
              <a:pathLst>
                <a:path w="261" h="52" extrusionOk="0">
                  <a:moveTo>
                    <a:pt x="241" y="0"/>
                  </a:moveTo>
                  <a:cubicBezTo>
                    <a:pt x="115" y="0"/>
                    <a:pt x="115" y="0"/>
                    <a:pt x="11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61" y="52"/>
                    <a:pt x="261" y="52"/>
                    <a:pt x="261" y="52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2" y="1"/>
                    <a:pt x="246" y="0"/>
                    <a:pt x="241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2377;p57">
              <a:extLst>
                <a:ext uri="{FF2B5EF4-FFF2-40B4-BE49-F238E27FC236}">
                  <a16:creationId xmlns:a16="http://schemas.microsoft.com/office/drawing/2014/main" id="{F6FA36F7-4D2C-4D09-8859-02B5C4385C47}"/>
                </a:ext>
              </a:extLst>
            </p:cNvPr>
            <p:cNvSpPr/>
            <p:nvPr/>
          </p:nvSpPr>
          <p:spPr>
            <a:xfrm>
              <a:off x="7085192" y="4256891"/>
              <a:ext cx="136271" cy="59952"/>
            </a:xfrm>
            <a:custGeom>
              <a:avLst/>
              <a:gdLst/>
              <a:ahLst/>
              <a:cxnLst/>
              <a:rect l="l" t="t" r="r" b="b"/>
              <a:pathLst>
                <a:path w="117" h="52" extrusionOk="0">
                  <a:moveTo>
                    <a:pt x="117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7" y="1"/>
                    <a:pt x="4" y="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2378;p57">
              <a:extLst>
                <a:ext uri="{FF2B5EF4-FFF2-40B4-BE49-F238E27FC236}">
                  <a16:creationId xmlns:a16="http://schemas.microsoft.com/office/drawing/2014/main" id="{C9D0EADB-97C7-4533-813B-30BF69DEB908}"/>
                </a:ext>
              </a:extLst>
            </p:cNvPr>
            <p:cNvSpPr/>
            <p:nvPr/>
          </p:nvSpPr>
          <p:spPr>
            <a:xfrm>
              <a:off x="7435408" y="2248490"/>
              <a:ext cx="276630" cy="553195"/>
            </a:xfrm>
            <a:custGeom>
              <a:avLst/>
              <a:gdLst/>
              <a:ahLst/>
              <a:cxnLst/>
              <a:rect l="l" t="t" r="r" b="b"/>
              <a:pathLst>
                <a:path w="239" h="479" extrusionOk="0">
                  <a:moveTo>
                    <a:pt x="159" y="479"/>
                  </a:moveTo>
                  <a:cubicBezTo>
                    <a:pt x="151" y="332"/>
                    <a:pt x="108" y="226"/>
                    <a:pt x="74" y="162"/>
                  </a:cubicBezTo>
                  <a:cubicBezTo>
                    <a:pt x="36" y="93"/>
                    <a:pt x="1" y="59"/>
                    <a:pt x="0" y="58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2" y="7"/>
                    <a:pt x="221" y="160"/>
                    <a:pt x="239" y="474"/>
                  </a:cubicBezTo>
                  <a:cubicBezTo>
                    <a:pt x="159" y="479"/>
                    <a:pt x="159" y="479"/>
                    <a:pt x="159" y="47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2379;p57">
              <a:extLst>
                <a:ext uri="{FF2B5EF4-FFF2-40B4-BE49-F238E27FC236}">
                  <a16:creationId xmlns:a16="http://schemas.microsoft.com/office/drawing/2014/main" id="{29D1BDF4-DE47-43F9-93AE-D1C6AADE9A04}"/>
                </a:ext>
              </a:extLst>
            </p:cNvPr>
            <p:cNvSpPr/>
            <p:nvPr/>
          </p:nvSpPr>
          <p:spPr>
            <a:xfrm>
              <a:off x="7540337" y="2785335"/>
              <a:ext cx="213946" cy="438742"/>
            </a:xfrm>
            <a:custGeom>
              <a:avLst/>
              <a:gdLst/>
              <a:ahLst/>
              <a:cxnLst/>
              <a:rect l="l" t="t" r="r" b="b"/>
              <a:pathLst>
                <a:path w="185" h="380" extrusionOk="0">
                  <a:moveTo>
                    <a:pt x="156" y="0"/>
                  </a:moveTo>
                  <a:cubicBezTo>
                    <a:pt x="156" y="0"/>
                    <a:pt x="155" y="0"/>
                    <a:pt x="155" y="0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7" y="4"/>
                    <a:pt x="148" y="6"/>
                    <a:pt x="148" y="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8" y="11"/>
                    <a:pt x="68" y="8"/>
                    <a:pt x="68" y="5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47" y="7"/>
                    <a:pt x="36" y="18"/>
                    <a:pt x="37" y="32"/>
                  </a:cubicBezTo>
                  <a:cubicBezTo>
                    <a:pt x="40" y="127"/>
                    <a:pt x="27" y="229"/>
                    <a:pt x="0" y="335"/>
                  </a:cubicBezTo>
                  <a:cubicBezTo>
                    <a:pt x="8" y="333"/>
                    <a:pt x="16" y="333"/>
                    <a:pt x="25" y="333"/>
                  </a:cubicBezTo>
                  <a:cubicBezTo>
                    <a:pt x="67" y="333"/>
                    <a:pt x="107" y="350"/>
                    <a:pt x="138" y="380"/>
                  </a:cubicBezTo>
                  <a:cubicBezTo>
                    <a:pt x="171" y="257"/>
                    <a:pt x="185" y="138"/>
                    <a:pt x="182" y="25"/>
                  </a:cubicBezTo>
                  <a:cubicBezTo>
                    <a:pt x="182" y="11"/>
                    <a:pt x="170" y="0"/>
                    <a:pt x="156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4" name="Google Shape;2380;p57">
              <a:extLst>
                <a:ext uri="{FF2B5EF4-FFF2-40B4-BE49-F238E27FC236}">
                  <a16:creationId xmlns:a16="http://schemas.microsoft.com/office/drawing/2014/main" id="{FDC6617C-0182-488A-B345-D7519B33C968}"/>
                </a:ext>
              </a:extLst>
            </p:cNvPr>
            <p:cNvGrpSpPr/>
            <p:nvPr/>
          </p:nvGrpSpPr>
          <p:grpSpPr>
            <a:xfrm>
              <a:off x="7372723" y="3172299"/>
              <a:ext cx="404725" cy="348813"/>
              <a:chOff x="7441500" y="2815975"/>
              <a:chExt cx="471488" cy="406400"/>
            </a:xfrm>
          </p:grpSpPr>
          <p:sp>
            <p:nvSpPr>
              <p:cNvPr id="167" name="Google Shape;2381;p57">
                <a:extLst>
                  <a:ext uri="{FF2B5EF4-FFF2-40B4-BE49-F238E27FC236}">
                    <a16:creationId xmlns:a16="http://schemas.microsoft.com/office/drawing/2014/main" id="{ACD1DB92-7F20-4A0B-811B-3CD187042290}"/>
                  </a:ext>
                </a:extLst>
              </p:cNvPr>
              <p:cNvSpPr/>
              <p:nvPr/>
            </p:nvSpPr>
            <p:spPr>
              <a:xfrm>
                <a:off x="7485950" y="2815975"/>
                <a:ext cx="427038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302" extrusionOk="0">
                    <a:moveTo>
                      <a:pt x="112" y="0"/>
                    </a:moveTo>
                    <a:cubicBezTo>
                      <a:pt x="105" y="1"/>
                      <a:pt x="99" y="2"/>
                      <a:pt x="93" y="4"/>
                    </a:cubicBezTo>
                    <a:cubicBezTo>
                      <a:pt x="48" y="18"/>
                      <a:pt x="19" y="40"/>
                      <a:pt x="0" y="6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8" y="211"/>
                      <a:pt x="17" y="213"/>
                      <a:pt x="26" y="213"/>
                    </a:cubicBezTo>
                    <a:cubicBezTo>
                      <a:pt x="35" y="213"/>
                      <a:pt x="45" y="211"/>
                      <a:pt x="54" y="205"/>
                    </a:cubicBezTo>
                    <a:cubicBezTo>
                      <a:pt x="58" y="203"/>
                      <a:pt x="58" y="203"/>
                      <a:pt x="58" y="203"/>
                    </a:cubicBezTo>
                    <a:cubicBezTo>
                      <a:pt x="73" y="195"/>
                      <a:pt x="82" y="180"/>
                      <a:pt x="85" y="163"/>
                    </a:cubicBezTo>
                    <a:cubicBezTo>
                      <a:pt x="88" y="145"/>
                      <a:pt x="101" y="130"/>
                      <a:pt x="120" y="125"/>
                    </a:cubicBezTo>
                    <a:cubicBezTo>
                      <a:pt x="124" y="123"/>
                      <a:pt x="128" y="123"/>
                      <a:pt x="133" y="123"/>
                    </a:cubicBezTo>
                    <a:cubicBezTo>
                      <a:pt x="153" y="123"/>
                      <a:pt x="173" y="136"/>
                      <a:pt x="179" y="156"/>
                    </a:cubicBezTo>
                    <a:cubicBezTo>
                      <a:pt x="185" y="172"/>
                      <a:pt x="182" y="190"/>
                      <a:pt x="171" y="203"/>
                    </a:cubicBezTo>
                    <a:cubicBezTo>
                      <a:pt x="165" y="211"/>
                      <a:pt x="161" y="220"/>
                      <a:pt x="159" y="230"/>
                    </a:cubicBezTo>
                    <a:cubicBezTo>
                      <a:pt x="157" y="239"/>
                      <a:pt x="158" y="250"/>
                      <a:pt x="161" y="259"/>
                    </a:cubicBezTo>
                    <a:cubicBezTo>
                      <a:pt x="170" y="287"/>
                      <a:pt x="195" y="302"/>
                      <a:pt x="220" y="302"/>
                    </a:cubicBezTo>
                    <a:cubicBezTo>
                      <a:pt x="238" y="302"/>
                      <a:pt x="255" y="295"/>
                      <a:pt x="268" y="279"/>
                    </a:cubicBezTo>
                    <a:cubicBezTo>
                      <a:pt x="305" y="233"/>
                      <a:pt x="317" y="168"/>
                      <a:pt x="293" y="108"/>
                    </a:cubicBezTo>
                    <a:cubicBezTo>
                      <a:pt x="284" y="84"/>
                      <a:pt x="269" y="62"/>
                      <a:pt x="250" y="45"/>
                    </a:cubicBezTo>
                    <a:cubicBezTo>
                      <a:pt x="248" y="53"/>
                      <a:pt x="246" y="61"/>
                      <a:pt x="243" y="70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6" y="20"/>
                      <a:pt x="109" y="10"/>
                      <a:pt x="11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2382;p57">
                <a:extLst>
                  <a:ext uri="{FF2B5EF4-FFF2-40B4-BE49-F238E27FC236}">
                    <a16:creationId xmlns:a16="http://schemas.microsoft.com/office/drawing/2014/main" id="{08E76924-1C6F-4718-AFFB-CDD7C5B25CD9}"/>
                  </a:ext>
                </a:extLst>
              </p:cNvPr>
              <p:cNvSpPr/>
              <p:nvPr/>
            </p:nvSpPr>
            <p:spPr>
              <a:xfrm>
                <a:off x="7441500" y="2903288"/>
                <a:ext cx="44450" cy="192088"/>
              </a:xfrm>
              <a:custGeom>
                <a:avLst/>
                <a:gdLst/>
                <a:ahLst/>
                <a:cxnLst/>
                <a:rect l="l" t="t" r="r" b="b"/>
                <a:pathLst>
                  <a:path w="33" h="142" extrusionOk="0">
                    <a:moveTo>
                      <a:pt x="33" y="0"/>
                    </a:moveTo>
                    <a:cubicBezTo>
                      <a:pt x="12" y="27"/>
                      <a:pt x="4" y="58"/>
                      <a:pt x="1" y="87"/>
                    </a:cubicBezTo>
                    <a:cubicBezTo>
                      <a:pt x="0" y="112"/>
                      <a:pt x="14" y="132"/>
                      <a:pt x="33" y="142"/>
                    </a:cubicBezTo>
                    <a:cubicBezTo>
                      <a:pt x="33" y="0"/>
                      <a:pt x="33" y="0"/>
                      <a:pt x="33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5" name="Google Shape;2383;p57">
              <a:extLst>
                <a:ext uri="{FF2B5EF4-FFF2-40B4-BE49-F238E27FC236}">
                  <a16:creationId xmlns:a16="http://schemas.microsoft.com/office/drawing/2014/main" id="{C0F6A187-0139-44C4-BBF7-60A5CB4208CE}"/>
                </a:ext>
              </a:extLst>
            </p:cNvPr>
            <p:cNvSpPr/>
            <p:nvPr/>
          </p:nvSpPr>
          <p:spPr>
            <a:xfrm>
              <a:off x="7532161" y="3169574"/>
              <a:ext cx="167614" cy="83116"/>
            </a:xfrm>
            <a:custGeom>
              <a:avLst/>
              <a:gdLst/>
              <a:ahLst/>
              <a:cxnLst/>
              <a:rect l="l" t="t" r="r" b="b"/>
              <a:pathLst>
                <a:path w="146" h="72" extrusionOk="0">
                  <a:moveTo>
                    <a:pt x="33" y="0"/>
                  </a:moveTo>
                  <a:cubicBezTo>
                    <a:pt x="24" y="0"/>
                    <a:pt x="16" y="0"/>
                    <a:pt x="8" y="2"/>
                  </a:cubicBezTo>
                  <a:cubicBezTo>
                    <a:pt x="5" y="12"/>
                    <a:pt x="2" y="22"/>
                    <a:pt x="0" y="32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2" y="63"/>
                    <a:pt x="144" y="55"/>
                    <a:pt x="146" y="47"/>
                  </a:cubicBezTo>
                  <a:cubicBezTo>
                    <a:pt x="115" y="17"/>
                    <a:pt x="7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2384;p57">
              <a:extLst>
                <a:ext uri="{FF2B5EF4-FFF2-40B4-BE49-F238E27FC236}">
                  <a16:creationId xmlns:a16="http://schemas.microsoft.com/office/drawing/2014/main" id="{41672226-55FD-4255-8DCC-2CA6E23B75D6}"/>
                </a:ext>
              </a:extLst>
            </p:cNvPr>
            <p:cNvSpPr/>
            <p:nvPr/>
          </p:nvSpPr>
          <p:spPr>
            <a:xfrm>
              <a:off x="6225321" y="2248490"/>
              <a:ext cx="275268" cy="553195"/>
            </a:xfrm>
            <a:custGeom>
              <a:avLst/>
              <a:gdLst/>
              <a:ahLst/>
              <a:cxnLst/>
              <a:rect l="l" t="t" r="r" b="b"/>
              <a:pathLst>
                <a:path w="238" h="479" extrusionOk="0">
                  <a:moveTo>
                    <a:pt x="79" y="479"/>
                  </a:moveTo>
                  <a:cubicBezTo>
                    <a:pt x="0" y="474"/>
                    <a:pt x="0" y="474"/>
                    <a:pt x="0" y="474"/>
                  </a:cubicBezTo>
                  <a:cubicBezTo>
                    <a:pt x="18" y="160"/>
                    <a:pt x="176" y="7"/>
                    <a:pt x="183" y="0"/>
                  </a:cubicBezTo>
                  <a:cubicBezTo>
                    <a:pt x="238" y="58"/>
                    <a:pt x="238" y="58"/>
                    <a:pt x="238" y="58"/>
                  </a:cubicBezTo>
                  <a:cubicBezTo>
                    <a:pt x="237" y="60"/>
                    <a:pt x="95" y="198"/>
                    <a:pt x="79" y="47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2385;p57">
              <a:extLst>
                <a:ext uri="{FF2B5EF4-FFF2-40B4-BE49-F238E27FC236}">
                  <a16:creationId xmlns:a16="http://schemas.microsoft.com/office/drawing/2014/main" id="{DCF6C20A-FBA8-44A4-AF09-5E999C859AEA}"/>
                </a:ext>
              </a:extLst>
            </p:cNvPr>
            <p:cNvSpPr/>
            <p:nvPr/>
          </p:nvSpPr>
          <p:spPr>
            <a:xfrm>
              <a:off x="6482874" y="2850737"/>
              <a:ext cx="966162" cy="433291"/>
            </a:xfrm>
            <a:custGeom>
              <a:avLst/>
              <a:gdLst/>
              <a:ahLst/>
              <a:cxnLst/>
              <a:rect l="l" t="t" r="r" b="b"/>
              <a:pathLst>
                <a:path w="836" h="375" extrusionOk="0">
                  <a:moveTo>
                    <a:pt x="342" y="375"/>
                  </a:moveTo>
                  <a:cubicBezTo>
                    <a:pt x="316" y="375"/>
                    <a:pt x="291" y="363"/>
                    <a:pt x="273" y="343"/>
                  </a:cubicBezTo>
                  <a:cubicBezTo>
                    <a:pt x="261" y="329"/>
                    <a:pt x="249" y="316"/>
                    <a:pt x="236" y="305"/>
                  </a:cubicBezTo>
                  <a:cubicBezTo>
                    <a:pt x="248" y="294"/>
                    <a:pt x="260" y="281"/>
                    <a:pt x="272" y="268"/>
                  </a:cubicBezTo>
                  <a:cubicBezTo>
                    <a:pt x="289" y="248"/>
                    <a:pt x="314" y="236"/>
                    <a:pt x="341" y="236"/>
                  </a:cubicBezTo>
                  <a:cubicBezTo>
                    <a:pt x="493" y="236"/>
                    <a:pt x="493" y="236"/>
                    <a:pt x="493" y="236"/>
                  </a:cubicBezTo>
                  <a:cubicBezTo>
                    <a:pt x="519" y="236"/>
                    <a:pt x="545" y="248"/>
                    <a:pt x="562" y="268"/>
                  </a:cubicBezTo>
                  <a:cubicBezTo>
                    <a:pt x="574" y="282"/>
                    <a:pt x="587" y="295"/>
                    <a:pt x="599" y="306"/>
                  </a:cubicBezTo>
                  <a:cubicBezTo>
                    <a:pt x="587" y="317"/>
                    <a:pt x="575" y="330"/>
                    <a:pt x="563" y="343"/>
                  </a:cubicBezTo>
                  <a:cubicBezTo>
                    <a:pt x="546" y="363"/>
                    <a:pt x="521" y="375"/>
                    <a:pt x="494" y="375"/>
                  </a:cubicBezTo>
                  <a:cubicBezTo>
                    <a:pt x="342" y="375"/>
                    <a:pt x="342" y="375"/>
                    <a:pt x="342" y="375"/>
                  </a:cubicBezTo>
                  <a:moveTo>
                    <a:pt x="813" y="0"/>
                  </a:moveTo>
                  <a:cubicBezTo>
                    <a:pt x="827" y="9"/>
                    <a:pt x="835" y="25"/>
                    <a:pt x="835" y="42"/>
                  </a:cubicBezTo>
                  <a:cubicBezTo>
                    <a:pt x="835" y="114"/>
                    <a:pt x="835" y="114"/>
                    <a:pt x="83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55"/>
                    <a:pt x="8" y="170"/>
                    <a:pt x="21" y="180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0" y="282"/>
                    <a:pt x="210" y="282"/>
                    <a:pt x="210" y="282"/>
                  </a:cubicBezTo>
                  <a:cubicBezTo>
                    <a:pt x="219" y="289"/>
                    <a:pt x="227" y="296"/>
                    <a:pt x="236" y="305"/>
                  </a:cubicBezTo>
                  <a:cubicBezTo>
                    <a:pt x="249" y="316"/>
                    <a:pt x="261" y="329"/>
                    <a:pt x="273" y="343"/>
                  </a:cubicBezTo>
                  <a:cubicBezTo>
                    <a:pt x="291" y="363"/>
                    <a:pt x="316" y="375"/>
                    <a:pt x="342" y="375"/>
                  </a:cubicBezTo>
                  <a:cubicBezTo>
                    <a:pt x="494" y="375"/>
                    <a:pt x="494" y="375"/>
                    <a:pt x="494" y="375"/>
                  </a:cubicBezTo>
                  <a:cubicBezTo>
                    <a:pt x="521" y="375"/>
                    <a:pt x="546" y="363"/>
                    <a:pt x="563" y="343"/>
                  </a:cubicBezTo>
                  <a:cubicBezTo>
                    <a:pt x="575" y="330"/>
                    <a:pt x="587" y="317"/>
                    <a:pt x="599" y="306"/>
                  </a:cubicBezTo>
                  <a:cubicBezTo>
                    <a:pt x="604" y="301"/>
                    <a:pt x="610" y="297"/>
                    <a:pt x="615" y="292"/>
                  </a:cubicBezTo>
                  <a:cubicBezTo>
                    <a:pt x="615" y="140"/>
                    <a:pt x="615" y="140"/>
                    <a:pt x="615" y="140"/>
                  </a:cubicBezTo>
                  <a:cubicBezTo>
                    <a:pt x="804" y="164"/>
                    <a:pt x="804" y="164"/>
                    <a:pt x="804" y="164"/>
                  </a:cubicBezTo>
                  <a:cubicBezTo>
                    <a:pt x="804" y="187"/>
                    <a:pt x="804" y="187"/>
                    <a:pt x="804" y="187"/>
                  </a:cubicBezTo>
                  <a:cubicBezTo>
                    <a:pt x="805" y="187"/>
                    <a:pt x="807" y="186"/>
                    <a:pt x="808" y="185"/>
                  </a:cubicBezTo>
                  <a:cubicBezTo>
                    <a:pt x="825" y="177"/>
                    <a:pt x="836" y="160"/>
                    <a:pt x="836" y="141"/>
                  </a:cubicBezTo>
                  <a:cubicBezTo>
                    <a:pt x="836" y="42"/>
                    <a:pt x="836" y="42"/>
                    <a:pt x="836" y="42"/>
                  </a:cubicBezTo>
                  <a:cubicBezTo>
                    <a:pt x="836" y="25"/>
                    <a:pt x="827" y="9"/>
                    <a:pt x="813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2386;p57">
              <a:extLst>
                <a:ext uri="{FF2B5EF4-FFF2-40B4-BE49-F238E27FC236}">
                  <a16:creationId xmlns:a16="http://schemas.microsoft.com/office/drawing/2014/main" id="{80EB2F42-D94C-4739-A536-368B63FD23B8}"/>
                </a:ext>
              </a:extLst>
            </p:cNvPr>
            <p:cNvSpPr/>
            <p:nvPr/>
          </p:nvSpPr>
          <p:spPr>
            <a:xfrm>
              <a:off x="6507403" y="3003343"/>
              <a:ext cx="218034" cy="173044"/>
            </a:xfrm>
            <a:custGeom>
              <a:avLst/>
              <a:gdLst/>
              <a:ahLst/>
              <a:cxnLst/>
              <a:rect l="l" t="t" r="r" b="b"/>
              <a:pathLst>
                <a:path w="189" h="149" extrusionOk="0">
                  <a:moveTo>
                    <a:pt x="0" y="0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2" y="48"/>
                    <a:pt x="4" y="49"/>
                    <a:pt x="6" y="51"/>
                  </a:cubicBezTo>
                  <a:cubicBezTo>
                    <a:pt x="44" y="69"/>
                    <a:pt x="114" y="88"/>
                    <a:pt x="189" y="149"/>
                  </a:cubicBezTo>
                  <a:cubicBezTo>
                    <a:pt x="189" y="23"/>
                    <a:pt x="189" y="23"/>
                    <a:pt x="189" y="2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2387;p57">
              <a:extLst>
                <a:ext uri="{FF2B5EF4-FFF2-40B4-BE49-F238E27FC236}">
                  <a16:creationId xmlns:a16="http://schemas.microsoft.com/office/drawing/2014/main" id="{3428989F-7687-49F7-B459-C510DF74F0A9}"/>
                </a:ext>
              </a:extLst>
            </p:cNvPr>
            <p:cNvSpPr/>
            <p:nvPr/>
          </p:nvSpPr>
          <p:spPr>
            <a:xfrm>
              <a:off x="7192845" y="3011518"/>
              <a:ext cx="218034" cy="175770"/>
            </a:xfrm>
            <a:custGeom>
              <a:avLst/>
              <a:gdLst/>
              <a:ahLst/>
              <a:cxnLst/>
              <a:rect l="l" t="t" r="r" b="b"/>
              <a:pathLst>
                <a:path w="189" h="152" extrusionOk="0">
                  <a:moveTo>
                    <a:pt x="0" y="0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76" y="87"/>
                    <a:pt x="149" y="66"/>
                    <a:pt x="189" y="47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2388;p57">
              <a:extLst>
                <a:ext uri="{FF2B5EF4-FFF2-40B4-BE49-F238E27FC236}">
                  <a16:creationId xmlns:a16="http://schemas.microsoft.com/office/drawing/2014/main" id="{10C6F5E8-0B8C-4592-B2E2-F3BDDC3DB341}"/>
                </a:ext>
              </a:extLst>
            </p:cNvPr>
            <p:cNvSpPr/>
            <p:nvPr/>
          </p:nvSpPr>
          <p:spPr>
            <a:xfrm>
              <a:off x="6755416" y="3123247"/>
              <a:ext cx="419715" cy="160781"/>
            </a:xfrm>
            <a:custGeom>
              <a:avLst/>
              <a:gdLst/>
              <a:ahLst/>
              <a:cxnLst/>
              <a:rect l="l" t="t" r="r" b="b"/>
              <a:pathLst>
                <a:path w="363" h="139" extrusionOk="0">
                  <a:moveTo>
                    <a:pt x="257" y="0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78" y="0"/>
                    <a:pt x="53" y="12"/>
                    <a:pt x="36" y="32"/>
                  </a:cubicBezTo>
                  <a:cubicBezTo>
                    <a:pt x="24" y="45"/>
                    <a:pt x="12" y="58"/>
                    <a:pt x="0" y="69"/>
                  </a:cubicBezTo>
                  <a:cubicBezTo>
                    <a:pt x="13" y="80"/>
                    <a:pt x="25" y="93"/>
                    <a:pt x="37" y="107"/>
                  </a:cubicBezTo>
                  <a:cubicBezTo>
                    <a:pt x="55" y="127"/>
                    <a:pt x="80" y="139"/>
                    <a:pt x="106" y="139"/>
                  </a:cubicBezTo>
                  <a:cubicBezTo>
                    <a:pt x="258" y="139"/>
                    <a:pt x="258" y="139"/>
                    <a:pt x="258" y="139"/>
                  </a:cubicBezTo>
                  <a:cubicBezTo>
                    <a:pt x="285" y="139"/>
                    <a:pt x="310" y="127"/>
                    <a:pt x="327" y="107"/>
                  </a:cubicBezTo>
                  <a:cubicBezTo>
                    <a:pt x="339" y="94"/>
                    <a:pt x="351" y="81"/>
                    <a:pt x="363" y="70"/>
                  </a:cubicBezTo>
                  <a:cubicBezTo>
                    <a:pt x="351" y="59"/>
                    <a:pt x="338" y="46"/>
                    <a:pt x="326" y="32"/>
                  </a:cubicBezTo>
                  <a:cubicBezTo>
                    <a:pt x="309" y="12"/>
                    <a:pt x="283" y="0"/>
                    <a:pt x="25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2389;p57">
              <a:extLst>
                <a:ext uri="{FF2B5EF4-FFF2-40B4-BE49-F238E27FC236}">
                  <a16:creationId xmlns:a16="http://schemas.microsoft.com/office/drawing/2014/main" id="{DBD4CB88-B0B8-4E8D-A1F6-930670B8B4E9}"/>
                </a:ext>
              </a:extLst>
            </p:cNvPr>
            <p:cNvSpPr/>
            <p:nvPr/>
          </p:nvSpPr>
          <p:spPr>
            <a:xfrm>
              <a:off x="6482874" y="2838475"/>
              <a:ext cx="938907" cy="143068"/>
            </a:xfrm>
            <a:custGeom>
              <a:avLst/>
              <a:gdLst/>
              <a:ahLst/>
              <a:cxnLst/>
              <a:rect l="l" t="t" r="r" b="b"/>
              <a:pathLst>
                <a:path w="813" h="124" extrusionOk="0">
                  <a:moveTo>
                    <a:pt x="716" y="2"/>
                  </a:moveTo>
                  <a:cubicBezTo>
                    <a:pt x="716" y="2"/>
                    <a:pt x="716" y="2"/>
                    <a:pt x="716" y="2"/>
                  </a:cubicBezTo>
                  <a:cubicBezTo>
                    <a:pt x="785" y="2"/>
                    <a:pt x="785" y="2"/>
                    <a:pt x="785" y="2"/>
                  </a:cubicBezTo>
                  <a:cubicBezTo>
                    <a:pt x="796" y="2"/>
                    <a:pt x="805" y="5"/>
                    <a:pt x="813" y="10"/>
                  </a:cubicBezTo>
                  <a:cubicBezTo>
                    <a:pt x="805" y="5"/>
                    <a:pt x="796" y="2"/>
                    <a:pt x="785" y="2"/>
                  </a:cubicBezTo>
                  <a:cubicBezTo>
                    <a:pt x="716" y="2"/>
                    <a:pt x="716" y="2"/>
                    <a:pt x="716" y="2"/>
                  </a:cubicBezTo>
                  <a:moveTo>
                    <a:pt x="119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22" y="0"/>
                    <a:pt x="0" y="23"/>
                    <a:pt x="0" y="5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3"/>
                    <a:pt x="22" y="0"/>
                    <a:pt x="5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2390;p57">
              <a:extLst>
                <a:ext uri="{FF2B5EF4-FFF2-40B4-BE49-F238E27FC236}">
                  <a16:creationId xmlns:a16="http://schemas.microsoft.com/office/drawing/2014/main" id="{97003DE5-4AE7-45A7-B7FF-AFF17ACBC20F}"/>
                </a:ext>
              </a:extLst>
            </p:cNvPr>
            <p:cNvSpPr/>
            <p:nvPr/>
          </p:nvSpPr>
          <p:spPr>
            <a:xfrm>
              <a:off x="6482874" y="2838475"/>
              <a:ext cx="964798" cy="143068"/>
            </a:xfrm>
            <a:custGeom>
              <a:avLst/>
              <a:gdLst/>
              <a:ahLst/>
              <a:cxnLst/>
              <a:rect l="l" t="t" r="r" b="b"/>
              <a:pathLst>
                <a:path w="835" h="124" extrusionOk="0">
                  <a:moveTo>
                    <a:pt x="119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22" y="0"/>
                    <a:pt x="0" y="23"/>
                    <a:pt x="0" y="5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835" y="124"/>
                    <a:pt x="835" y="124"/>
                    <a:pt x="835" y="124"/>
                  </a:cubicBezTo>
                  <a:cubicBezTo>
                    <a:pt x="835" y="52"/>
                    <a:pt x="835" y="52"/>
                    <a:pt x="835" y="52"/>
                  </a:cubicBezTo>
                  <a:cubicBezTo>
                    <a:pt x="835" y="35"/>
                    <a:pt x="827" y="19"/>
                    <a:pt x="813" y="10"/>
                  </a:cubicBezTo>
                  <a:cubicBezTo>
                    <a:pt x="805" y="5"/>
                    <a:pt x="796" y="2"/>
                    <a:pt x="785" y="2"/>
                  </a:cubicBezTo>
                  <a:cubicBezTo>
                    <a:pt x="716" y="2"/>
                    <a:pt x="716" y="2"/>
                    <a:pt x="716" y="2"/>
                  </a:cubicBezTo>
                  <a:cubicBezTo>
                    <a:pt x="708" y="55"/>
                    <a:pt x="661" y="95"/>
                    <a:pt x="607" y="95"/>
                  </a:cubicBezTo>
                  <a:cubicBezTo>
                    <a:pt x="229" y="95"/>
                    <a:pt x="229" y="95"/>
                    <a:pt x="229" y="95"/>
                  </a:cubicBezTo>
                  <a:cubicBezTo>
                    <a:pt x="174" y="95"/>
                    <a:pt x="127" y="55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2391;p57">
              <a:extLst>
                <a:ext uri="{FF2B5EF4-FFF2-40B4-BE49-F238E27FC236}">
                  <a16:creationId xmlns:a16="http://schemas.microsoft.com/office/drawing/2014/main" id="{29C861DF-802E-486A-ABDE-FCC9C3B6BC32}"/>
                </a:ext>
              </a:extLst>
            </p:cNvPr>
            <p:cNvSpPr/>
            <p:nvPr/>
          </p:nvSpPr>
          <p:spPr>
            <a:xfrm>
              <a:off x="6545559" y="2331606"/>
              <a:ext cx="839430" cy="617236"/>
            </a:xfrm>
            <a:custGeom>
              <a:avLst/>
              <a:gdLst/>
              <a:ahLst/>
              <a:cxnLst/>
              <a:rect l="l" t="t" r="r" b="b"/>
              <a:pathLst>
                <a:path w="727" h="534" extrusionOk="0">
                  <a:moveTo>
                    <a:pt x="553" y="534"/>
                  </a:moveTo>
                  <a:cubicBezTo>
                    <a:pt x="175" y="534"/>
                    <a:pt x="175" y="534"/>
                    <a:pt x="175" y="534"/>
                  </a:cubicBezTo>
                  <a:cubicBezTo>
                    <a:pt x="120" y="534"/>
                    <a:pt x="73" y="494"/>
                    <a:pt x="65" y="4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27" y="0"/>
                    <a:pt x="727" y="0"/>
                    <a:pt x="727" y="0"/>
                  </a:cubicBezTo>
                  <a:cubicBezTo>
                    <a:pt x="662" y="439"/>
                    <a:pt x="662" y="439"/>
                    <a:pt x="662" y="439"/>
                  </a:cubicBezTo>
                  <a:cubicBezTo>
                    <a:pt x="654" y="494"/>
                    <a:pt x="608" y="534"/>
                    <a:pt x="553" y="53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392;p57">
              <a:extLst>
                <a:ext uri="{FF2B5EF4-FFF2-40B4-BE49-F238E27FC236}">
                  <a16:creationId xmlns:a16="http://schemas.microsoft.com/office/drawing/2014/main" id="{AE99C9CA-5FD8-4120-BDD0-6A4B762B3173}"/>
                </a:ext>
              </a:extLst>
            </p:cNvPr>
            <p:cNvSpPr/>
            <p:nvPr/>
          </p:nvSpPr>
          <p:spPr>
            <a:xfrm>
              <a:off x="6327525" y="2094522"/>
              <a:ext cx="1275496" cy="476893"/>
            </a:xfrm>
            <a:custGeom>
              <a:avLst/>
              <a:gdLst/>
              <a:ahLst/>
              <a:cxnLst/>
              <a:rect l="l" t="t" r="r" b="b"/>
              <a:pathLst>
                <a:path w="1105" h="413" extrusionOk="0">
                  <a:moveTo>
                    <a:pt x="368" y="0"/>
                  </a:moveTo>
                  <a:cubicBezTo>
                    <a:pt x="226" y="8"/>
                    <a:pt x="109" y="34"/>
                    <a:pt x="47" y="80"/>
                  </a:cubicBezTo>
                  <a:cubicBezTo>
                    <a:pt x="14" y="104"/>
                    <a:pt x="0" y="147"/>
                    <a:pt x="13" y="186"/>
                  </a:cubicBezTo>
                  <a:cubicBezTo>
                    <a:pt x="25" y="226"/>
                    <a:pt x="25" y="226"/>
                    <a:pt x="25" y="226"/>
                  </a:cubicBezTo>
                  <a:cubicBezTo>
                    <a:pt x="61" y="167"/>
                    <a:pt x="92" y="136"/>
                    <a:pt x="95" y="133"/>
                  </a:cubicBezTo>
                  <a:cubicBezTo>
                    <a:pt x="150" y="191"/>
                    <a:pt x="150" y="191"/>
                    <a:pt x="150" y="191"/>
                  </a:cubicBezTo>
                  <a:cubicBezTo>
                    <a:pt x="149" y="192"/>
                    <a:pt x="101" y="239"/>
                    <a:pt x="58" y="333"/>
                  </a:cubicBezTo>
                  <a:cubicBezTo>
                    <a:pt x="65" y="356"/>
                    <a:pt x="65" y="356"/>
                    <a:pt x="65" y="356"/>
                  </a:cubicBezTo>
                  <a:cubicBezTo>
                    <a:pt x="76" y="390"/>
                    <a:pt x="107" y="413"/>
                    <a:pt x="143" y="413"/>
                  </a:cubicBezTo>
                  <a:cubicBezTo>
                    <a:pt x="220" y="413"/>
                    <a:pt x="220" y="413"/>
                    <a:pt x="220" y="413"/>
                  </a:cubicBezTo>
                  <a:cubicBezTo>
                    <a:pt x="189" y="205"/>
                    <a:pt x="189" y="205"/>
                    <a:pt x="18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19" y="93"/>
                    <a:pt x="219" y="93"/>
                    <a:pt x="219" y="93"/>
                  </a:cubicBezTo>
                  <a:cubicBezTo>
                    <a:pt x="219" y="82"/>
                    <a:pt x="228" y="74"/>
                    <a:pt x="238" y="74"/>
                  </a:cubicBezTo>
                  <a:cubicBezTo>
                    <a:pt x="858" y="74"/>
                    <a:pt x="858" y="74"/>
                    <a:pt x="858" y="74"/>
                  </a:cubicBezTo>
                  <a:cubicBezTo>
                    <a:pt x="868" y="74"/>
                    <a:pt x="877" y="82"/>
                    <a:pt x="877" y="93"/>
                  </a:cubicBezTo>
                  <a:cubicBezTo>
                    <a:pt x="877" y="205"/>
                    <a:pt x="877" y="205"/>
                    <a:pt x="877" y="205"/>
                  </a:cubicBezTo>
                  <a:cubicBezTo>
                    <a:pt x="916" y="205"/>
                    <a:pt x="916" y="205"/>
                    <a:pt x="916" y="205"/>
                  </a:cubicBezTo>
                  <a:cubicBezTo>
                    <a:pt x="886" y="413"/>
                    <a:pt x="886" y="413"/>
                    <a:pt x="886" y="413"/>
                  </a:cubicBezTo>
                  <a:cubicBezTo>
                    <a:pt x="963" y="413"/>
                    <a:pt x="963" y="413"/>
                    <a:pt x="963" y="413"/>
                  </a:cubicBezTo>
                  <a:cubicBezTo>
                    <a:pt x="998" y="413"/>
                    <a:pt x="1030" y="390"/>
                    <a:pt x="1040" y="356"/>
                  </a:cubicBezTo>
                  <a:cubicBezTo>
                    <a:pt x="1049" y="326"/>
                    <a:pt x="1049" y="326"/>
                    <a:pt x="1049" y="326"/>
                  </a:cubicBezTo>
                  <a:cubicBezTo>
                    <a:pt x="1044" y="315"/>
                    <a:pt x="1039" y="305"/>
                    <a:pt x="1034" y="295"/>
                  </a:cubicBezTo>
                  <a:cubicBezTo>
                    <a:pt x="996" y="226"/>
                    <a:pt x="961" y="192"/>
                    <a:pt x="960" y="191"/>
                  </a:cubicBezTo>
                  <a:cubicBezTo>
                    <a:pt x="1015" y="133"/>
                    <a:pt x="1015" y="133"/>
                    <a:pt x="1015" y="133"/>
                  </a:cubicBezTo>
                  <a:cubicBezTo>
                    <a:pt x="1018" y="136"/>
                    <a:pt x="1048" y="165"/>
                    <a:pt x="1082" y="220"/>
                  </a:cubicBezTo>
                  <a:cubicBezTo>
                    <a:pt x="1093" y="186"/>
                    <a:pt x="1093" y="186"/>
                    <a:pt x="1093" y="186"/>
                  </a:cubicBezTo>
                  <a:cubicBezTo>
                    <a:pt x="1105" y="147"/>
                    <a:pt x="1091" y="104"/>
                    <a:pt x="1058" y="80"/>
                  </a:cubicBezTo>
                  <a:cubicBezTo>
                    <a:pt x="997" y="34"/>
                    <a:pt x="879" y="9"/>
                    <a:pt x="737" y="0"/>
                  </a:cubicBezTo>
                  <a:cubicBezTo>
                    <a:pt x="737" y="38"/>
                    <a:pt x="737" y="38"/>
                    <a:pt x="737" y="38"/>
                  </a:cubicBezTo>
                  <a:cubicBezTo>
                    <a:pt x="368" y="38"/>
                    <a:pt x="368" y="38"/>
                    <a:pt x="368" y="38"/>
                  </a:cubicBezTo>
                  <a:cubicBezTo>
                    <a:pt x="368" y="0"/>
                    <a:pt x="368" y="0"/>
                    <a:pt x="368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393;p57">
              <a:extLst>
                <a:ext uri="{FF2B5EF4-FFF2-40B4-BE49-F238E27FC236}">
                  <a16:creationId xmlns:a16="http://schemas.microsoft.com/office/drawing/2014/main" id="{B38D4DBD-F4EA-42A6-A9F0-8FF580268888}"/>
                </a:ext>
              </a:extLst>
            </p:cNvPr>
            <p:cNvSpPr/>
            <p:nvPr/>
          </p:nvSpPr>
          <p:spPr>
            <a:xfrm>
              <a:off x="7435408" y="2248490"/>
              <a:ext cx="141722" cy="223458"/>
            </a:xfrm>
            <a:custGeom>
              <a:avLst/>
              <a:gdLst/>
              <a:ahLst/>
              <a:cxnLst/>
              <a:rect l="l" t="t" r="r" b="b"/>
              <a:pathLst>
                <a:path w="122" h="193" extrusionOk="0">
                  <a:moveTo>
                    <a:pt x="55" y="0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1" y="59"/>
                    <a:pt x="36" y="93"/>
                    <a:pt x="74" y="162"/>
                  </a:cubicBezTo>
                  <a:cubicBezTo>
                    <a:pt x="79" y="172"/>
                    <a:pt x="84" y="182"/>
                    <a:pt x="89" y="193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88" y="32"/>
                    <a:pt x="58" y="3"/>
                    <a:pt x="55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394;p57">
              <a:extLst>
                <a:ext uri="{FF2B5EF4-FFF2-40B4-BE49-F238E27FC236}">
                  <a16:creationId xmlns:a16="http://schemas.microsoft.com/office/drawing/2014/main" id="{770BD635-60FD-4073-BD09-E5FFA2A9C173}"/>
                </a:ext>
              </a:extLst>
            </p:cNvPr>
            <p:cNvSpPr/>
            <p:nvPr/>
          </p:nvSpPr>
          <p:spPr>
            <a:xfrm>
              <a:off x="6356142" y="2248490"/>
              <a:ext cx="144447" cy="231634"/>
            </a:xfrm>
            <a:custGeom>
              <a:avLst/>
              <a:gdLst/>
              <a:ahLst/>
              <a:cxnLst/>
              <a:rect l="l" t="t" r="r" b="b"/>
              <a:pathLst>
                <a:path w="125" h="200" extrusionOk="0">
                  <a:moveTo>
                    <a:pt x="70" y="0"/>
                  </a:moveTo>
                  <a:cubicBezTo>
                    <a:pt x="67" y="3"/>
                    <a:pt x="36" y="34"/>
                    <a:pt x="0" y="93"/>
                  </a:cubicBezTo>
                  <a:cubicBezTo>
                    <a:pt x="33" y="200"/>
                    <a:pt x="33" y="200"/>
                    <a:pt x="33" y="200"/>
                  </a:cubicBezTo>
                  <a:cubicBezTo>
                    <a:pt x="76" y="106"/>
                    <a:pt x="124" y="59"/>
                    <a:pt x="125" y="58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395;p57">
              <a:extLst>
                <a:ext uri="{FF2B5EF4-FFF2-40B4-BE49-F238E27FC236}">
                  <a16:creationId xmlns:a16="http://schemas.microsoft.com/office/drawing/2014/main" id="{066E35F1-27FA-44C0-8FDF-4975E0D35AB2}"/>
                </a:ext>
              </a:extLst>
            </p:cNvPr>
            <p:cNvSpPr/>
            <p:nvPr/>
          </p:nvSpPr>
          <p:spPr>
            <a:xfrm>
              <a:off x="6545559" y="2331606"/>
              <a:ext cx="839430" cy="239809"/>
            </a:xfrm>
            <a:custGeom>
              <a:avLst/>
              <a:gdLst/>
              <a:ahLst/>
              <a:cxnLst/>
              <a:rect l="l" t="t" r="r" b="b"/>
              <a:pathLst>
                <a:path w="727" h="208" extrusionOk="0">
                  <a:moveTo>
                    <a:pt x="727" y="0"/>
                  </a:moveTo>
                  <a:cubicBezTo>
                    <a:pt x="688" y="0"/>
                    <a:pt x="688" y="0"/>
                    <a:pt x="688" y="0"/>
                  </a:cubicBezTo>
                  <a:cubicBezTo>
                    <a:pt x="688" y="7"/>
                    <a:pt x="688" y="7"/>
                    <a:pt x="688" y="7"/>
                  </a:cubicBezTo>
                  <a:cubicBezTo>
                    <a:pt x="688" y="18"/>
                    <a:pt x="679" y="26"/>
                    <a:pt x="66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39" y="26"/>
                    <a:pt x="30" y="18"/>
                    <a:pt x="30" y="7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208"/>
                    <a:pt x="31" y="208"/>
                    <a:pt x="31" y="208"/>
                  </a:cubicBezTo>
                  <a:cubicBezTo>
                    <a:pt x="157" y="208"/>
                    <a:pt x="157" y="208"/>
                    <a:pt x="157" y="208"/>
                  </a:cubicBezTo>
                  <a:cubicBezTo>
                    <a:pt x="182" y="208"/>
                    <a:pt x="205" y="197"/>
                    <a:pt x="221" y="178"/>
                  </a:cubicBezTo>
                  <a:cubicBezTo>
                    <a:pt x="280" y="105"/>
                    <a:pt x="280" y="105"/>
                    <a:pt x="280" y="105"/>
                  </a:cubicBezTo>
                  <a:cubicBezTo>
                    <a:pt x="290" y="92"/>
                    <a:pt x="306" y="85"/>
                    <a:pt x="322" y="85"/>
                  </a:cubicBezTo>
                  <a:cubicBezTo>
                    <a:pt x="336" y="85"/>
                    <a:pt x="336" y="85"/>
                    <a:pt x="336" y="85"/>
                  </a:cubicBezTo>
                  <a:cubicBezTo>
                    <a:pt x="391" y="85"/>
                    <a:pt x="391" y="85"/>
                    <a:pt x="391" y="85"/>
                  </a:cubicBezTo>
                  <a:cubicBezTo>
                    <a:pt x="405" y="85"/>
                    <a:pt x="405" y="85"/>
                    <a:pt x="405" y="85"/>
                  </a:cubicBezTo>
                  <a:cubicBezTo>
                    <a:pt x="422" y="85"/>
                    <a:pt x="437" y="92"/>
                    <a:pt x="448" y="105"/>
                  </a:cubicBezTo>
                  <a:cubicBezTo>
                    <a:pt x="507" y="178"/>
                    <a:pt x="507" y="178"/>
                    <a:pt x="507" y="178"/>
                  </a:cubicBezTo>
                  <a:cubicBezTo>
                    <a:pt x="522" y="197"/>
                    <a:pt x="545" y="208"/>
                    <a:pt x="570" y="208"/>
                  </a:cubicBezTo>
                  <a:cubicBezTo>
                    <a:pt x="697" y="208"/>
                    <a:pt x="697" y="208"/>
                    <a:pt x="697" y="208"/>
                  </a:cubicBezTo>
                  <a:cubicBezTo>
                    <a:pt x="727" y="0"/>
                    <a:pt x="727" y="0"/>
                    <a:pt x="72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396;p57">
              <a:extLst>
                <a:ext uri="{FF2B5EF4-FFF2-40B4-BE49-F238E27FC236}">
                  <a16:creationId xmlns:a16="http://schemas.microsoft.com/office/drawing/2014/main" id="{670DC595-706D-4FA0-AA70-3B3B7B21266E}"/>
                </a:ext>
              </a:extLst>
            </p:cNvPr>
            <p:cNvSpPr/>
            <p:nvPr/>
          </p:nvSpPr>
          <p:spPr>
            <a:xfrm>
              <a:off x="6752691" y="2091797"/>
              <a:ext cx="425166" cy="47690"/>
            </a:xfrm>
            <a:custGeom>
              <a:avLst/>
              <a:gdLst/>
              <a:ahLst/>
              <a:cxnLst/>
              <a:rect l="l" t="t" r="r" b="b"/>
              <a:pathLst>
                <a:path w="369" h="41" extrusionOk="0">
                  <a:moveTo>
                    <a:pt x="261" y="0"/>
                  </a:moveTo>
                  <a:cubicBezTo>
                    <a:pt x="235" y="0"/>
                    <a:pt x="209" y="1"/>
                    <a:pt x="182" y="2"/>
                  </a:cubicBezTo>
                  <a:cubicBezTo>
                    <a:pt x="155" y="1"/>
                    <a:pt x="129" y="0"/>
                    <a:pt x="104" y="0"/>
                  </a:cubicBezTo>
                  <a:cubicBezTo>
                    <a:pt x="68" y="0"/>
                    <a:pt x="34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69" y="41"/>
                    <a:pt x="369" y="41"/>
                    <a:pt x="369" y="41"/>
                  </a:cubicBezTo>
                  <a:cubicBezTo>
                    <a:pt x="369" y="3"/>
                    <a:pt x="369" y="3"/>
                    <a:pt x="369" y="3"/>
                  </a:cubicBezTo>
                  <a:cubicBezTo>
                    <a:pt x="334" y="1"/>
                    <a:pt x="298" y="0"/>
                    <a:pt x="261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397;p57">
              <a:extLst>
                <a:ext uri="{FF2B5EF4-FFF2-40B4-BE49-F238E27FC236}">
                  <a16:creationId xmlns:a16="http://schemas.microsoft.com/office/drawing/2014/main" id="{95D4D2C3-152E-4CC5-8DCF-920AC1C853DD}"/>
                </a:ext>
              </a:extLst>
            </p:cNvPr>
            <p:cNvSpPr/>
            <p:nvPr/>
          </p:nvSpPr>
          <p:spPr>
            <a:xfrm>
              <a:off x="6579626" y="2180362"/>
              <a:ext cx="760392" cy="181220"/>
            </a:xfrm>
            <a:custGeom>
              <a:avLst/>
              <a:gdLst/>
              <a:ahLst/>
              <a:cxnLst/>
              <a:rect l="l" t="t" r="r" b="b"/>
              <a:pathLst>
                <a:path w="658" h="157" extrusionOk="0">
                  <a:moveTo>
                    <a:pt x="63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49"/>
                    <a:pt x="9" y="157"/>
                    <a:pt x="19" y="157"/>
                  </a:cubicBezTo>
                  <a:cubicBezTo>
                    <a:pt x="639" y="157"/>
                    <a:pt x="639" y="157"/>
                    <a:pt x="639" y="157"/>
                  </a:cubicBezTo>
                  <a:cubicBezTo>
                    <a:pt x="649" y="157"/>
                    <a:pt x="658" y="149"/>
                    <a:pt x="658" y="138"/>
                  </a:cubicBezTo>
                  <a:cubicBezTo>
                    <a:pt x="658" y="19"/>
                    <a:pt x="658" y="19"/>
                    <a:pt x="658" y="19"/>
                  </a:cubicBezTo>
                  <a:cubicBezTo>
                    <a:pt x="658" y="8"/>
                    <a:pt x="649" y="0"/>
                    <a:pt x="63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398;p57">
              <a:extLst>
                <a:ext uri="{FF2B5EF4-FFF2-40B4-BE49-F238E27FC236}">
                  <a16:creationId xmlns:a16="http://schemas.microsoft.com/office/drawing/2014/main" id="{C2673F66-96DD-42E6-BF74-72E84D72AB77}"/>
                </a:ext>
              </a:extLst>
            </p:cNvPr>
            <p:cNvSpPr/>
            <p:nvPr/>
          </p:nvSpPr>
          <p:spPr>
            <a:xfrm>
              <a:off x="6630047" y="2229414"/>
              <a:ext cx="659552" cy="84478"/>
            </a:xfrm>
            <a:custGeom>
              <a:avLst/>
              <a:gdLst/>
              <a:ahLst/>
              <a:cxnLst/>
              <a:rect l="l" t="t" r="r" b="b"/>
              <a:pathLst>
                <a:path w="572" h="73" extrusionOk="0">
                  <a:moveTo>
                    <a:pt x="57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3"/>
                    <a:pt x="1" y="73"/>
                  </a:cubicBezTo>
                  <a:cubicBezTo>
                    <a:pt x="571" y="73"/>
                    <a:pt x="571" y="73"/>
                    <a:pt x="571" y="73"/>
                  </a:cubicBezTo>
                  <a:cubicBezTo>
                    <a:pt x="572" y="73"/>
                    <a:pt x="572" y="72"/>
                    <a:pt x="572" y="72"/>
                  </a:cubicBezTo>
                  <a:cubicBezTo>
                    <a:pt x="572" y="1"/>
                    <a:pt x="572" y="1"/>
                    <a:pt x="572" y="1"/>
                  </a:cubicBezTo>
                  <a:cubicBezTo>
                    <a:pt x="572" y="1"/>
                    <a:pt x="572" y="0"/>
                    <a:pt x="57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399;p57">
              <a:extLst>
                <a:ext uri="{FF2B5EF4-FFF2-40B4-BE49-F238E27FC236}">
                  <a16:creationId xmlns:a16="http://schemas.microsoft.com/office/drawing/2014/main" id="{3654A876-2976-4F4D-AB35-5B1FAA7CCB01}"/>
                </a:ext>
              </a:extLst>
            </p:cNvPr>
            <p:cNvSpPr/>
            <p:nvPr/>
          </p:nvSpPr>
          <p:spPr>
            <a:xfrm>
              <a:off x="6181715" y="2785335"/>
              <a:ext cx="215308" cy="438742"/>
            </a:xfrm>
            <a:custGeom>
              <a:avLst/>
              <a:gdLst/>
              <a:ahLst/>
              <a:cxnLst/>
              <a:rect l="l" t="t" r="r" b="b"/>
              <a:pathLst>
                <a:path w="186" h="380" extrusionOk="0">
                  <a:moveTo>
                    <a:pt x="29" y="0"/>
                  </a:moveTo>
                  <a:cubicBezTo>
                    <a:pt x="15" y="0"/>
                    <a:pt x="4" y="11"/>
                    <a:pt x="3" y="25"/>
                  </a:cubicBezTo>
                  <a:cubicBezTo>
                    <a:pt x="0" y="138"/>
                    <a:pt x="15" y="257"/>
                    <a:pt x="47" y="380"/>
                  </a:cubicBezTo>
                  <a:cubicBezTo>
                    <a:pt x="78" y="350"/>
                    <a:pt x="119" y="333"/>
                    <a:pt x="161" y="333"/>
                  </a:cubicBezTo>
                  <a:cubicBezTo>
                    <a:pt x="169" y="333"/>
                    <a:pt x="177" y="333"/>
                    <a:pt x="186" y="335"/>
                  </a:cubicBezTo>
                  <a:cubicBezTo>
                    <a:pt x="158" y="229"/>
                    <a:pt x="146" y="127"/>
                    <a:pt x="148" y="32"/>
                  </a:cubicBezTo>
                  <a:cubicBezTo>
                    <a:pt x="149" y="18"/>
                    <a:pt x="138" y="7"/>
                    <a:pt x="124" y="6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7" y="8"/>
                    <a:pt x="117" y="11"/>
                    <a:pt x="117" y="14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6"/>
                    <a:pt x="38" y="4"/>
                    <a:pt x="38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400;p57">
              <a:extLst>
                <a:ext uri="{FF2B5EF4-FFF2-40B4-BE49-F238E27FC236}">
                  <a16:creationId xmlns:a16="http://schemas.microsoft.com/office/drawing/2014/main" id="{9EC30EA3-BAC6-4DF1-899B-772B9A4B4D77}"/>
                </a:ext>
              </a:extLst>
            </p:cNvPr>
            <p:cNvSpPr/>
            <p:nvPr/>
          </p:nvSpPr>
          <p:spPr>
            <a:xfrm>
              <a:off x="6158549" y="3172299"/>
              <a:ext cx="348854" cy="348813"/>
            </a:xfrm>
            <a:custGeom>
              <a:avLst/>
              <a:gdLst/>
              <a:ahLst/>
              <a:cxnLst/>
              <a:rect l="l" t="t" r="r" b="b"/>
              <a:pathLst>
                <a:path w="302" h="302" extrusionOk="0">
                  <a:moveTo>
                    <a:pt x="206" y="0"/>
                  </a:moveTo>
                  <a:cubicBezTo>
                    <a:pt x="208" y="10"/>
                    <a:pt x="211" y="20"/>
                    <a:pt x="214" y="3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1"/>
                    <a:pt x="69" y="53"/>
                    <a:pt x="67" y="45"/>
                  </a:cubicBezTo>
                  <a:cubicBezTo>
                    <a:pt x="49" y="62"/>
                    <a:pt x="34" y="84"/>
                    <a:pt x="24" y="108"/>
                  </a:cubicBezTo>
                  <a:cubicBezTo>
                    <a:pt x="0" y="168"/>
                    <a:pt x="12" y="233"/>
                    <a:pt x="49" y="279"/>
                  </a:cubicBezTo>
                  <a:cubicBezTo>
                    <a:pt x="62" y="295"/>
                    <a:pt x="80" y="302"/>
                    <a:pt x="97" y="302"/>
                  </a:cubicBezTo>
                  <a:cubicBezTo>
                    <a:pt x="122" y="302"/>
                    <a:pt x="147" y="287"/>
                    <a:pt x="156" y="259"/>
                  </a:cubicBezTo>
                  <a:cubicBezTo>
                    <a:pt x="159" y="250"/>
                    <a:pt x="160" y="239"/>
                    <a:pt x="158" y="230"/>
                  </a:cubicBezTo>
                  <a:cubicBezTo>
                    <a:pt x="157" y="220"/>
                    <a:pt x="153" y="211"/>
                    <a:pt x="146" y="203"/>
                  </a:cubicBezTo>
                  <a:cubicBezTo>
                    <a:pt x="136" y="190"/>
                    <a:pt x="132" y="172"/>
                    <a:pt x="138" y="156"/>
                  </a:cubicBezTo>
                  <a:cubicBezTo>
                    <a:pt x="145" y="136"/>
                    <a:pt x="164" y="123"/>
                    <a:pt x="185" y="123"/>
                  </a:cubicBezTo>
                  <a:cubicBezTo>
                    <a:pt x="189" y="123"/>
                    <a:pt x="193" y="123"/>
                    <a:pt x="198" y="125"/>
                  </a:cubicBezTo>
                  <a:cubicBezTo>
                    <a:pt x="216" y="130"/>
                    <a:pt x="229" y="145"/>
                    <a:pt x="232" y="163"/>
                  </a:cubicBezTo>
                  <a:cubicBezTo>
                    <a:pt x="235" y="180"/>
                    <a:pt x="245" y="195"/>
                    <a:pt x="259" y="203"/>
                  </a:cubicBezTo>
                  <a:cubicBezTo>
                    <a:pt x="263" y="205"/>
                    <a:pt x="263" y="205"/>
                    <a:pt x="263" y="205"/>
                  </a:cubicBezTo>
                  <a:cubicBezTo>
                    <a:pt x="273" y="211"/>
                    <a:pt x="282" y="213"/>
                    <a:pt x="292" y="213"/>
                  </a:cubicBezTo>
                  <a:cubicBezTo>
                    <a:pt x="295" y="213"/>
                    <a:pt x="298" y="213"/>
                    <a:pt x="302" y="212"/>
                  </a:cubicBezTo>
                  <a:cubicBezTo>
                    <a:pt x="302" y="48"/>
                    <a:pt x="302" y="48"/>
                    <a:pt x="302" y="48"/>
                  </a:cubicBezTo>
                  <a:cubicBezTo>
                    <a:pt x="283" y="30"/>
                    <a:pt x="258" y="15"/>
                    <a:pt x="225" y="4"/>
                  </a:cubicBezTo>
                  <a:cubicBezTo>
                    <a:pt x="218" y="2"/>
                    <a:pt x="212" y="1"/>
                    <a:pt x="206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2401;p57">
              <a:extLst>
                <a:ext uri="{FF2B5EF4-FFF2-40B4-BE49-F238E27FC236}">
                  <a16:creationId xmlns:a16="http://schemas.microsoft.com/office/drawing/2014/main" id="{6F466807-B4A4-4F10-A481-A6490C48AE9C}"/>
                </a:ext>
              </a:extLst>
            </p:cNvPr>
            <p:cNvSpPr/>
            <p:nvPr/>
          </p:nvSpPr>
          <p:spPr>
            <a:xfrm>
              <a:off x="6236223" y="3169574"/>
              <a:ext cx="168976" cy="83116"/>
            </a:xfrm>
            <a:custGeom>
              <a:avLst/>
              <a:gdLst/>
              <a:ahLst/>
              <a:cxnLst/>
              <a:rect l="l" t="t" r="r" b="b"/>
              <a:pathLst>
                <a:path w="147" h="72" extrusionOk="0">
                  <a:moveTo>
                    <a:pt x="114" y="0"/>
                  </a:moveTo>
                  <a:cubicBezTo>
                    <a:pt x="72" y="0"/>
                    <a:pt x="31" y="17"/>
                    <a:pt x="0" y="47"/>
                  </a:cubicBezTo>
                  <a:cubicBezTo>
                    <a:pt x="2" y="55"/>
                    <a:pt x="5" y="63"/>
                    <a:pt x="7" y="72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44" y="22"/>
                    <a:pt x="141" y="12"/>
                    <a:pt x="139" y="2"/>
                  </a:cubicBezTo>
                  <a:cubicBezTo>
                    <a:pt x="130" y="0"/>
                    <a:pt x="122" y="0"/>
                    <a:pt x="11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4" name="Google Shape;2402;p57">
              <a:extLst>
                <a:ext uri="{FF2B5EF4-FFF2-40B4-BE49-F238E27FC236}">
                  <a16:creationId xmlns:a16="http://schemas.microsoft.com/office/drawing/2014/main" id="{C61169FB-B260-4D5E-9507-8E7D6F988A46}"/>
                </a:ext>
              </a:extLst>
            </p:cNvPr>
            <p:cNvGrpSpPr/>
            <p:nvPr/>
          </p:nvGrpSpPr>
          <p:grpSpPr>
            <a:xfrm>
              <a:off x="6610620" y="1181299"/>
              <a:ext cx="710649" cy="926841"/>
              <a:chOff x="4576546" y="451223"/>
              <a:chExt cx="1171915" cy="1528431"/>
            </a:xfrm>
          </p:grpSpPr>
          <p:sp>
            <p:nvSpPr>
              <p:cNvPr id="155" name="Google Shape;2403;p57">
                <a:extLst>
                  <a:ext uri="{FF2B5EF4-FFF2-40B4-BE49-F238E27FC236}">
                    <a16:creationId xmlns:a16="http://schemas.microsoft.com/office/drawing/2014/main" id="{A2650F18-2135-421D-B4FE-98A590AE0765}"/>
                  </a:ext>
                </a:extLst>
              </p:cNvPr>
              <p:cNvSpPr/>
              <p:nvPr/>
            </p:nvSpPr>
            <p:spPr>
              <a:xfrm>
                <a:off x="4576546" y="1080898"/>
                <a:ext cx="1171915" cy="898756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25" extrusionOk="0">
                    <a:moveTo>
                      <a:pt x="554" y="0"/>
                    </a:moveTo>
                    <a:cubicBezTo>
                      <a:pt x="554" y="279"/>
                      <a:pt x="554" y="279"/>
                      <a:pt x="554" y="279"/>
                    </a:cubicBezTo>
                    <a:cubicBezTo>
                      <a:pt x="554" y="311"/>
                      <a:pt x="534" y="340"/>
                      <a:pt x="503" y="350"/>
                    </a:cubicBezTo>
                    <a:cubicBezTo>
                      <a:pt x="411" y="383"/>
                      <a:pt x="411" y="383"/>
                      <a:pt x="411" y="383"/>
                    </a:cubicBezTo>
                    <a:cubicBezTo>
                      <a:pt x="316" y="416"/>
                      <a:pt x="316" y="416"/>
                      <a:pt x="316" y="416"/>
                    </a:cubicBezTo>
                    <a:cubicBezTo>
                      <a:pt x="291" y="425"/>
                      <a:pt x="263" y="425"/>
                      <a:pt x="238" y="416"/>
                    </a:cubicBezTo>
                    <a:cubicBezTo>
                      <a:pt x="143" y="383"/>
                      <a:pt x="143" y="383"/>
                      <a:pt x="143" y="383"/>
                    </a:cubicBezTo>
                    <a:cubicBezTo>
                      <a:pt x="50" y="350"/>
                      <a:pt x="50" y="350"/>
                      <a:pt x="50" y="350"/>
                    </a:cubicBezTo>
                    <a:cubicBezTo>
                      <a:pt x="20" y="340"/>
                      <a:pt x="0" y="311"/>
                      <a:pt x="0" y="2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54" y="0"/>
                      <a:pt x="554" y="0"/>
                      <a:pt x="554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2404;p57">
                <a:extLst>
                  <a:ext uri="{FF2B5EF4-FFF2-40B4-BE49-F238E27FC236}">
                    <a16:creationId xmlns:a16="http://schemas.microsoft.com/office/drawing/2014/main" id="{0616B66D-8287-449C-83CA-E8F708F6B74C}"/>
                  </a:ext>
                </a:extLst>
              </p:cNvPr>
              <p:cNvSpPr/>
              <p:nvPr/>
            </p:nvSpPr>
            <p:spPr>
              <a:xfrm>
                <a:off x="4576546" y="1080898"/>
                <a:ext cx="1171800" cy="200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2405;p57">
                <a:extLst>
                  <a:ext uri="{FF2B5EF4-FFF2-40B4-BE49-F238E27FC236}">
                    <a16:creationId xmlns:a16="http://schemas.microsoft.com/office/drawing/2014/main" id="{1BD768A1-63B4-4E04-9E46-0F308E017C89}"/>
                  </a:ext>
                </a:extLst>
              </p:cNvPr>
              <p:cNvSpPr/>
              <p:nvPr/>
            </p:nvSpPr>
            <p:spPr>
              <a:xfrm>
                <a:off x="4576546" y="451223"/>
                <a:ext cx="1171915" cy="784021"/>
              </a:xfrm>
              <a:custGeom>
                <a:avLst/>
                <a:gdLst/>
                <a:ahLst/>
                <a:cxnLst/>
                <a:rect l="l" t="t" r="r" b="b"/>
                <a:pathLst>
                  <a:path w="554" h="370" extrusionOk="0">
                    <a:moveTo>
                      <a:pt x="554" y="175"/>
                    </a:moveTo>
                    <a:cubicBezTo>
                      <a:pt x="554" y="370"/>
                      <a:pt x="554" y="370"/>
                      <a:pt x="554" y="370"/>
                    </a:cubicBezTo>
                    <a:cubicBezTo>
                      <a:pt x="0" y="370"/>
                      <a:pt x="0" y="370"/>
                      <a:pt x="0" y="370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18"/>
                      <a:pt x="43" y="68"/>
                      <a:pt x="109" y="36"/>
                    </a:cubicBezTo>
                    <a:cubicBezTo>
                      <a:pt x="111" y="35"/>
                      <a:pt x="114" y="34"/>
                      <a:pt x="116" y="33"/>
                    </a:cubicBezTo>
                    <a:cubicBezTo>
                      <a:pt x="161" y="12"/>
                      <a:pt x="217" y="0"/>
                      <a:pt x="277" y="0"/>
                    </a:cubicBezTo>
                    <a:cubicBezTo>
                      <a:pt x="338" y="0"/>
                      <a:pt x="394" y="13"/>
                      <a:pt x="440" y="34"/>
                    </a:cubicBezTo>
                    <a:cubicBezTo>
                      <a:pt x="442" y="35"/>
                      <a:pt x="444" y="36"/>
                      <a:pt x="447" y="37"/>
                    </a:cubicBezTo>
                    <a:cubicBezTo>
                      <a:pt x="512" y="69"/>
                      <a:pt x="554" y="119"/>
                      <a:pt x="554" y="1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2406;p57">
                <a:extLst>
                  <a:ext uri="{FF2B5EF4-FFF2-40B4-BE49-F238E27FC236}">
                    <a16:creationId xmlns:a16="http://schemas.microsoft.com/office/drawing/2014/main" id="{7733E8F3-C23F-45CE-9F0C-1D7F777879E8}"/>
                  </a:ext>
                </a:extLst>
              </p:cNvPr>
              <p:cNvSpPr/>
              <p:nvPr/>
            </p:nvSpPr>
            <p:spPr>
              <a:xfrm>
                <a:off x="4713133" y="609667"/>
                <a:ext cx="897376" cy="487623"/>
              </a:xfrm>
              <a:custGeom>
                <a:avLst/>
                <a:gdLst/>
                <a:ahLst/>
                <a:cxnLst/>
                <a:rect l="l" t="t" r="r" b="b"/>
                <a:pathLst>
                  <a:path w="424" h="230" extrusionOk="0">
                    <a:moveTo>
                      <a:pt x="424" y="125"/>
                    </a:moveTo>
                    <a:cubicBezTo>
                      <a:pt x="424" y="168"/>
                      <a:pt x="424" y="168"/>
                      <a:pt x="424" y="168"/>
                    </a:cubicBezTo>
                    <a:cubicBezTo>
                      <a:pt x="424" y="202"/>
                      <a:pt x="396" y="230"/>
                      <a:pt x="362" y="230"/>
                    </a:cubicBezTo>
                    <a:cubicBezTo>
                      <a:pt x="62" y="230"/>
                      <a:pt x="62" y="230"/>
                      <a:pt x="62" y="230"/>
                    </a:cubicBezTo>
                    <a:cubicBezTo>
                      <a:pt x="27" y="230"/>
                      <a:pt x="0" y="202"/>
                      <a:pt x="0" y="168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57"/>
                      <a:pt x="97" y="0"/>
                      <a:pt x="212" y="0"/>
                    </a:cubicBezTo>
                    <a:cubicBezTo>
                      <a:pt x="327" y="0"/>
                      <a:pt x="424" y="57"/>
                      <a:pt x="424" y="1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2407;p57">
                <a:extLst>
                  <a:ext uri="{FF2B5EF4-FFF2-40B4-BE49-F238E27FC236}">
                    <a16:creationId xmlns:a16="http://schemas.microsoft.com/office/drawing/2014/main" id="{2799994D-6457-4E56-807C-C27B51BD931C}"/>
                  </a:ext>
                </a:extLst>
              </p:cNvPr>
              <p:cNvSpPr/>
              <p:nvPr/>
            </p:nvSpPr>
            <p:spPr>
              <a:xfrm>
                <a:off x="4821036" y="820014"/>
                <a:ext cx="136500" cy="135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2408;p57">
                <a:extLst>
                  <a:ext uri="{FF2B5EF4-FFF2-40B4-BE49-F238E27FC236}">
                    <a16:creationId xmlns:a16="http://schemas.microsoft.com/office/drawing/2014/main" id="{C9B8DCB6-7F2A-4906-9D92-E8E83659C722}"/>
                  </a:ext>
                </a:extLst>
              </p:cNvPr>
              <p:cNvSpPr/>
              <p:nvPr/>
            </p:nvSpPr>
            <p:spPr>
              <a:xfrm>
                <a:off x="5367383" y="820014"/>
                <a:ext cx="135300" cy="135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2409;p57">
                <a:extLst>
                  <a:ext uri="{FF2B5EF4-FFF2-40B4-BE49-F238E27FC236}">
                    <a16:creationId xmlns:a16="http://schemas.microsoft.com/office/drawing/2014/main" id="{2F9178A5-F0B3-4B7E-9D51-502B7B45F1B3}"/>
                  </a:ext>
                </a:extLst>
              </p:cNvPr>
              <p:cNvSpPr/>
              <p:nvPr/>
            </p:nvSpPr>
            <p:spPr>
              <a:xfrm>
                <a:off x="4948062" y="1158755"/>
                <a:ext cx="427517" cy="92881"/>
              </a:xfrm>
              <a:custGeom>
                <a:avLst/>
                <a:gdLst/>
                <a:ahLst/>
                <a:cxnLst/>
                <a:rect l="l" t="t" r="r" b="b"/>
                <a:pathLst>
                  <a:path w="202" h="44" extrusionOk="0">
                    <a:moveTo>
                      <a:pt x="19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202" y="44"/>
                      <a:pt x="202" y="44"/>
                      <a:pt x="202" y="44"/>
                    </a:cubicBezTo>
                    <a:cubicBezTo>
                      <a:pt x="202" y="11"/>
                      <a:pt x="202" y="11"/>
                      <a:pt x="202" y="11"/>
                    </a:cubicBezTo>
                    <a:cubicBezTo>
                      <a:pt x="202" y="5"/>
                      <a:pt x="197" y="0"/>
                      <a:pt x="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2410;p57">
                <a:extLst>
                  <a:ext uri="{FF2B5EF4-FFF2-40B4-BE49-F238E27FC236}">
                    <a16:creationId xmlns:a16="http://schemas.microsoft.com/office/drawing/2014/main" id="{6F225856-6449-43F2-9DD2-6496E9614C05}"/>
                  </a:ext>
                </a:extLst>
              </p:cNvPr>
              <p:cNvSpPr/>
              <p:nvPr/>
            </p:nvSpPr>
            <p:spPr>
              <a:xfrm>
                <a:off x="4576546" y="1485202"/>
                <a:ext cx="301857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92" extrusionOk="0">
                    <a:moveTo>
                      <a:pt x="143" y="192"/>
                    </a:moveTo>
                    <a:cubicBezTo>
                      <a:pt x="50" y="159"/>
                      <a:pt x="50" y="159"/>
                      <a:pt x="50" y="159"/>
                    </a:cubicBezTo>
                    <a:cubicBezTo>
                      <a:pt x="20" y="149"/>
                      <a:pt x="0" y="120"/>
                      <a:pt x="0" y="8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52" y="0"/>
                      <a:pt x="71" y="13"/>
                      <a:pt x="80" y="34"/>
                    </a:cubicBezTo>
                    <a:lnTo>
                      <a:pt x="143" y="1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2411;p57">
                <a:extLst>
                  <a:ext uri="{FF2B5EF4-FFF2-40B4-BE49-F238E27FC236}">
                    <a16:creationId xmlns:a16="http://schemas.microsoft.com/office/drawing/2014/main" id="{59F0B147-3FC1-4C12-8402-52BED6948D60}"/>
                  </a:ext>
                </a:extLst>
              </p:cNvPr>
              <p:cNvSpPr/>
              <p:nvPr/>
            </p:nvSpPr>
            <p:spPr>
              <a:xfrm>
                <a:off x="5446603" y="1485202"/>
                <a:ext cx="301857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92" extrusionOk="0">
                    <a:moveTo>
                      <a:pt x="143" y="0"/>
                    </a:move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120"/>
                      <a:pt x="123" y="149"/>
                      <a:pt x="92" y="159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71" y="13"/>
                      <a:pt x="91" y="0"/>
                      <a:pt x="113" y="0"/>
                    </a:cubicBez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2412;p57">
                <a:extLst>
                  <a:ext uri="{FF2B5EF4-FFF2-40B4-BE49-F238E27FC236}">
                    <a16:creationId xmlns:a16="http://schemas.microsoft.com/office/drawing/2014/main" id="{EAD6C795-6A3B-499E-AD06-FDF4C4533319}"/>
                  </a:ext>
                </a:extLst>
              </p:cNvPr>
              <p:cNvSpPr/>
              <p:nvPr/>
            </p:nvSpPr>
            <p:spPr>
              <a:xfrm>
                <a:off x="4997233" y="1347247"/>
                <a:ext cx="319613" cy="505379"/>
              </a:xfrm>
              <a:custGeom>
                <a:avLst/>
                <a:gdLst/>
                <a:ahLst/>
                <a:cxnLst/>
                <a:rect l="l" t="t" r="r" b="b"/>
                <a:pathLst>
                  <a:path w="151" h="239" extrusionOk="0">
                    <a:moveTo>
                      <a:pt x="75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205"/>
                      <a:pt x="34" y="239"/>
                      <a:pt x="75" y="239"/>
                    </a:cubicBezTo>
                    <a:cubicBezTo>
                      <a:pt x="117" y="239"/>
                      <a:pt x="151" y="205"/>
                      <a:pt x="151" y="163"/>
                    </a:cubicBezTo>
                    <a:cubicBezTo>
                      <a:pt x="151" y="76"/>
                      <a:pt x="151" y="76"/>
                      <a:pt x="151" y="76"/>
                    </a:cubicBezTo>
                    <a:cubicBezTo>
                      <a:pt x="151" y="34"/>
                      <a:pt x="117" y="0"/>
                      <a:pt x="75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2413;p57">
                <a:extLst>
                  <a:ext uri="{FF2B5EF4-FFF2-40B4-BE49-F238E27FC236}">
                    <a16:creationId xmlns:a16="http://schemas.microsoft.com/office/drawing/2014/main" id="{CACF643D-1B02-44E0-AA35-838539872A82}"/>
                  </a:ext>
                </a:extLst>
              </p:cNvPr>
              <p:cNvSpPr/>
              <p:nvPr/>
            </p:nvSpPr>
            <p:spPr>
              <a:xfrm>
                <a:off x="5023184" y="1371833"/>
                <a:ext cx="267710" cy="453476"/>
              </a:xfrm>
              <a:custGeom>
                <a:avLst/>
                <a:gdLst/>
                <a:ahLst/>
                <a:cxnLst/>
                <a:rect l="l" t="t" r="r" b="b"/>
                <a:pathLst>
                  <a:path w="127" h="214" extrusionOk="0">
                    <a:moveTo>
                      <a:pt x="63" y="214"/>
                    </a:moveTo>
                    <a:cubicBezTo>
                      <a:pt x="29" y="214"/>
                      <a:pt x="0" y="186"/>
                      <a:pt x="0" y="151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29"/>
                      <a:pt x="29" y="0"/>
                      <a:pt x="63" y="0"/>
                    </a:cubicBezTo>
                    <a:cubicBezTo>
                      <a:pt x="98" y="0"/>
                      <a:pt x="127" y="29"/>
                      <a:pt x="127" y="64"/>
                    </a:cubicBezTo>
                    <a:cubicBezTo>
                      <a:pt x="127" y="151"/>
                      <a:pt x="127" y="151"/>
                      <a:pt x="127" y="151"/>
                    </a:cubicBezTo>
                    <a:cubicBezTo>
                      <a:pt x="127" y="186"/>
                      <a:pt x="98" y="214"/>
                      <a:pt x="63" y="21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2414;p57">
                <a:extLst>
                  <a:ext uri="{FF2B5EF4-FFF2-40B4-BE49-F238E27FC236}">
                    <a16:creationId xmlns:a16="http://schemas.microsoft.com/office/drawing/2014/main" id="{61910084-31B3-41ED-BFFF-D698418B36C9}"/>
                  </a:ext>
                </a:extLst>
              </p:cNvPr>
              <p:cNvSpPr/>
              <p:nvPr/>
            </p:nvSpPr>
            <p:spPr>
              <a:xfrm>
                <a:off x="4821036" y="451223"/>
                <a:ext cx="687032" cy="256787"/>
              </a:xfrm>
              <a:custGeom>
                <a:avLst/>
                <a:gdLst/>
                <a:ahLst/>
                <a:cxnLst/>
                <a:rect l="l" t="t" r="r" b="b"/>
                <a:pathLst>
                  <a:path w="324" h="121" extrusionOk="0">
                    <a:moveTo>
                      <a:pt x="324" y="34"/>
                    </a:moveTo>
                    <a:cubicBezTo>
                      <a:pt x="324" y="121"/>
                      <a:pt x="324" y="121"/>
                      <a:pt x="324" y="121"/>
                    </a:cubicBezTo>
                    <a:cubicBezTo>
                      <a:pt x="284" y="93"/>
                      <a:pt x="226" y="75"/>
                      <a:pt x="161" y="75"/>
                    </a:cubicBezTo>
                    <a:cubicBezTo>
                      <a:pt x="97" y="75"/>
                      <a:pt x="39" y="93"/>
                      <a:pt x="0" y="12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45" y="12"/>
                      <a:pt x="101" y="0"/>
                      <a:pt x="161" y="0"/>
                    </a:cubicBezTo>
                    <a:cubicBezTo>
                      <a:pt x="222" y="0"/>
                      <a:pt x="278" y="13"/>
                      <a:pt x="324" y="3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9" name="Google Shape;1220;p36">
            <a:extLst>
              <a:ext uri="{FF2B5EF4-FFF2-40B4-BE49-F238E27FC236}">
                <a16:creationId xmlns:a16="http://schemas.microsoft.com/office/drawing/2014/main" id="{06302A25-D0A4-45F5-9FE2-F2815E491B79}"/>
              </a:ext>
            </a:extLst>
          </p:cNvPr>
          <p:cNvGrpSpPr/>
          <p:nvPr/>
        </p:nvGrpSpPr>
        <p:grpSpPr>
          <a:xfrm rot="1624172">
            <a:off x="750249" y="241512"/>
            <a:ext cx="913850" cy="974050"/>
            <a:chOff x="930673" y="2066698"/>
            <a:chExt cx="2296025" cy="2185425"/>
          </a:xfrm>
        </p:grpSpPr>
        <p:sp>
          <p:nvSpPr>
            <p:cNvPr id="170" name="Google Shape;1221;p36">
              <a:extLst>
                <a:ext uri="{FF2B5EF4-FFF2-40B4-BE49-F238E27FC236}">
                  <a16:creationId xmlns:a16="http://schemas.microsoft.com/office/drawing/2014/main" id="{32AB399B-535F-42A3-A525-502CDD0EC059}"/>
                </a:ext>
              </a:extLst>
            </p:cNvPr>
            <p:cNvSpPr/>
            <p:nvPr/>
          </p:nvSpPr>
          <p:spPr>
            <a:xfrm>
              <a:off x="1265312" y="3055603"/>
              <a:ext cx="753960" cy="938367"/>
            </a:xfrm>
            <a:custGeom>
              <a:avLst/>
              <a:gdLst/>
              <a:ahLst/>
              <a:cxnLst/>
              <a:rect l="l" t="t" r="r" b="b"/>
              <a:pathLst>
                <a:path w="356" h="443" extrusionOk="0">
                  <a:moveTo>
                    <a:pt x="278" y="110"/>
                  </a:moveTo>
                  <a:cubicBezTo>
                    <a:pt x="356" y="71"/>
                    <a:pt x="356" y="71"/>
                    <a:pt x="356" y="71"/>
                  </a:cubicBezTo>
                  <a:cubicBezTo>
                    <a:pt x="328" y="16"/>
                    <a:pt x="328" y="16"/>
                    <a:pt x="328" y="16"/>
                  </a:cubicBezTo>
                  <a:cubicBezTo>
                    <a:pt x="251" y="55"/>
                    <a:pt x="251" y="55"/>
                    <a:pt x="251" y="55"/>
                  </a:cubicBezTo>
                  <a:cubicBezTo>
                    <a:pt x="239" y="36"/>
                    <a:pt x="223" y="18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0" y="162"/>
                    <a:pt x="0" y="318"/>
                    <a:pt x="14" y="389"/>
                  </a:cubicBezTo>
                  <a:cubicBezTo>
                    <a:pt x="19" y="413"/>
                    <a:pt x="38" y="432"/>
                    <a:pt x="62" y="436"/>
                  </a:cubicBezTo>
                  <a:cubicBezTo>
                    <a:pt x="96" y="443"/>
                    <a:pt x="128" y="420"/>
                    <a:pt x="133" y="386"/>
                  </a:cubicBezTo>
                  <a:cubicBezTo>
                    <a:pt x="160" y="206"/>
                    <a:pt x="290" y="184"/>
                    <a:pt x="290" y="184"/>
                  </a:cubicBezTo>
                  <a:cubicBezTo>
                    <a:pt x="290" y="184"/>
                    <a:pt x="293" y="152"/>
                    <a:pt x="278" y="11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222;p36">
              <a:extLst>
                <a:ext uri="{FF2B5EF4-FFF2-40B4-BE49-F238E27FC236}">
                  <a16:creationId xmlns:a16="http://schemas.microsoft.com/office/drawing/2014/main" id="{AB2FE48D-82EC-4BF5-90A1-7D2BB4663277}"/>
                </a:ext>
              </a:extLst>
            </p:cNvPr>
            <p:cNvSpPr/>
            <p:nvPr/>
          </p:nvSpPr>
          <p:spPr>
            <a:xfrm>
              <a:off x="2135369" y="3055603"/>
              <a:ext cx="752594" cy="938367"/>
            </a:xfrm>
            <a:custGeom>
              <a:avLst/>
              <a:gdLst/>
              <a:ahLst/>
              <a:cxnLst/>
              <a:rect l="l" t="t" r="r" b="b"/>
              <a:pathLst>
                <a:path w="356" h="443" extrusionOk="0">
                  <a:moveTo>
                    <a:pt x="77" y="11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17" y="36"/>
                    <a:pt x="133" y="18"/>
                    <a:pt x="154" y="0"/>
                  </a:cubicBezTo>
                  <a:cubicBezTo>
                    <a:pt x="356" y="162"/>
                    <a:pt x="356" y="318"/>
                    <a:pt x="342" y="389"/>
                  </a:cubicBezTo>
                  <a:cubicBezTo>
                    <a:pt x="337" y="413"/>
                    <a:pt x="318" y="432"/>
                    <a:pt x="294" y="436"/>
                  </a:cubicBezTo>
                  <a:cubicBezTo>
                    <a:pt x="260" y="443"/>
                    <a:pt x="228" y="420"/>
                    <a:pt x="223" y="386"/>
                  </a:cubicBezTo>
                  <a:cubicBezTo>
                    <a:pt x="195" y="206"/>
                    <a:pt x="65" y="184"/>
                    <a:pt x="65" y="184"/>
                  </a:cubicBezTo>
                  <a:cubicBezTo>
                    <a:pt x="65" y="184"/>
                    <a:pt x="63" y="152"/>
                    <a:pt x="77" y="11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223;p36">
              <a:extLst>
                <a:ext uri="{FF2B5EF4-FFF2-40B4-BE49-F238E27FC236}">
                  <a16:creationId xmlns:a16="http://schemas.microsoft.com/office/drawing/2014/main" id="{AFB1E60E-8AFC-4F50-A96A-91F1FA502972}"/>
                </a:ext>
              </a:extLst>
            </p:cNvPr>
            <p:cNvSpPr/>
            <p:nvPr/>
          </p:nvSpPr>
          <p:spPr>
            <a:xfrm>
              <a:off x="1492046" y="2696373"/>
              <a:ext cx="1171915" cy="898756"/>
            </a:xfrm>
            <a:custGeom>
              <a:avLst/>
              <a:gdLst/>
              <a:ahLst/>
              <a:cxnLst/>
              <a:rect l="l" t="t" r="r" b="b"/>
              <a:pathLst>
                <a:path w="554" h="425" extrusionOk="0">
                  <a:moveTo>
                    <a:pt x="554" y="0"/>
                  </a:moveTo>
                  <a:cubicBezTo>
                    <a:pt x="554" y="279"/>
                    <a:pt x="554" y="279"/>
                    <a:pt x="554" y="279"/>
                  </a:cubicBezTo>
                  <a:cubicBezTo>
                    <a:pt x="554" y="311"/>
                    <a:pt x="534" y="340"/>
                    <a:pt x="503" y="350"/>
                  </a:cubicBezTo>
                  <a:cubicBezTo>
                    <a:pt x="411" y="383"/>
                    <a:pt x="411" y="383"/>
                    <a:pt x="411" y="383"/>
                  </a:cubicBezTo>
                  <a:cubicBezTo>
                    <a:pt x="316" y="416"/>
                    <a:pt x="316" y="416"/>
                    <a:pt x="316" y="416"/>
                  </a:cubicBezTo>
                  <a:cubicBezTo>
                    <a:pt x="291" y="425"/>
                    <a:pt x="263" y="425"/>
                    <a:pt x="238" y="416"/>
                  </a:cubicBezTo>
                  <a:cubicBezTo>
                    <a:pt x="143" y="383"/>
                    <a:pt x="143" y="383"/>
                    <a:pt x="143" y="383"/>
                  </a:cubicBezTo>
                  <a:cubicBezTo>
                    <a:pt x="50" y="350"/>
                    <a:pt x="50" y="350"/>
                    <a:pt x="50" y="350"/>
                  </a:cubicBezTo>
                  <a:cubicBezTo>
                    <a:pt x="20" y="340"/>
                    <a:pt x="0" y="311"/>
                    <a:pt x="0" y="2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4" y="0"/>
                    <a:pt x="554" y="0"/>
                    <a:pt x="55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224;p36">
              <a:extLst>
                <a:ext uri="{FF2B5EF4-FFF2-40B4-BE49-F238E27FC236}">
                  <a16:creationId xmlns:a16="http://schemas.microsoft.com/office/drawing/2014/main" id="{1640AB4A-D9FF-4CC9-B42B-A8A7DD01CCC0}"/>
                </a:ext>
              </a:extLst>
            </p:cNvPr>
            <p:cNvSpPr/>
            <p:nvPr/>
          </p:nvSpPr>
          <p:spPr>
            <a:xfrm>
              <a:off x="1492046" y="2696373"/>
              <a:ext cx="1171800" cy="200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225;p36">
              <a:extLst>
                <a:ext uri="{FF2B5EF4-FFF2-40B4-BE49-F238E27FC236}">
                  <a16:creationId xmlns:a16="http://schemas.microsoft.com/office/drawing/2014/main" id="{EE13776A-E70A-4046-8A17-039E20A54CC2}"/>
                </a:ext>
              </a:extLst>
            </p:cNvPr>
            <p:cNvSpPr/>
            <p:nvPr/>
          </p:nvSpPr>
          <p:spPr>
            <a:xfrm>
              <a:off x="1492046" y="2066698"/>
              <a:ext cx="1171915" cy="784021"/>
            </a:xfrm>
            <a:custGeom>
              <a:avLst/>
              <a:gdLst/>
              <a:ahLst/>
              <a:cxnLst/>
              <a:rect l="l" t="t" r="r" b="b"/>
              <a:pathLst>
                <a:path w="554" h="370" extrusionOk="0">
                  <a:moveTo>
                    <a:pt x="554" y="175"/>
                  </a:moveTo>
                  <a:cubicBezTo>
                    <a:pt x="554" y="370"/>
                    <a:pt x="554" y="370"/>
                    <a:pt x="554" y="370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18"/>
                    <a:pt x="43" y="68"/>
                    <a:pt x="109" y="36"/>
                  </a:cubicBezTo>
                  <a:cubicBezTo>
                    <a:pt x="111" y="35"/>
                    <a:pt x="114" y="34"/>
                    <a:pt x="116" y="33"/>
                  </a:cubicBezTo>
                  <a:cubicBezTo>
                    <a:pt x="161" y="12"/>
                    <a:pt x="217" y="0"/>
                    <a:pt x="277" y="0"/>
                  </a:cubicBezTo>
                  <a:cubicBezTo>
                    <a:pt x="338" y="0"/>
                    <a:pt x="394" y="13"/>
                    <a:pt x="440" y="34"/>
                  </a:cubicBezTo>
                  <a:cubicBezTo>
                    <a:pt x="442" y="35"/>
                    <a:pt x="444" y="36"/>
                    <a:pt x="447" y="37"/>
                  </a:cubicBezTo>
                  <a:cubicBezTo>
                    <a:pt x="512" y="69"/>
                    <a:pt x="554" y="119"/>
                    <a:pt x="554" y="1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226;p36">
              <a:extLst>
                <a:ext uri="{FF2B5EF4-FFF2-40B4-BE49-F238E27FC236}">
                  <a16:creationId xmlns:a16="http://schemas.microsoft.com/office/drawing/2014/main" id="{D7E44C1A-AF8F-441F-9591-1A43AC7D391D}"/>
                </a:ext>
              </a:extLst>
            </p:cNvPr>
            <p:cNvSpPr/>
            <p:nvPr/>
          </p:nvSpPr>
          <p:spPr>
            <a:xfrm>
              <a:off x="1628633" y="2225142"/>
              <a:ext cx="897376" cy="487623"/>
            </a:xfrm>
            <a:custGeom>
              <a:avLst/>
              <a:gdLst/>
              <a:ahLst/>
              <a:cxnLst/>
              <a:rect l="l" t="t" r="r" b="b"/>
              <a:pathLst>
                <a:path w="424" h="230" extrusionOk="0">
                  <a:moveTo>
                    <a:pt x="424" y="125"/>
                  </a:moveTo>
                  <a:cubicBezTo>
                    <a:pt x="424" y="168"/>
                    <a:pt x="424" y="168"/>
                    <a:pt x="424" y="168"/>
                  </a:cubicBezTo>
                  <a:cubicBezTo>
                    <a:pt x="424" y="202"/>
                    <a:pt x="396" y="230"/>
                    <a:pt x="362" y="230"/>
                  </a:cubicBezTo>
                  <a:cubicBezTo>
                    <a:pt x="62" y="230"/>
                    <a:pt x="62" y="230"/>
                    <a:pt x="62" y="230"/>
                  </a:cubicBezTo>
                  <a:cubicBezTo>
                    <a:pt x="27" y="230"/>
                    <a:pt x="0" y="202"/>
                    <a:pt x="0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7"/>
                    <a:pt x="97" y="0"/>
                    <a:pt x="212" y="0"/>
                  </a:cubicBezTo>
                  <a:cubicBezTo>
                    <a:pt x="327" y="0"/>
                    <a:pt x="424" y="57"/>
                    <a:pt x="424" y="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227;p36">
              <a:extLst>
                <a:ext uri="{FF2B5EF4-FFF2-40B4-BE49-F238E27FC236}">
                  <a16:creationId xmlns:a16="http://schemas.microsoft.com/office/drawing/2014/main" id="{7213A0FA-1331-46BF-A7D2-33E55D782C6E}"/>
                </a:ext>
              </a:extLst>
            </p:cNvPr>
            <p:cNvSpPr/>
            <p:nvPr/>
          </p:nvSpPr>
          <p:spPr>
            <a:xfrm>
              <a:off x="1736536" y="2435489"/>
              <a:ext cx="136500" cy="13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228;p36">
              <a:extLst>
                <a:ext uri="{FF2B5EF4-FFF2-40B4-BE49-F238E27FC236}">
                  <a16:creationId xmlns:a16="http://schemas.microsoft.com/office/drawing/2014/main" id="{07BB4B84-2C3F-48A1-A2F0-310097C96511}"/>
                </a:ext>
              </a:extLst>
            </p:cNvPr>
            <p:cNvSpPr/>
            <p:nvPr/>
          </p:nvSpPr>
          <p:spPr>
            <a:xfrm>
              <a:off x="2282883" y="2435489"/>
              <a:ext cx="135300" cy="13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229;p36">
              <a:extLst>
                <a:ext uri="{FF2B5EF4-FFF2-40B4-BE49-F238E27FC236}">
                  <a16:creationId xmlns:a16="http://schemas.microsoft.com/office/drawing/2014/main" id="{5EA07952-5549-4F8D-8C27-1D316B340ED5}"/>
                </a:ext>
              </a:extLst>
            </p:cNvPr>
            <p:cNvSpPr/>
            <p:nvPr/>
          </p:nvSpPr>
          <p:spPr>
            <a:xfrm>
              <a:off x="1863562" y="2774230"/>
              <a:ext cx="427517" cy="92881"/>
            </a:xfrm>
            <a:custGeom>
              <a:avLst/>
              <a:gdLst/>
              <a:ahLst/>
              <a:cxnLst/>
              <a:rect l="l" t="t" r="r" b="b"/>
              <a:pathLst>
                <a:path w="202" h="44" extrusionOk="0">
                  <a:moveTo>
                    <a:pt x="19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202" y="44"/>
                    <a:pt x="202" y="44"/>
                    <a:pt x="202" y="44"/>
                  </a:cubicBezTo>
                  <a:cubicBezTo>
                    <a:pt x="202" y="11"/>
                    <a:pt x="202" y="11"/>
                    <a:pt x="202" y="11"/>
                  </a:cubicBezTo>
                  <a:cubicBezTo>
                    <a:pt x="202" y="5"/>
                    <a:pt x="197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230;p36">
              <a:extLst>
                <a:ext uri="{FF2B5EF4-FFF2-40B4-BE49-F238E27FC236}">
                  <a16:creationId xmlns:a16="http://schemas.microsoft.com/office/drawing/2014/main" id="{48D6586B-95BF-4D42-94A2-D6DE11D0CCC2}"/>
                </a:ext>
              </a:extLst>
            </p:cNvPr>
            <p:cNvSpPr/>
            <p:nvPr/>
          </p:nvSpPr>
          <p:spPr>
            <a:xfrm>
              <a:off x="1492046" y="3100677"/>
              <a:ext cx="301857" cy="405670"/>
            </a:xfrm>
            <a:custGeom>
              <a:avLst/>
              <a:gdLst/>
              <a:ahLst/>
              <a:cxnLst/>
              <a:rect l="l" t="t" r="r" b="b"/>
              <a:pathLst>
                <a:path w="143" h="192" extrusionOk="0">
                  <a:moveTo>
                    <a:pt x="143" y="192"/>
                  </a:moveTo>
                  <a:cubicBezTo>
                    <a:pt x="50" y="159"/>
                    <a:pt x="50" y="159"/>
                    <a:pt x="50" y="159"/>
                  </a:cubicBezTo>
                  <a:cubicBezTo>
                    <a:pt x="20" y="149"/>
                    <a:pt x="0" y="120"/>
                    <a:pt x="0" y="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2" y="0"/>
                    <a:pt x="71" y="13"/>
                    <a:pt x="80" y="34"/>
                  </a:cubicBezTo>
                  <a:lnTo>
                    <a:pt x="143" y="1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231;p36">
              <a:extLst>
                <a:ext uri="{FF2B5EF4-FFF2-40B4-BE49-F238E27FC236}">
                  <a16:creationId xmlns:a16="http://schemas.microsoft.com/office/drawing/2014/main" id="{4E45F48E-B3F0-4621-A988-F6B694AD4A33}"/>
                </a:ext>
              </a:extLst>
            </p:cNvPr>
            <p:cNvSpPr/>
            <p:nvPr/>
          </p:nvSpPr>
          <p:spPr>
            <a:xfrm>
              <a:off x="2362103" y="3100677"/>
              <a:ext cx="301857" cy="405670"/>
            </a:xfrm>
            <a:custGeom>
              <a:avLst/>
              <a:gdLst/>
              <a:ahLst/>
              <a:cxnLst/>
              <a:rect l="l" t="t" r="r" b="b"/>
              <a:pathLst>
                <a:path w="143" h="192" extrusionOk="0">
                  <a:moveTo>
                    <a:pt x="143" y="0"/>
                  </a:moveTo>
                  <a:cubicBezTo>
                    <a:pt x="143" y="88"/>
                    <a:pt x="143" y="88"/>
                    <a:pt x="143" y="88"/>
                  </a:cubicBezTo>
                  <a:cubicBezTo>
                    <a:pt x="143" y="120"/>
                    <a:pt x="123" y="149"/>
                    <a:pt x="92" y="159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71" y="13"/>
                    <a:pt x="91" y="0"/>
                    <a:pt x="113" y="0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232;p36">
              <a:extLst>
                <a:ext uri="{FF2B5EF4-FFF2-40B4-BE49-F238E27FC236}">
                  <a16:creationId xmlns:a16="http://schemas.microsoft.com/office/drawing/2014/main" id="{CB76E14C-F106-42A7-82CA-2D9C01FFDFBC}"/>
                </a:ext>
              </a:extLst>
            </p:cNvPr>
            <p:cNvSpPr/>
            <p:nvPr/>
          </p:nvSpPr>
          <p:spPr>
            <a:xfrm>
              <a:off x="930673" y="3289170"/>
              <a:ext cx="613275" cy="962954"/>
            </a:xfrm>
            <a:custGeom>
              <a:avLst/>
              <a:gdLst/>
              <a:ahLst/>
              <a:cxnLst/>
              <a:rect l="l" t="t" r="r" b="b"/>
              <a:pathLst>
                <a:path w="290" h="455" extrusionOk="0">
                  <a:moveTo>
                    <a:pt x="169" y="0"/>
                  </a:moveTo>
                  <a:cubicBezTo>
                    <a:pt x="290" y="165"/>
                    <a:pt x="290" y="165"/>
                    <a:pt x="290" y="165"/>
                  </a:cubicBezTo>
                  <a:cubicBezTo>
                    <a:pt x="290" y="165"/>
                    <a:pt x="166" y="211"/>
                    <a:pt x="173" y="393"/>
                  </a:cubicBezTo>
                  <a:cubicBezTo>
                    <a:pt x="174" y="427"/>
                    <a:pt x="147" y="455"/>
                    <a:pt x="113" y="455"/>
                  </a:cubicBezTo>
                  <a:cubicBezTo>
                    <a:pt x="88" y="455"/>
                    <a:pt x="66" y="441"/>
                    <a:pt x="57" y="418"/>
                  </a:cubicBezTo>
                  <a:cubicBezTo>
                    <a:pt x="29" y="351"/>
                    <a:pt x="0" y="198"/>
                    <a:pt x="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233;p36">
              <a:extLst>
                <a:ext uri="{FF2B5EF4-FFF2-40B4-BE49-F238E27FC236}">
                  <a16:creationId xmlns:a16="http://schemas.microsoft.com/office/drawing/2014/main" id="{E6985D45-188D-4CFE-A08E-FCBE7AF33A9B}"/>
                </a:ext>
              </a:extLst>
            </p:cNvPr>
            <p:cNvSpPr/>
            <p:nvPr/>
          </p:nvSpPr>
          <p:spPr>
            <a:xfrm>
              <a:off x="1149212" y="3289170"/>
              <a:ext cx="394736" cy="945197"/>
            </a:xfrm>
            <a:custGeom>
              <a:avLst/>
              <a:gdLst/>
              <a:ahLst/>
              <a:cxnLst/>
              <a:rect l="l" t="t" r="r" b="b"/>
              <a:pathLst>
                <a:path w="187" h="447" extrusionOk="0">
                  <a:moveTo>
                    <a:pt x="55" y="223"/>
                  </a:moveTo>
                  <a:cubicBezTo>
                    <a:pt x="35" y="274"/>
                    <a:pt x="0" y="387"/>
                    <a:pt x="41" y="447"/>
                  </a:cubicBezTo>
                  <a:cubicBezTo>
                    <a:pt x="59" y="436"/>
                    <a:pt x="71" y="415"/>
                    <a:pt x="70" y="393"/>
                  </a:cubicBezTo>
                  <a:cubicBezTo>
                    <a:pt x="63" y="211"/>
                    <a:pt x="187" y="165"/>
                    <a:pt x="187" y="16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10" y="123"/>
                    <a:pt x="49" y="180"/>
                  </a:cubicBezTo>
                  <a:cubicBezTo>
                    <a:pt x="58" y="193"/>
                    <a:pt x="60" y="209"/>
                    <a:pt x="55" y="2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234;p36">
              <a:extLst>
                <a:ext uri="{FF2B5EF4-FFF2-40B4-BE49-F238E27FC236}">
                  <a16:creationId xmlns:a16="http://schemas.microsoft.com/office/drawing/2014/main" id="{EE44E6F1-3B36-49B1-9FC0-EE0C10943A2B}"/>
                </a:ext>
              </a:extLst>
            </p:cNvPr>
            <p:cNvSpPr/>
            <p:nvPr/>
          </p:nvSpPr>
          <p:spPr>
            <a:xfrm>
              <a:off x="1328141" y="3274145"/>
              <a:ext cx="307321" cy="277276"/>
            </a:xfrm>
            <a:custGeom>
              <a:avLst/>
              <a:gdLst/>
              <a:ahLst/>
              <a:cxnLst/>
              <a:rect l="l" t="t" r="r" b="b"/>
              <a:pathLst>
                <a:path w="225" h="203" extrusionOk="0">
                  <a:moveTo>
                    <a:pt x="58" y="203"/>
                  </a:moveTo>
                  <a:lnTo>
                    <a:pt x="0" y="127"/>
                  </a:lnTo>
                  <a:lnTo>
                    <a:pt x="168" y="0"/>
                  </a:lnTo>
                  <a:lnTo>
                    <a:pt x="225" y="76"/>
                  </a:lnTo>
                  <a:lnTo>
                    <a:pt x="58" y="2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235;p36">
              <a:extLst>
                <a:ext uri="{FF2B5EF4-FFF2-40B4-BE49-F238E27FC236}">
                  <a16:creationId xmlns:a16="http://schemas.microsoft.com/office/drawing/2014/main" id="{8829B5AD-F1AF-4E79-8906-C476C6D0524B}"/>
                </a:ext>
              </a:extLst>
            </p:cNvPr>
            <p:cNvSpPr/>
            <p:nvPr/>
          </p:nvSpPr>
          <p:spPr>
            <a:xfrm>
              <a:off x="1201115" y="3289170"/>
              <a:ext cx="342833" cy="416597"/>
            </a:xfrm>
            <a:custGeom>
              <a:avLst/>
              <a:gdLst/>
              <a:ahLst/>
              <a:cxnLst/>
              <a:rect l="l" t="t" r="r" b="b"/>
              <a:pathLst>
                <a:path w="162" h="197" extrusionOk="0">
                  <a:moveTo>
                    <a:pt x="41" y="0"/>
                  </a:moveTo>
                  <a:cubicBezTo>
                    <a:pt x="0" y="197"/>
                    <a:pt x="162" y="165"/>
                    <a:pt x="162" y="165"/>
                  </a:cubicBezTo>
                  <a:cubicBezTo>
                    <a:pt x="162" y="165"/>
                    <a:pt x="152" y="65"/>
                    <a:pt x="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236;p36">
              <a:extLst>
                <a:ext uri="{FF2B5EF4-FFF2-40B4-BE49-F238E27FC236}">
                  <a16:creationId xmlns:a16="http://schemas.microsoft.com/office/drawing/2014/main" id="{A32F0E72-FD20-4700-868C-9C487EC27758}"/>
                </a:ext>
              </a:extLst>
            </p:cNvPr>
            <p:cNvSpPr/>
            <p:nvPr/>
          </p:nvSpPr>
          <p:spPr>
            <a:xfrm>
              <a:off x="2616155" y="3289170"/>
              <a:ext cx="610544" cy="962954"/>
            </a:xfrm>
            <a:custGeom>
              <a:avLst/>
              <a:gdLst/>
              <a:ahLst/>
              <a:cxnLst/>
              <a:rect l="l" t="t" r="r" b="b"/>
              <a:pathLst>
                <a:path w="289" h="455" extrusionOk="0">
                  <a:moveTo>
                    <a:pt x="121" y="0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123" y="211"/>
                    <a:pt x="116" y="393"/>
                  </a:cubicBezTo>
                  <a:cubicBezTo>
                    <a:pt x="115" y="427"/>
                    <a:pt x="142" y="455"/>
                    <a:pt x="177" y="455"/>
                  </a:cubicBezTo>
                  <a:cubicBezTo>
                    <a:pt x="201" y="455"/>
                    <a:pt x="223" y="441"/>
                    <a:pt x="233" y="418"/>
                  </a:cubicBezTo>
                  <a:cubicBezTo>
                    <a:pt x="260" y="351"/>
                    <a:pt x="289" y="198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237;p36">
              <a:extLst>
                <a:ext uri="{FF2B5EF4-FFF2-40B4-BE49-F238E27FC236}">
                  <a16:creationId xmlns:a16="http://schemas.microsoft.com/office/drawing/2014/main" id="{2F133A24-5542-4FB1-9AA9-BAF19C187703}"/>
                </a:ext>
              </a:extLst>
            </p:cNvPr>
            <p:cNvSpPr/>
            <p:nvPr/>
          </p:nvSpPr>
          <p:spPr>
            <a:xfrm>
              <a:off x="2616155" y="3289170"/>
              <a:ext cx="394736" cy="945197"/>
            </a:xfrm>
            <a:custGeom>
              <a:avLst/>
              <a:gdLst/>
              <a:ahLst/>
              <a:cxnLst/>
              <a:rect l="l" t="t" r="r" b="b"/>
              <a:pathLst>
                <a:path w="187" h="447" extrusionOk="0">
                  <a:moveTo>
                    <a:pt x="132" y="223"/>
                  </a:moveTo>
                  <a:cubicBezTo>
                    <a:pt x="152" y="274"/>
                    <a:pt x="187" y="387"/>
                    <a:pt x="145" y="447"/>
                  </a:cubicBezTo>
                  <a:cubicBezTo>
                    <a:pt x="127" y="436"/>
                    <a:pt x="116" y="415"/>
                    <a:pt x="116" y="393"/>
                  </a:cubicBezTo>
                  <a:cubicBezTo>
                    <a:pt x="123" y="211"/>
                    <a:pt x="0" y="165"/>
                    <a:pt x="0" y="165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77" y="123"/>
                    <a:pt x="137" y="180"/>
                  </a:cubicBezTo>
                  <a:cubicBezTo>
                    <a:pt x="129" y="193"/>
                    <a:pt x="126" y="209"/>
                    <a:pt x="132" y="2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238;p36">
              <a:extLst>
                <a:ext uri="{FF2B5EF4-FFF2-40B4-BE49-F238E27FC236}">
                  <a16:creationId xmlns:a16="http://schemas.microsoft.com/office/drawing/2014/main" id="{E1C0ED83-DCC4-4358-8ADA-51A8BCDE72E7}"/>
                </a:ext>
              </a:extLst>
            </p:cNvPr>
            <p:cNvSpPr/>
            <p:nvPr/>
          </p:nvSpPr>
          <p:spPr>
            <a:xfrm>
              <a:off x="2521910" y="3274145"/>
              <a:ext cx="310052" cy="277276"/>
            </a:xfrm>
            <a:custGeom>
              <a:avLst/>
              <a:gdLst/>
              <a:ahLst/>
              <a:cxnLst/>
              <a:rect l="l" t="t" r="r" b="b"/>
              <a:pathLst>
                <a:path w="227" h="203" extrusionOk="0">
                  <a:moveTo>
                    <a:pt x="169" y="203"/>
                  </a:moveTo>
                  <a:lnTo>
                    <a:pt x="227" y="127"/>
                  </a:lnTo>
                  <a:lnTo>
                    <a:pt x="59" y="0"/>
                  </a:lnTo>
                  <a:lnTo>
                    <a:pt x="0" y="76"/>
                  </a:lnTo>
                  <a:lnTo>
                    <a:pt x="169" y="2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239;p36">
              <a:extLst>
                <a:ext uri="{FF2B5EF4-FFF2-40B4-BE49-F238E27FC236}">
                  <a16:creationId xmlns:a16="http://schemas.microsoft.com/office/drawing/2014/main" id="{8C0FE859-6B12-4AA3-8FE8-4711F62C5C90}"/>
                </a:ext>
              </a:extLst>
            </p:cNvPr>
            <p:cNvSpPr/>
            <p:nvPr/>
          </p:nvSpPr>
          <p:spPr>
            <a:xfrm>
              <a:off x="2616155" y="3289170"/>
              <a:ext cx="342833" cy="416597"/>
            </a:xfrm>
            <a:custGeom>
              <a:avLst/>
              <a:gdLst/>
              <a:ahLst/>
              <a:cxnLst/>
              <a:rect l="l" t="t" r="r" b="b"/>
              <a:pathLst>
                <a:path w="162" h="197" extrusionOk="0">
                  <a:moveTo>
                    <a:pt x="121" y="0"/>
                  </a:moveTo>
                  <a:cubicBezTo>
                    <a:pt x="162" y="197"/>
                    <a:pt x="0" y="165"/>
                    <a:pt x="0" y="165"/>
                  </a:cubicBezTo>
                  <a:cubicBezTo>
                    <a:pt x="0" y="165"/>
                    <a:pt x="10" y="65"/>
                    <a:pt x="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240;p36">
              <a:extLst>
                <a:ext uri="{FF2B5EF4-FFF2-40B4-BE49-F238E27FC236}">
                  <a16:creationId xmlns:a16="http://schemas.microsoft.com/office/drawing/2014/main" id="{4279DCD9-8302-4744-B560-411A1ECB0674}"/>
                </a:ext>
              </a:extLst>
            </p:cNvPr>
            <p:cNvSpPr/>
            <p:nvPr/>
          </p:nvSpPr>
          <p:spPr>
            <a:xfrm>
              <a:off x="1912733" y="2962722"/>
              <a:ext cx="319613" cy="505379"/>
            </a:xfrm>
            <a:custGeom>
              <a:avLst/>
              <a:gdLst/>
              <a:ahLst/>
              <a:cxnLst/>
              <a:rect l="l" t="t" r="r" b="b"/>
              <a:pathLst>
                <a:path w="151" h="239" extrusionOk="0">
                  <a:moveTo>
                    <a:pt x="75" y="0"/>
                  </a:moveTo>
                  <a:cubicBezTo>
                    <a:pt x="34" y="0"/>
                    <a:pt x="0" y="34"/>
                    <a:pt x="0" y="76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205"/>
                    <a:pt x="34" y="239"/>
                    <a:pt x="75" y="239"/>
                  </a:cubicBezTo>
                  <a:cubicBezTo>
                    <a:pt x="117" y="239"/>
                    <a:pt x="151" y="205"/>
                    <a:pt x="151" y="163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1" y="34"/>
                    <a:pt x="117" y="0"/>
                    <a:pt x="7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241;p36">
              <a:extLst>
                <a:ext uri="{FF2B5EF4-FFF2-40B4-BE49-F238E27FC236}">
                  <a16:creationId xmlns:a16="http://schemas.microsoft.com/office/drawing/2014/main" id="{9B3D5E74-95D1-49F2-A0BD-8E7BB36FCC92}"/>
                </a:ext>
              </a:extLst>
            </p:cNvPr>
            <p:cNvSpPr/>
            <p:nvPr/>
          </p:nvSpPr>
          <p:spPr>
            <a:xfrm>
              <a:off x="1938684" y="2987308"/>
              <a:ext cx="267710" cy="453476"/>
            </a:xfrm>
            <a:custGeom>
              <a:avLst/>
              <a:gdLst/>
              <a:ahLst/>
              <a:cxnLst/>
              <a:rect l="l" t="t" r="r" b="b"/>
              <a:pathLst>
                <a:path w="127" h="214" extrusionOk="0">
                  <a:moveTo>
                    <a:pt x="63" y="214"/>
                  </a:moveTo>
                  <a:cubicBezTo>
                    <a:pt x="29" y="214"/>
                    <a:pt x="0" y="186"/>
                    <a:pt x="0" y="151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9" y="0"/>
                    <a:pt x="63" y="0"/>
                  </a:cubicBezTo>
                  <a:cubicBezTo>
                    <a:pt x="98" y="0"/>
                    <a:pt x="127" y="29"/>
                    <a:pt x="127" y="64"/>
                  </a:cubicBezTo>
                  <a:cubicBezTo>
                    <a:pt x="127" y="151"/>
                    <a:pt x="127" y="151"/>
                    <a:pt x="127" y="151"/>
                  </a:cubicBezTo>
                  <a:cubicBezTo>
                    <a:pt x="127" y="186"/>
                    <a:pt x="98" y="214"/>
                    <a:pt x="63" y="21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242;p36">
              <a:extLst>
                <a:ext uri="{FF2B5EF4-FFF2-40B4-BE49-F238E27FC236}">
                  <a16:creationId xmlns:a16="http://schemas.microsoft.com/office/drawing/2014/main" id="{15DB1267-CD7D-48AF-A631-4240D8E4FD4A}"/>
                </a:ext>
              </a:extLst>
            </p:cNvPr>
            <p:cNvSpPr/>
            <p:nvPr/>
          </p:nvSpPr>
          <p:spPr>
            <a:xfrm>
              <a:off x="1736536" y="2066698"/>
              <a:ext cx="687032" cy="256787"/>
            </a:xfrm>
            <a:custGeom>
              <a:avLst/>
              <a:gdLst/>
              <a:ahLst/>
              <a:cxnLst/>
              <a:rect l="l" t="t" r="r" b="b"/>
              <a:pathLst>
                <a:path w="324" h="121" extrusionOk="0">
                  <a:moveTo>
                    <a:pt x="324" y="34"/>
                  </a:moveTo>
                  <a:cubicBezTo>
                    <a:pt x="324" y="121"/>
                    <a:pt x="324" y="121"/>
                    <a:pt x="324" y="121"/>
                  </a:cubicBezTo>
                  <a:cubicBezTo>
                    <a:pt x="284" y="93"/>
                    <a:pt x="226" y="75"/>
                    <a:pt x="161" y="75"/>
                  </a:cubicBezTo>
                  <a:cubicBezTo>
                    <a:pt x="97" y="75"/>
                    <a:pt x="39" y="93"/>
                    <a:pt x="0" y="12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5" y="12"/>
                    <a:pt x="101" y="0"/>
                    <a:pt x="161" y="0"/>
                  </a:cubicBezTo>
                  <a:cubicBezTo>
                    <a:pt x="222" y="0"/>
                    <a:pt x="278" y="13"/>
                    <a:pt x="324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4" name="Picture 2" descr="Pin page">
            <a:extLst>
              <a:ext uri="{FF2B5EF4-FFF2-40B4-BE49-F238E27FC236}">
                <a16:creationId xmlns:a16="http://schemas.microsoft.com/office/drawing/2014/main" id="{61535109-2C8E-4DD8-A91F-FB911A9F5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720" y="98544"/>
            <a:ext cx="691920" cy="538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obotics Science Center by Slidesgo">
  <a:themeElements>
    <a:clrScheme name="Simple Light">
      <a:dk1>
        <a:srgbClr val="103B57"/>
      </a:dk1>
      <a:lt1>
        <a:srgbClr val="C9E6F8"/>
      </a:lt1>
      <a:dk2>
        <a:srgbClr val="316388"/>
      </a:dk2>
      <a:lt2>
        <a:srgbClr val="4A91C6"/>
      </a:lt2>
      <a:accent1>
        <a:srgbClr val="61DBF8"/>
      </a:accent1>
      <a:accent2>
        <a:srgbClr val="B8B8CC"/>
      </a:accent2>
      <a:accent3>
        <a:srgbClr val="D9D9E4"/>
      </a:accent3>
      <a:accent4>
        <a:srgbClr val="FFFFFF"/>
      </a:accent4>
      <a:accent5>
        <a:srgbClr val="FFFFFF"/>
      </a:accent5>
      <a:accent6>
        <a:srgbClr val="FFFFFF"/>
      </a:accent6>
      <a:hlink>
        <a:srgbClr val="103B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188</Words>
  <Application>Microsoft Office PowerPoint</Application>
  <PresentationFormat>On-screen Show (16:9)</PresentationFormat>
  <Paragraphs>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Poppins</vt:lpstr>
      <vt:lpstr>Lato</vt:lpstr>
      <vt:lpstr>Montserrat</vt:lpstr>
      <vt:lpstr>Karla</vt:lpstr>
      <vt:lpstr>Calibri</vt:lpstr>
      <vt:lpstr>Poppins ExtraBold</vt:lpstr>
      <vt:lpstr>Albert Sans</vt:lpstr>
      <vt:lpstr>Arial</vt:lpstr>
      <vt:lpstr>Robotics Science Center by Slidesgo</vt:lpstr>
      <vt:lpstr>Проект “Превод от говор към жестомимичен език с роботизирани ръце”</vt:lpstr>
      <vt:lpstr>Мотивация</vt:lpstr>
      <vt:lpstr>Кратко описание</vt:lpstr>
      <vt:lpstr>Използвани технологии </vt:lpstr>
      <vt:lpstr>Използвани технологии </vt:lpstr>
      <vt:lpstr>Бъдеща работа</vt:lpstr>
      <vt:lpstr>Демонстрация</vt:lpstr>
      <vt:lpstr>Благодарим за вниманието!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“Превод от говор към жестомимичен език с роботизирани ръце”</dc:title>
  <dc:creator>User</dc:creator>
  <cp:lastModifiedBy>Биляна Т. Бъчварова</cp:lastModifiedBy>
  <cp:revision>5</cp:revision>
  <dcterms:modified xsi:type="dcterms:W3CDTF">2025-06-24T23:26:31Z</dcterms:modified>
</cp:coreProperties>
</file>