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თორნიკე კიკაჩეიშვილი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თორნიკე კიკაჩეიშვილი</a:t>
            </a:r>
          </a:p>
        </p:txBody>
      </p:sp>
      <p:sp>
        <p:nvSpPr>
          <p:cNvPr id="172" name="Insights in Mo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Insights in Motion</a:t>
            </a:r>
          </a:p>
        </p:txBody>
      </p:sp>
      <p:sp>
        <p:nvSpPr>
          <p:cNvPr id="173" name="ბიზნესის მოხსენების, ვიზუალური ანალიტიკისა და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ბიზნესის მოხსენების, ვიზუალური ანალიტიკისა და</a:t>
            </a:r>
          </a:p>
          <a:p>
            <a:pPr/>
            <a:r>
              <a:t>შესრულების მენეჯმენტის ძალის გამოვლენა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რა არის ბიზნეს მოხსენება?"/>
          <p:cNvSpPr txBox="1"/>
          <p:nvPr>
            <p:ph type="title"/>
          </p:nvPr>
        </p:nvSpPr>
        <p:spPr>
          <a:xfrm>
            <a:off x="1759157" y="351826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რა არის ბიზნეს მოხსენება?</a:t>
            </a:r>
          </a:p>
        </p:txBody>
      </p:sp>
      <p:pic>
        <p:nvPicPr>
          <p:cNvPr id="17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30455" y="11072209"/>
            <a:ext cx="5332833" cy="2999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5363" y="6120100"/>
            <a:ext cx="10318591" cy="6156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ablea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Tableau</a:t>
            </a:r>
          </a:p>
          <a:p>
            <a:pPr/>
            <a:r>
              <a:t>Power BI</a:t>
            </a:r>
          </a:p>
          <a:p>
            <a:pPr/>
            <a:r>
              <a:t>Google Data Studio</a:t>
            </a:r>
          </a:p>
          <a:p>
            <a:pPr/>
          </a:p>
          <a:p>
            <a:pPr/>
            <a:r>
              <a:t>Dashboards</a:t>
            </a:r>
          </a:p>
          <a:p>
            <a:pPr/>
            <a:r>
              <a:t>Heatmaps</a:t>
            </a:r>
          </a:p>
          <a:p>
            <a:pPr/>
            <a:r>
              <a:t>Trend lines</a:t>
            </a:r>
          </a:p>
        </p:txBody>
      </p:sp>
      <p:pic>
        <p:nvPicPr>
          <p:cNvPr id="180" name="Small section of a modern shell bridge in Qingdao, Shandong, China with a partly cloudy sky above" descr="Small section of a modern shell bridge in Qingdao, Shandong, China with a partly cloudy sky abov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192000" y="3787579"/>
            <a:ext cx="10916874" cy="6140742"/>
          </a:xfrm>
          <a:prstGeom prst="rect">
            <a:avLst/>
          </a:prstGeom>
        </p:spPr>
      </p:pic>
      <p:sp>
        <p:nvSpPr>
          <p:cNvPr id="181" name="ვიზუალური ანალიტიკ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77520">
              <a:defRPr spc="-130" sz="6544"/>
            </a:lvl1pPr>
          </a:lstStyle>
          <a:p>
            <a:pPr/>
            <a:r>
              <a:t>ვიზუალური ანალიტიკა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კომპანიის წარმატება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კომპანიის წარმატება!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ინტეგრაცი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ინტეგრაცია</a:t>
            </a:r>
          </a:p>
        </p:txBody>
      </p:sp>
      <p:sp>
        <p:nvSpPr>
          <p:cNvPr id="186" name="როგორ დავნერგოთ კომპანიაში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როგორ დავნერგოთ კომპანიაში?</a:t>
            </a:r>
          </a:p>
        </p:txBody>
      </p:sp>
      <p:sp>
        <p:nvSpPr>
          <p:cNvPr id="187" name="მიზნების და KPI-ების იდენთიფიცირებ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მიზნების და KPI-ების იდენთიფიცირება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მონაცემების ხელმისაწვდომობის და ტიპის დადგენა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შესაბამისი ხელსაწყოს არჩევა მაგ: Tableau, Power BI, Google Data Studio.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ინტეგრაცია სხვადასხვა ფინანსურ სისტემებთან (CRM, ERP, financial systems)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რეპორტინგის ხელსაწყოების და დეშბორდების აწყობა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თანამშრომლების შესაბამისი გადამზადება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მონაცემებზე დაკვირვება ანალიზი და გადაწყვეტილების მიღება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რეალური გამოყენება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რეალური გამოყენება</a:t>
            </a:r>
          </a:p>
        </p:txBody>
      </p:sp>
      <p:sp>
        <p:nvSpPr>
          <p:cNvPr id="190" name="გაყიდვები - Wallmart იყენებს ვიზუალურ ხელსაწყოებს გაყიდვების მონაცემების გასაანალიზებლად რაც რეალურ დროში ეხმარება პროდუქციის მენეჯმენტში და გაყიდვების მაქსიმიზაციაში…"/>
          <p:cNvSpPr txBox="1"/>
          <p:nvPr>
            <p:ph type="body" idx="1"/>
          </p:nvPr>
        </p:nvSpPr>
        <p:spPr>
          <a:xfrm>
            <a:off x="1206500" y="2781101"/>
            <a:ext cx="21971000" cy="9723415"/>
          </a:xfrm>
          <a:prstGeom prst="rect">
            <a:avLst/>
          </a:prstGeom>
        </p:spPr>
        <p:txBody>
          <a:bodyPr/>
          <a:lstStyle/>
          <a:p>
            <a:pPr/>
            <a:r>
              <a:t>გაყიდვები - Wallmart იყენებს ვიზუალურ ხელსაწყოებს გაყიდვების მონაცემების გასაანალიზებლად რაც რეალურ დროში ეხმარება პროდუქციის მენეჯმენტში და გაყიდვების მაქსიმიზაციაში</a:t>
            </a:r>
          </a:p>
          <a:p>
            <a:pPr/>
            <a:r>
              <a:t>ტექნოლოგიები - Microsoft აქვს და იყენებს Power BI ხელსაწყოს, მრავალწახნაგოვანი მონაცემების ანალიზში და ვიზუალიზაციაში, რაც ეხმარებათ დააიდენთიფიცირონ თითოეული პროექტის წარმატება</a:t>
            </a:r>
          </a:p>
          <a:p>
            <a:pPr/>
          </a:p>
          <a:p>
            <a:pPr/>
            <a:r>
              <a:t>სხვა სექტორები: ჯანდაცვა, ტელე-კომუნიკაცია, წარმოება, კვება და სხვა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