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6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2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8DC80B-2F2F-4DD4-BD1F-445CC8A18A0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C060E9-C304-4761-A2DE-0EB09281E1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278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17869"/>
          </a:xfrm>
        </p:spPr>
        <p:txBody>
          <a:bodyPr>
            <a:noAutofit/>
          </a:bodyPr>
          <a:lstStyle/>
          <a:p>
            <a:pPr algn="ctr"/>
            <a:r>
              <a:rPr lang="en-US" cap="none" dirty="0" smtClean="0"/>
              <a:t>template&lt;&gt; in C++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1021" y="3568701"/>
            <a:ext cx="5613888" cy="21208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sz="2000" dirty="0" smtClean="0">
                <a:solidFill>
                  <a:schemeClr val="bg1"/>
                </a:solidFill>
              </a:rPr>
              <a:t>უამრავი ვარიაცია და შესაძლებლობები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sz="2000" dirty="0" smtClean="0">
                <a:solidFill>
                  <a:schemeClr val="bg1"/>
                </a:solidFill>
              </a:rPr>
              <a:t>ცვლადის ტიპისაგან დამოუკიდებელი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Meta </a:t>
            </a:r>
            <a:r>
              <a:rPr lang="ka-GE" sz="2000" dirty="0" smtClean="0">
                <a:solidFill>
                  <a:schemeClr val="bg1"/>
                </a:solidFill>
              </a:rPr>
              <a:t>პროგრამირება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sz="2000" dirty="0" smtClean="0">
                <a:solidFill>
                  <a:schemeClr val="bg1"/>
                </a:solidFill>
              </a:rPr>
              <a:t>არ კომპილირდება </a:t>
            </a:r>
            <a:r>
              <a:rPr lang="en-US" sz="2000" dirty="0" smtClean="0">
                <a:solidFill>
                  <a:schemeClr val="bg1"/>
                </a:solidFill>
              </a:rPr>
              <a:t>runtime</a:t>
            </a:r>
            <a:endParaRPr lang="ka-GE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Templates  are so cool</a:t>
            </a:r>
            <a:endParaRPr lang="en-US" dirty="0"/>
          </a:p>
        </p:txBody>
      </p:sp>
      <p:pic>
        <p:nvPicPr>
          <p:cNvPr id="1026" name="Picture 2" descr="C++ Function Template (With Example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232025"/>
            <a:ext cx="5320308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mplates in C++ - Simple Snipp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00" y="2351088"/>
            <a:ext cx="5798654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8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a-GE" sz="5400" dirty="0" smtClean="0"/>
              <a:t>გამოყენება</a:t>
            </a:r>
            <a:endParaRPr lang="en-US" sz="5400" dirty="0"/>
          </a:p>
        </p:txBody>
      </p:sp>
      <p:pic>
        <p:nvPicPr>
          <p:cNvPr id="4" name="Picture 6" descr="Cpp Template || Program For Template C++ Templa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35" y="2308224"/>
            <a:ext cx="7265530" cy="40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36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</TotalTime>
  <Words>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Gill Sans MT</vt:lpstr>
      <vt:lpstr>Arial</vt:lpstr>
      <vt:lpstr>Sylfaen</vt:lpstr>
      <vt:lpstr>Wingdings 2</vt:lpstr>
      <vt:lpstr>Dividend</vt:lpstr>
      <vt:lpstr>template&lt;&gt; in C++</vt:lpstr>
      <vt:lpstr>Templates  are so cool</vt:lpstr>
      <vt:lpstr>გამოყენება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template&lt;&gt; in C++</dc:title>
  <dc:creator>somebody .</dc:creator>
  <cp:lastModifiedBy>somebody .</cp:lastModifiedBy>
  <cp:revision>3</cp:revision>
  <dcterms:created xsi:type="dcterms:W3CDTF">2020-12-24T08:05:44Z</dcterms:created>
  <dcterms:modified xsi:type="dcterms:W3CDTF">2020-12-24T08:35:51Z</dcterms:modified>
</cp:coreProperties>
</file>