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5CAA-B534-4CB2-B775-19989CC3C88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D0CA-7A6B-45DF-83C5-E2300EE6A3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40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5CAA-B534-4CB2-B775-19989CC3C88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D0CA-7A6B-45DF-83C5-E2300EE6A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7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5CAA-B534-4CB2-B775-19989CC3C88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D0CA-7A6B-45DF-83C5-E2300EE6A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6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5CAA-B534-4CB2-B775-19989CC3C88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D0CA-7A6B-45DF-83C5-E2300EE6A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7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5CAA-B534-4CB2-B775-19989CC3C88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D0CA-7A6B-45DF-83C5-E2300EE6A3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10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5CAA-B534-4CB2-B775-19989CC3C88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D0CA-7A6B-45DF-83C5-E2300EE6A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9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5CAA-B534-4CB2-B775-19989CC3C88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D0CA-7A6B-45DF-83C5-E2300EE6A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8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5CAA-B534-4CB2-B775-19989CC3C88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D0CA-7A6B-45DF-83C5-E2300EE6A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1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5CAA-B534-4CB2-B775-19989CC3C88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D0CA-7A6B-45DF-83C5-E2300EE6A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5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5CF5CAA-B534-4CB2-B775-19989CC3C88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4D0CA-7A6B-45DF-83C5-E2300EE6A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8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5CAA-B534-4CB2-B775-19989CC3C88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D0CA-7A6B-45DF-83C5-E2300EE6A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1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5CF5CAA-B534-4CB2-B775-19989CC3C88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F4D0CA-7A6B-45DF-83C5-E2300EE6A37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82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a-GE" dirty="0" smtClean="0"/>
              <a:t>თორნიკე კიკაჩეიშვილი</a:t>
            </a:r>
            <a:endParaRPr lang="en-US" dirty="0"/>
          </a:p>
        </p:txBody>
      </p:sp>
      <p:pic>
        <p:nvPicPr>
          <p:cNvPr id="4" name="Picture 3" descr="Angular (web framework) -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29" y="-77070"/>
            <a:ext cx="4402182" cy="44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8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მოკლე ისტორია</a:t>
            </a:r>
            <a:endParaRPr lang="en-US" dirty="0"/>
          </a:p>
        </p:txBody>
      </p:sp>
      <p:pic>
        <p:nvPicPr>
          <p:cNvPr id="4" name="Content Placeholder 3" descr="Google logo - Wikipedia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503" y="286603"/>
            <a:ext cx="4010614" cy="1356924"/>
          </a:xfrm>
        </p:spPr>
      </p:pic>
      <p:pic>
        <p:nvPicPr>
          <p:cNvPr id="5" name="Picture 4" descr="Introducciòn a AngularJ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1" y="2208931"/>
            <a:ext cx="4001887" cy="22518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3325" y="4460777"/>
            <a:ext cx="3919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2010, 20 </a:t>
            </a:r>
            <a:r>
              <a:rPr lang="ka-GE" sz="3200" dirty="0" smtClean="0"/>
              <a:t>ოქტომბერი</a:t>
            </a:r>
            <a:endParaRPr lang="en-US" sz="3200" dirty="0"/>
          </a:p>
        </p:txBody>
      </p:sp>
      <p:pic>
        <p:nvPicPr>
          <p:cNvPr id="7" name="Picture 6" descr="Angular (web framework)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04" y="2050868"/>
            <a:ext cx="1789612" cy="1789612"/>
          </a:xfrm>
          <a:prstGeom prst="rect">
            <a:avLst/>
          </a:prstGeom>
        </p:spPr>
      </p:pic>
      <p:pic>
        <p:nvPicPr>
          <p:cNvPr id="8" name="Picture 7" descr="TypeScript - Wikipedia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616" y="3140832"/>
            <a:ext cx="1580922" cy="3880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54075" y="3367322"/>
            <a:ext cx="3009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2016 – Angular 2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8434381" y="4480182"/>
            <a:ext cx="1989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Angular 2+</a:t>
            </a:r>
            <a:endParaRPr lang="en-US" sz="3200" dirty="0"/>
          </a:p>
        </p:txBody>
      </p:sp>
      <p:sp>
        <p:nvSpPr>
          <p:cNvPr id="12" name="Right Arrow 11"/>
          <p:cNvSpPr/>
          <p:nvPr/>
        </p:nvSpPr>
        <p:spPr>
          <a:xfrm>
            <a:off x="3762103" y="2945674"/>
            <a:ext cx="4310901" cy="389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რა არის </a:t>
            </a:r>
            <a:r>
              <a:rPr lang="en-US" dirty="0" smtClean="0"/>
              <a:t>FrameWork? </a:t>
            </a:r>
            <a:endParaRPr lang="en-US" dirty="0"/>
          </a:p>
        </p:txBody>
      </p:sp>
      <p:pic>
        <p:nvPicPr>
          <p:cNvPr id="4" name="Content Placeholder 3" descr="Our Framed House | They framed it just in time for it to ..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86001"/>
            <a:ext cx="4406535" cy="330490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141" y="2013856"/>
            <a:ext cx="6131107" cy="37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0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რა არის </a:t>
            </a:r>
            <a:r>
              <a:rPr lang="en-US" dirty="0" smtClean="0"/>
              <a:t>SPA (single-page app)</a:t>
            </a:r>
            <a:r>
              <a:rPr lang="ka-GE" dirty="0" smtClean="0"/>
              <a:t>?</a:t>
            </a:r>
            <a:endParaRPr lang="en-US" dirty="0"/>
          </a:p>
        </p:txBody>
      </p:sp>
      <p:pic>
        <p:nvPicPr>
          <p:cNvPr id="1026" name="Picture 2" descr="Single Page Application (SPA) Using AngularJS, Web API and MVC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57" y="2489426"/>
            <a:ext cx="523875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ngle Page Application (SPA) – Code2Succe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884" y="2489427"/>
            <a:ext cx="5223903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65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pic>
        <p:nvPicPr>
          <p:cNvPr id="2050" name="Picture 2" descr="React JS for WordPress Users: A Basic Introduction | Elegant Themes Blo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552" y="2068331"/>
            <a:ext cx="4627448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cebook's old web design will disappear in September - The Ve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5403"/>
            <a:ext cx="7489739" cy="421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99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როგორ გამოვიყენო?</a:t>
            </a:r>
            <a:endParaRPr lang="en-US" dirty="0"/>
          </a:p>
        </p:txBody>
      </p:sp>
      <p:pic>
        <p:nvPicPr>
          <p:cNvPr id="3074" name="Picture 2" descr="Node.js - Wikipedi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" y="1850137"/>
            <a:ext cx="4285396" cy="262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ngular - Débuter avec angular-cli - Infinite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367" y="2058397"/>
            <a:ext cx="5029200" cy="241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Why You Should Use TypeScript in 20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031" y="3880303"/>
            <a:ext cx="2545644" cy="228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7698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</TotalTime>
  <Words>32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Sylfaen</vt:lpstr>
      <vt:lpstr>Retrospect</vt:lpstr>
      <vt:lpstr>ANGULAR</vt:lpstr>
      <vt:lpstr>მოკლე ისტორია</vt:lpstr>
      <vt:lpstr>რა არის FrameWork? </vt:lpstr>
      <vt:lpstr>რა არის SPA (single-page app)?</vt:lpstr>
      <vt:lpstr>Components</vt:lpstr>
      <vt:lpstr>როგორ გამოვიყენო?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somebody .</dc:creator>
  <cp:lastModifiedBy>somebody .</cp:lastModifiedBy>
  <cp:revision>4</cp:revision>
  <dcterms:created xsi:type="dcterms:W3CDTF">2020-12-04T19:00:21Z</dcterms:created>
  <dcterms:modified xsi:type="dcterms:W3CDTF">2020-12-04T19:35:28Z</dcterms:modified>
</cp:coreProperties>
</file>