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Multithread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c#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.net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Tornike Kikacheishvili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2103-C4F4-42B8-BF26-CB11D18D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Multithreading and Concurrency - Java Programming Tutorial">
            <a:extLst>
              <a:ext uri="{FF2B5EF4-FFF2-40B4-BE49-F238E27FC236}">
                <a16:creationId xmlns:a16="http://schemas.microsoft.com/office/drawing/2014/main" id="{95DF9AD5-DB94-4971-B7CE-EE3FDE868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714838"/>
            <a:ext cx="10058400" cy="30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1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8CD4-AB0B-4B68-BF21-7375A67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2703-2B95-4B35-9865-C0026B82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520" y="2103120"/>
            <a:ext cx="466344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AvodeNormal</a:t>
            </a:r>
            <a:r>
              <a:rPr lang="en-US" sz="3200" dirty="0"/>
              <a:t>  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/>
              <a:t>BelowNormal</a:t>
            </a:r>
            <a:r>
              <a:rPr lang="en-US" sz="3200" dirty="0"/>
              <a:t>  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Highest  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Lowest  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Normal   2</a:t>
            </a:r>
          </a:p>
        </p:txBody>
      </p:sp>
      <p:pic>
        <p:nvPicPr>
          <p:cNvPr id="2050" name="Picture 2" descr="Our Values Set Our Priorities - The Clemmer Group">
            <a:extLst>
              <a:ext uri="{FF2B5EF4-FFF2-40B4-BE49-F238E27FC236}">
                <a16:creationId xmlns:a16="http://schemas.microsoft.com/office/drawing/2014/main" id="{C3A629FB-963D-486D-9561-A371BBCC8DA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03120"/>
            <a:ext cx="5156190" cy="30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D7853-D03C-4849-B857-B16A1330687B}"/>
              </a:ext>
            </a:extLst>
          </p:cNvPr>
          <p:cNvSpPr txBox="1"/>
          <p:nvPr/>
        </p:nvSpPr>
        <p:spPr>
          <a:xfrm>
            <a:off x="2899249" y="5756420"/>
            <a:ext cx="62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 </a:t>
            </a:r>
            <a:r>
              <a:rPr lang="en-US" dirty="0" err="1"/>
              <a:t>thread.Priority</a:t>
            </a:r>
            <a:r>
              <a:rPr lang="en-US" dirty="0"/>
              <a:t> = </a:t>
            </a:r>
            <a:r>
              <a:rPr lang="en-US" dirty="0" err="1"/>
              <a:t>ThreadPriority.BelowNormal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C560-1E6A-4FB2-AEC7-1C3CA329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5C05E-DAA3-46BA-B419-812C21582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6524" y="3982709"/>
            <a:ext cx="4150432" cy="242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LOCK</a:t>
            </a:r>
          </a:p>
          <a:p>
            <a:r>
              <a:rPr lang="en-US" dirty="0"/>
              <a:t>MONITOR</a:t>
            </a:r>
          </a:p>
          <a:p>
            <a:r>
              <a:rPr lang="en-US" dirty="0"/>
              <a:t>MANUAL RESET EVENT</a:t>
            </a:r>
          </a:p>
          <a:p>
            <a:r>
              <a:rPr lang="en-US" dirty="0"/>
              <a:t>AUTO RESET EVENT</a:t>
            </a:r>
          </a:p>
          <a:p>
            <a:r>
              <a:rPr lang="en-US" dirty="0"/>
              <a:t>MUTEX</a:t>
            </a:r>
          </a:p>
          <a:p>
            <a:r>
              <a:rPr lang="en-US" dirty="0"/>
              <a:t>SEMAPHORE</a:t>
            </a:r>
          </a:p>
        </p:txBody>
      </p:sp>
      <p:pic>
        <p:nvPicPr>
          <p:cNvPr id="3074" name="Picture 2" descr="Synchronizing Threads - Tutorialspoint">
            <a:extLst>
              <a:ext uri="{FF2B5EF4-FFF2-40B4-BE49-F238E27FC236}">
                <a16:creationId xmlns:a16="http://schemas.microsoft.com/office/drawing/2014/main" id="{86A41067-ADA3-43A4-9DF3-7F4311D7FF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2512"/>
            <a:ext cx="4795028" cy="20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sk And Thread In C#">
            <a:extLst>
              <a:ext uri="{FF2B5EF4-FFF2-40B4-BE49-F238E27FC236}">
                <a16:creationId xmlns:a16="http://schemas.microsoft.com/office/drawing/2014/main" id="{6D1100B1-D81F-4FED-B670-BF1EF509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6" y="1742512"/>
            <a:ext cx="4880236" cy="309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6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{BF6FBA97-68AA-4365-890D-E40C6D443640}tf56219246_win32</Template>
  <TotalTime>18</TotalTime>
  <Words>40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Garamond</vt:lpstr>
      <vt:lpstr>SavonVTI</vt:lpstr>
      <vt:lpstr>Multithread c# .net</vt:lpstr>
      <vt:lpstr>Structure</vt:lpstr>
      <vt:lpstr>Priority</vt:lpstr>
      <vt:lpstr>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 c# .net</dc:title>
  <dc:creator>Tornike Kikacheishvili</dc:creator>
  <cp:lastModifiedBy>Tornike Kikacheishvili</cp:lastModifiedBy>
  <cp:revision>3</cp:revision>
  <dcterms:created xsi:type="dcterms:W3CDTF">2021-05-10T08:22:52Z</dcterms:created>
  <dcterms:modified xsi:type="dcterms:W3CDTF">2021-05-10T08:41:44Z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