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TailwindCSS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34704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Tornike Kikacheishvili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475" y="2018425"/>
            <a:ext cx="2503076" cy="25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Release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2019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v0.7.4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v1.9.6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v2.2.19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3.0.24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56913"/>
            <a:ext cx="68675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53" y="0"/>
            <a:ext cx="75465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Time…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