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FlexBOx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6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/>
              <a:t>რა არის </a:t>
            </a:r>
            <a:r>
              <a:rPr lang="en-US" dirty="0" smtClean="0"/>
              <a:t>FLEXBOX?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en-US" sz="4400" dirty="0" smtClean="0"/>
              <a:t>NO FLOATS &amp;  NO POSITIONING</a:t>
            </a:r>
            <a:endParaRPr lang="en-US" sz="4400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ka-GE" sz="4400" dirty="0" smtClean="0"/>
              <a:t>ყველა ბრაუზერს აქვს </a:t>
            </a:r>
            <a:r>
              <a:rPr lang="en-US" sz="4400" dirty="0" smtClean="0"/>
              <a:t>Flexbox</a:t>
            </a:r>
            <a:r>
              <a:rPr lang="ka-GE" sz="4400" dirty="0" smtClean="0"/>
              <a:t>-ის მხარდაჭერა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2284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FlexBox</a:t>
            </a:r>
            <a:r>
              <a:rPr lang="ka-GE" dirty="0" smtClean="0"/>
              <a:t>-ის განსასაზღვრად, მშობელი კონტეინერი უნდა გახდეს ის.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a-GE" dirty="0" smtClean="0"/>
              <a:t>ამისათვის ვიყენებთ </a:t>
            </a:r>
          </a:p>
          <a:p>
            <a:endParaRPr lang="ka-GE" dirty="0"/>
          </a:p>
          <a:p>
            <a:r>
              <a:rPr lang="en-US" sz="6600" dirty="0" smtClean="0"/>
              <a:t>Display: flex;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013376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/>
              <a:t>კონტეინერის შესაძლებლობები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 smtClean="0"/>
              <a:t>flex-direction:  column | column-reverse| row | row-reverse</a:t>
            </a:r>
            <a:endParaRPr lang="en-GB" sz="2800" dirty="0"/>
          </a:p>
          <a:p>
            <a:r>
              <a:rPr lang="en-GB" sz="2800" dirty="0" smtClean="0"/>
              <a:t>flex-wrap: wrap | </a:t>
            </a:r>
            <a:r>
              <a:rPr lang="en-GB" sz="2800" dirty="0" err="1" smtClean="0"/>
              <a:t>nowrap</a:t>
            </a:r>
            <a:r>
              <a:rPr lang="en-GB" sz="2800" dirty="0" smtClean="0"/>
              <a:t> | wrap-reverse </a:t>
            </a:r>
            <a:endParaRPr lang="en-GB" sz="2800" dirty="0"/>
          </a:p>
          <a:p>
            <a:r>
              <a:rPr lang="en-GB" sz="2800" dirty="0" smtClean="0"/>
              <a:t>flex-flow: row wrap;</a:t>
            </a:r>
            <a:endParaRPr lang="en-GB" sz="2800" dirty="0"/>
          </a:p>
          <a:p>
            <a:r>
              <a:rPr lang="en-GB" sz="2800" dirty="0" smtClean="0"/>
              <a:t>justify-content: </a:t>
            </a:r>
            <a:r>
              <a:rPr lang="en-GB" sz="2800" dirty="0" err="1" smtClean="0"/>
              <a:t>center</a:t>
            </a:r>
            <a:r>
              <a:rPr lang="en-GB" sz="2800" dirty="0" smtClean="0"/>
              <a:t> | flex-start | flex-end | space-around</a:t>
            </a:r>
          </a:p>
          <a:p>
            <a:pPr marL="3730752" lvl="8" indent="0">
              <a:buNone/>
            </a:pPr>
            <a:r>
              <a:rPr lang="en-GB" sz="2200" dirty="0" smtClean="0"/>
              <a:t>|space-between</a:t>
            </a:r>
            <a:endParaRPr lang="en-GB" sz="2200" dirty="0"/>
          </a:p>
          <a:p>
            <a:r>
              <a:rPr lang="en-GB" sz="2800" dirty="0" smtClean="0"/>
              <a:t>align-items: </a:t>
            </a:r>
            <a:r>
              <a:rPr lang="en-GB" sz="2800" dirty="0" err="1" smtClean="0"/>
              <a:t>center</a:t>
            </a:r>
            <a:r>
              <a:rPr lang="en-GB" sz="2800" dirty="0" smtClean="0"/>
              <a:t> | flex-start | flex-end | stretch | baseline</a:t>
            </a:r>
            <a:endParaRPr lang="en-GB" sz="2800" dirty="0"/>
          </a:p>
          <a:p>
            <a:r>
              <a:rPr lang="en-GB" sz="2800" dirty="0" smtClean="0"/>
              <a:t>align-content: space-between  | space-around | stretch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378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/>
              <a:t>კონტეინერის შვილობილი ელემენტების შესაძლებლობები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  <a:p>
            <a:r>
              <a:rPr lang="en-GB" dirty="0"/>
              <a:t>flex-grow</a:t>
            </a:r>
          </a:p>
          <a:p>
            <a:r>
              <a:rPr lang="en-GB" dirty="0"/>
              <a:t>flex-shrink</a:t>
            </a:r>
          </a:p>
          <a:p>
            <a:r>
              <a:rPr lang="en-GB" dirty="0"/>
              <a:t>flex-basis</a:t>
            </a:r>
          </a:p>
          <a:p>
            <a:r>
              <a:rPr lang="en-GB" dirty="0"/>
              <a:t>flex</a:t>
            </a:r>
          </a:p>
          <a:p>
            <a:r>
              <a:rPr lang="en-GB" dirty="0"/>
              <a:t>align-self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42868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293</TotalTime>
  <Words>94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Franklin Gothic Book</vt:lpstr>
      <vt:lpstr>Sylfaen</vt:lpstr>
      <vt:lpstr>Wingdings</vt:lpstr>
      <vt:lpstr>Crop</vt:lpstr>
      <vt:lpstr>FlexBOx</vt:lpstr>
      <vt:lpstr>რა არის FLEXBOX?</vt:lpstr>
      <vt:lpstr>FlexBox-ის განსასაზღვრად, მშობელი კონტეინერი უნდა გახდეს ის.</vt:lpstr>
      <vt:lpstr>კონტეინერის შესაძლებლობები</vt:lpstr>
      <vt:lpstr>კონტეინერის შვილობილი ელემენტების შესაძლებლობები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FlexBOx</dc:title>
  <dc:creator>somebody .</dc:creator>
  <cp:lastModifiedBy>somebody .</cp:lastModifiedBy>
  <cp:revision>5</cp:revision>
  <dcterms:created xsi:type="dcterms:W3CDTF">2020-04-17T05:56:40Z</dcterms:created>
  <dcterms:modified xsi:type="dcterms:W3CDTF">2020-04-23T18:02:27Z</dcterms:modified>
</cp:coreProperties>
</file>