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არის </a:t>
            </a:r>
            <a:r>
              <a:rPr lang="en-US" dirty="0" smtClean="0"/>
              <a:t>FLEXBOX?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4400" dirty="0" smtClean="0"/>
              <a:t>NO FLOATS &amp;  NO POSITIONING</a:t>
            </a:r>
            <a:endParaRPr lang="en-US" sz="4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ka-GE" sz="4400" dirty="0" smtClean="0"/>
              <a:t>ყველა ბრაუზერს აქვს </a:t>
            </a:r>
            <a:r>
              <a:rPr lang="en-US" sz="4400" dirty="0" smtClean="0"/>
              <a:t>Flexbox</a:t>
            </a:r>
            <a:r>
              <a:rPr lang="ka-GE" sz="4400" dirty="0" smtClean="0"/>
              <a:t>-ის მხარდაჭერა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28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62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265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Sylfaen</vt:lpstr>
      <vt:lpstr>Wingdings</vt:lpstr>
      <vt:lpstr>Crop</vt:lpstr>
      <vt:lpstr>FlexBOx</vt:lpstr>
      <vt:lpstr>რა არის FLEXBOX?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somebody .</dc:creator>
  <cp:lastModifiedBy>somebody .</cp:lastModifiedBy>
  <cp:revision>2</cp:revision>
  <dcterms:created xsi:type="dcterms:W3CDTF">2020-04-17T05:56:40Z</dcterms:created>
  <dcterms:modified xsi:type="dcterms:W3CDTF">2020-04-17T10:22:13Z</dcterms:modified>
</cp:coreProperties>
</file>