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1" r:id="rId8"/>
    <p:sldId id="266" r:id="rId9"/>
    <p:sldId id="267" r:id="rId10"/>
    <p:sldId id="268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3C8FE4-7ECB-4B94-B5DE-F7C6A6D4315B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6A3F944-935A-40E5-92E0-2BD14150139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noProof="0" dirty="0"/>
            <a:t>Introduction</a:t>
          </a:r>
        </a:p>
      </dgm:t>
    </dgm:pt>
    <dgm:pt modelId="{5CECB24D-31BB-4287-9069-6C82E5A22F36}" type="parTrans" cxnId="{DE373648-4791-4E66-B013-388F1992043B}">
      <dgm:prSet/>
      <dgm:spPr/>
      <dgm:t>
        <a:bodyPr/>
        <a:lstStyle/>
        <a:p>
          <a:endParaRPr lang="en-US"/>
        </a:p>
      </dgm:t>
    </dgm:pt>
    <dgm:pt modelId="{24F0343C-1FBB-4829-8D63-40388D19672B}" type="sibTrans" cxnId="{DE373648-4791-4E66-B013-388F1992043B}">
      <dgm:prSet/>
      <dgm:spPr/>
      <dgm:t>
        <a:bodyPr/>
        <a:lstStyle/>
        <a:p>
          <a:endParaRPr lang="en-US"/>
        </a:p>
      </dgm:t>
    </dgm:pt>
    <dgm:pt modelId="{468FC21B-5B0E-4712-9083-53E61391245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noProof="0" dirty="0"/>
            <a:t>Dataset and methods</a:t>
          </a:r>
        </a:p>
      </dgm:t>
    </dgm:pt>
    <dgm:pt modelId="{AB62F358-594D-4893-A8AB-029BE5DE5B06}" type="parTrans" cxnId="{61F18E2A-1D6A-4AF9-913C-7C3530A3B440}">
      <dgm:prSet/>
      <dgm:spPr/>
      <dgm:t>
        <a:bodyPr/>
        <a:lstStyle/>
        <a:p>
          <a:endParaRPr lang="en-US"/>
        </a:p>
      </dgm:t>
    </dgm:pt>
    <dgm:pt modelId="{26140C88-2480-452E-BEFD-B3339FD587F7}" type="sibTrans" cxnId="{61F18E2A-1D6A-4AF9-913C-7C3530A3B440}">
      <dgm:prSet/>
      <dgm:spPr/>
      <dgm:t>
        <a:bodyPr/>
        <a:lstStyle/>
        <a:p>
          <a:endParaRPr lang="en-US"/>
        </a:p>
      </dgm:t>
    </dgm:pt>
    <dgm:pt modelId="{EB3DCF1D-79B1-4719-9764-5F449AFC3C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noProof="0" dirty="0"/>
            <a:t>Architectures</a:t>
          </a:r>
        </a:p>
      </dgm:t>
    </dgm:pt>
    <dgm:pt modelId="{0B28F90B-CFBF-401C-BE81-A66D5807357A}" type="parTrans" cxnId="{4BA11EBD-1DCE-4D69-A9BE-DD339B846276}">
      <dgm:prSet/>
      <dgm:spPr/>
      <dgm:t>
        <a:bodyPr/>
        <a:lstStyle/>
        <a:p>
          <a:endParaRPr lang="en-US"/>
        </a:p>
      </dgm:t>
    </dgm:pt>
    <dgm:pt modelId="{5C48B9AF-0116-4416-AE72-DFF977FD9DA4}" type="sibTrans" cxnId="{4BA11EBD-1DCE-4D69-A9BE-DD339B846276}">
      <dgm:prSet/>
      <dgm:spPr/>
      <dgm:t>
        <a:bodyPr/>
        <a:lstStyle/>
        <a:p>
          <a:endParaRPr lang="en-US"/>
        </a:p>
      </dgm:t>
    </dgm:pt>
    <dgm:pt modelId="{EE5D6A52-5C6D-4E11-8AC1-5527CAEC81A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noProof="0" dirty="0"/>
            <a:t>Ablation studies</a:t>
          </a:r>
        </a:p>
      </dgm:t>
    </dgm:pt>
    <dgm:pt modelId="{313C3ACE-A66D-4F0D-B5E1-632DB74C54EB}" type="parTrans" cxnId="{B3F3398D-1DD9-4A5A-931A-33ED5C3C84AB}">
      <dgm:prSet/>
      <dgm:spPr/>
      <dgm:t>
        <a:bodyPr/>
        <a:lstStyle/>
        <a:p>
          <a:endParaRPr lang="en-US"/>
        </a:p>
      </dgm:t>
    </dgm:pt>
    <dgm:pt modelId="{DF5D9071-210E-4043-8816-9799FF6F6991}" type="sibTrans" cxnId="{B3F3398D-1DD9-4A5A-931A-33ED5C3C84AB}">
      <dgm:prSet/>
      <dgm:spPr/>
      <dgm:t>
        <a:bodyPr/>
        <a:lstStyle/>
        <a:p>
          <a:endParaRPr lang="en-US"/>
        </a:p>
      </dgm:t>
    </dgm:pt>
    <dgm:pt modelId="{D1D80998-2C03-4F72-AC81-58D7C0993A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noProof="0" dirty="0"/>
            <a:t>Results</a:t>
          </a:r>
        </a:p>
      </dgm:t>
    </dgm:pt>
    <dgm:pt modelId="{1C4D9FFB-33E9-46B0-8B9E-0795E3558736}" type="parTrans" cxnId="{0BCCA6A0-2DD2-4BD8-9746-13F8D9DE0976}">
      <dgm:prSet/>
      <dgm:spPr/>
      <dgm:t>
        <a:bodyPr/>
        <a:lstStyle/>
        <a:p>
          <a:endParaRPr lang="en-US"/>
        </a:p>
      </dgm:t>
    </dgm:pt>
    <dgm:pt modelId="{4D4629A2-22A7-478B-AEBB-E7097610B210}" type="sibTrans" cxnId="{0BCCA6A0-2DD2-4BD8-9746-13F8D9DE0976}">
      <dgm:prSet/>
      <dgm:spPr/>
      <dgm:t>
        <a:bodyPr/>
        <a:lstStyle/>
        <a:p>
          <a:endParaRPr lang="en-US"/>
        </a:p>
      </dgm:t>
    </dgm:pt>
    <dgm:pt modelId="{A4B34703-6F99-434A-93C1-B435936BA3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noProof="0" dirty="0"/>
            <a:t>Conclusions</a:t>
          </a:r>
        </a:p>
      </dgm:t>
    </dgm:pt>
    <dgm:pt modelId="{0DFDA174-55BC-43BA-934C-96767AE24456}" type="parTrans" cxnId="{E9AE4F0E-4D22-4EAB-9790-3C2F68ECA906}">
      <dgm:prSet/>
      <dgm:spPr/>
      <dgm:t>
        <a:bodyPr/>
        <a:lstStyle/>
        <a:p>
          <a:endParaRPr lang="en-US"/>
        </a:p>
      </dgm:t>
    </dgm:pt>
    <dgm:pt modelId="{C6AC99E7-E4AD-4ED0-A9A9-B127847CFF98}" type="sibTrans" cxnId="{E9AE4F0E-4D22-4EAB-9790-3C2F68ECA906}">
      <dgm:prSet/>
      <dgm:spPr/>
      <dgm:t>
        <a:bodyPr/>
        <a:lstStyle/>
        <a:p>
          <a:endParaRPr lang="en-US"/>
        </a:p>
      </dgm:t>
    </dgm:pt>
    <dgm:pt modelId="{97AF03E0-36AE-4AB3-9873-CCFD9E55BED3}" type="pres">
      <dgm:prSet presAssocID="{1E3C8FE4-7ECB-4B94-B5DE-F7C6A6D4315B}" presName="root" presStyleCnt="0">
        <dgm:presLayoutVars>
          <dgm:dir/>
          <dgm:resizeHandles val="exact"/>
        </dgm:presLayoutVars>
      </dgm:prSet>
      <dgm:spPr/>
    </dgm:pt>
    <dgm:pt modelId="{20980553-D1C0-4570-B688-1B8E3798C085}" type="pres">
      <dgm:prSet presAssocID="{D6A3F944-935A-40E5-92E0-2BD14150139C}" presName="compNode" presStyleCnt="0"/>
      <dgm:spPr/>
    </dgm:pt>
    <dgm:pt modelId="{57A7EAA4-FB59-4FB9-8F61-19C20197BF7D}" type="pres">
      <dgm:prSet presAssocID="{D6A3F944-935A-40E5-92E0-2BD14150139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ke"/>
        </a:ext>
      </dgm:extLst>
    </dgm:pt>
    <dgm:pt modelId="{8B382A22-8D9A-40E7-B4D0-B4C76FFFAC3D}" type="pres">
      <dgm:prSet presAssocID="{D6A3F944-935A-40E5-92E0-2BD14150139C}" presName="spaceRect" presStyleCnt="0"/>
      <dgm:spPr/>
    </dgm:pt>
    <dgm:pt modelId="{FCC7CE2A-18DD-4BD5-B385-68588D340EE6}" type="pres">
      <dgm:prSet presAssocID="{D6A3F944-935A-40E5-92E0-2BD14150139C}" presName="textRect" presStyleLbl="revTx" presStyleIdx="0" presStyleCnt="6">
        <dgm:presLayoutVars>
          <dgm:chMax val="1"/>
          <dgm:chPref val="1"/>
        </dgm:presLayoutVars>
      </dgm:prSet>
      <dgm:spPr/>
    </dgm:pt>
    <dgm:pt modelId="{F16E6A68-996B-4799-9343-A808B67269B9}" type="pres">
      <dgm:prSet presAssocID="{24F0343C-1FBB-4829-8D63-40388D19672B}" presName="sibTrans" presStyleCnt="0"/>
      <dgm:spPr/>
    </dgm:pt>
    <dgm:pt modelId="{6506E74B-546D-4451-92A9-07B2EB34BC49}" type="pres">
      <dgm:prSet presAssocID="{468FC21B-5B0E-4712-9083-53E61391245B}" presName="compNode" presStyleCnt="0"/>
      <dgm:spPr/>
    </dgm:pt>
    <dgm:pt modelId="{F2BE60C1-D66A-48E3-8364-F1D9982A1E11}" type="pres">
      <dgm:prSet presAssocID="{468FC21B-5B0E-4712-9083-53E61391245B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0D124C4-9A56-4D7F-AB1A-768A2E97C371}" type="pres">
      <dgm:prSet presAssocID="{468FC21B-5B0E-4712-9083-53E61391245B}" presName="spaceRect" presStyleCnt="0"/>
      <dgm:spPr/>
    </dgm:pt>
    <dgm:pt modelId="{533439DE-BC65-40B6-B3F5-3DEADC37410C}" type="pres">
      <dgm:prSet presAssocID="{468FC21B-5B0E-4712-9083-53E61391245B}" presName="textRect" presStyleLbl="revTx" presStyleIdx="1" presStyleCnt="6">
        <dgm:presLayoutVars>
          <dgm:chMax val="1"/>
          <dgm:chPref val="1"/>
        </dgm:presLayoutVars>
      </dgm:prSet>
      <dgm:spPr/>
    </dgm:pt>
    <dgm:pt modelId="{B5868627-FAB7-468F-9EF7-3A16DD947AD0}" type="pres">
      <dgm:prSet presAssocID="{26140C88-2480-452E-BEFD-B3339FD587F7}" presName="sibTrans" presStyleCnt="0"/>
      <dgm:spPr/>
    </dgm:pt>
    <dgm:pt modelId="{5E990317-E4FC-4311-8B9F-3BE6E94E9ADA}" type="pres">
      <dgm:prSet presAssocID="{EB3DCF1D-79B1-4719-9764-5F449AFC3CF0}" presName="compNode" presStyleCnt="0"/>
      <dgm:spPr/>
    </dgm:pt>
    <dgm:pt modelId="{E8BE4D21-5FB9-49B4-8BAF-A5EF73FE481A}" type="pres">
      <dgm:prSet presAssocID="{EB3DCF1D-79B1-4719-9764-5F449AFC3CF0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C"/>
        </a:ext>
      </dgm:extLst>
    </dgm:pt>
    <dgm:pt modelId="{83256CEA-BA96-4F8B-B59B-27A5D5BB4A0D}" type="pres">
      <dgm:prSet presAssocID="{EB3DCF1D-79B1-4719-9764-5F449AFC3CF0}" presName="spaceRect" presStyleCnt="0"/>
      <dgm:spPr/>
    </dgm:pt>
    <dgm:pt modelId="{8BDBFF2D-BDB5-4FBC-A05D-BE429D71B3B2}" type="pres">
      <dgm:prSet presAssocID="{EB3DCF1D-79B1-4719-9764-5F449AFC3CF0}" presName="textRect" presStyleLbl="revTx" presStyleIdx="2" presStyleCnt="6">
        <dgm:presLayoutVars>
          <dgm:chMax val="1"/>
          <dgm:chPref val="1"/>
        </dgm:presLayoutVars>
      </dgm:prSet>
      <dgm:spPr/>
    </dgm:pt>
    <dgm:pt modelId="{E9FBC69C-11AB-4C79-B21F-8D69CE2C5CD3}" type="pres">
      <dgm:prSet presAssocID="{5C48B9AF-0116-4416-AE72-DFF977FD9DA4}" presName="sibTrans" presStyleCnt="0"/>
      <dgm:spPr/>
    </dgm:pt>
    <dgm:pt modelId="{29214B29-21C5-4B2A-A8A1-86258B6030D1}" type="pres">
      <dgm:prSet presAssocID="{EE5D6A52-5C6D-4E11-8AC1-5527CAEC81A5}" presName="compNode" presStyleCnt="0"/>
      <dgm:spPr/>
    </dgm:pt>
    <dgm:pt modelId="{986CD46C-CC24-4AAE-B340-419DF882430A}" type="pres">
      <dgm:prSet presAssocID="{EE5D6A52-5C6D-4E11-8AC1-5527CAEC81A5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ngerprint"/>
        </a:ext>
      </dgm:extLst>
    </dgm:pt>
    <dgm:pt modelId="{F4601526-3717-4985-9DC2-E4D673900C9E}" type="pres">
      <dgm:prSet presAssocID="{EE5D6A52-5C6D-4E11-8AC1-5527CAEC81A5}" presName="spaceRect" presStyleCnt="0"/>
      <dgm:spPr/>
    </dgm:pt>
    <dgm:pt modelId="{8A0CE5CD-172F-4B5E-B230-A3767FE81176}" type="pres">
      <dgm:prSet presAssocID="{EE5D6A52-5C6D-4E11-8AC1-5527CAEC81A5}" presName="textRect" presStyleLbl="revTx" presStyleIdx="3" presStyleCnt="6">
        <dgm:presLayoutVars>
          <dgm:chMax val="1"/>
          <dgm:chPref val="1"/>
        </dgm:presLayoutVars>
      </dgm:prSet>
      <dgm:spPr/>
    </dgm:pt>
    <dgm:pt modelId="{72A512DF-66F1-43FA-A115-8F70B6445F54}" type="pres">
      <dgm:prSet presAssocID="{DF5D9071-210E-4043-8816-9799FF6F6991}" presName="sibTrans" presStyleCnt="0"/>
      <dgm:spPr/>
    </dgm:pt>
    <dgm:pt modelId="{23C1906B-F4A7-451F-A312-41122172E291}" type="pres">
      <dgm:prSet presAssocID="{D1D80998-2C03-4F72-AC81-58D7C0993AC5}" presName="compNode" presStyleCnt="0"/>
      <dgm:spPr/>
    </dgm:pt>
    <dgm:pt modelId="{60DB60C3-F423-4FEA-BE1B-CD06C30CFB60}" type="pres">
      <dgm:prSet presAssocID="{D1D80998-2C03-4F72-AC81-58D7C0993AC5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naire"/>
        </a:ext>
      </dgm:extLst>
    </dgm:pt>
    <dgm:pt modelId="{AB446D2B-C805-48CA-BF68-FD9278F8A248}" type="pres">
      <dgm:prSet presAssocID="{D1D80998-2C03-4F72-AC81-58D7C0993AC5}" presName="spaceRect" presStyleCnt="0"/>
      <dgm:spPr/>
    </dgm:pt>
    <dgm:pt modelId="{C83E04F7-E7A5-4E8E-BE10-04885FEA83E4}" type="pres">
      <dgm:prSet presAssocID="{D1D80998-2C03-4F72-AC81-58D7C0993AC5}" presName="textRect" presStyleLbl="revTx" presStyleIdx="4" presStyleCnt="6">
        <dgm:presLayoutVars>
          <dgm:chMax val="1"/>
          <dgm:chPref val="1"/>
        </dgm:presLayoutVars>
      </dgm:prSet>
      <dgm:spPr/>
    </dgm:pt>
    <dgm:pt modelId="{77D6AEFD-D94F-47B7-AEB5-5077C82B8B95}" type="pres">
      <dgm:prSet presAssocID="{4D4629A2-22A7-478B-AEBB-E7097610B210}" presName="sibTrans" presStyleCnt="0"/>
      <dgm:spPr/>
    </dgm:pt>
    <dgm:pt modelId="{9F8DBBD0-E5AB-4B9B-8D1C-08B398157A45}" type="pres">
      <dgm:prSet presAssocID="{A4B34703-6F99-434A-93C1-B435936BA3AE}" presName="compNode" presStyleCnt="0"/>
      <dgm:spPr/>
    </dgm:pt>
    <dgm:pt modelId="{44032995-8619-4A0D-9E67-AFF75B3DB91E}" type="pres">
      <dgm:prSet presAssocID="{A4B34703-6F99-434A-93C1-B435936BA3AE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munications"/>
        </a:ext>
      </dgm:extLst>
    </dgm:pt>
    <dgm:pt modelId="{41AF3134-35ED-478D-AD6D-4E433F5D2762}" type="pres">
      <dgm:prSet presAssocID="{A4B34703-6F99-434A-93C1-B435936BA3AE}" presName="spaceRect" presStyleCnt="0"/>
      <dgm:spPr/>
    </dgm:pt>
    <dgm:pt modelId="{738C4119-ABDB-49A1-82BF-31314B45390D}" type="pres">
      <dgm:prSet presAssocID="{A4B34703-6F99-434A-93C1-B435936BA3AE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5C0E0E0A-E745-405E-A991-6F3E0FF39FE5}" type="presOf" srcId="{1E3C8FE4-7ECB-4B94-B5DE-F7C6A6D4315B}" destId="{97AF03E0-36AE-4AB3-9873-CCFD9E55BED3}" srcOrd="0" destOrd="0" presId="urn:microsoft.com/office/officeart/2018/2/layout/IconLabelList"/>
    <dgm:cxn modelId="{E9AE4F0E-4D22-4EAB-9790-3C2F68ECA906}" srcId="{1E3C8FE4-7ECB-4B94-B5DE-F7C6A6D4315B}" destId="{A4B34703-6F99-434A-93C1-B435936BA3AE}" srcOrd="5" destOrd="0" parTransId="{0DFDA174-55BC-43BA-934C-96767AE24456}" sibTransId="{C6AC99E7-E4AD-4ED0-A9A9-B127847CFF98}"/>
    <dgm:cxn modelId="{61F18E2A-1D6A-4AF9-913C-7C3530A3B440}" srcId="{1E3C8FE4-7ECB-4B94-B5DE-F7C6A6D4315B}" destId="{468FC21B-5B0E-4712-9083-53E61391245B}" srcOrd="1" destOrd="0" parTransId="{AB62F358-594D-4893-A8AB-029BE5DE5B06}" sibTransId="{26140C88-2480-452E-BEFD-B3339FD587F7}"/>
    <dgm:cxn modelId="{DE373648-4791-4E66-B013-388F1992043B}" srcId="{1E3C8FE4-7ECB-4B94-B5DE-F7C6A6D4315B}" destId="{D6A3F944-935A-40E5-92E0-2BD14150139C}" srcOrd="0" destOrd="0" parTransId="{5CECB24D-31BB-4287-9069-6C82E5A22F36}" sibTransId="{24F0343C-1FBB-4829-8D63-40388D19672B}"/>
    <dgm:cxn modelId="{7673807F-4EA9-43C6-BBDC-A6A3B07ECEDA}" type="presOf" srcId="{D6A3F944-935A-40E5-92E0-2BD14150139C}" destId="{FCC7CE2A-18DD-4BD5-B385-68588D340EE6}" srcOrd="0" destOrd="0" presId="urn:microsoft.com/office/officeart/2018/2/layout/IconLabelList"/>
    <dgm:cxn modelId="{E2300186-3708-4091-84DD-5FD737F12708}" type="presOf" srcId="{468FC21B-5B0E-4712-9083-53E61391245B}" destId="{533439DE-BC65-40B6-B3F5-3DEADC37410C}" srcOrd="0" destOrd="0" presId="urn:microsoft.com/office/officeart/2018/2/layout/IconLabelList"/>
    <dgm:cxn modelId="{880BDF89-88FF-4355-95D6-6B1C435354BD}" type="presOf" srcId="{D1D80998-2C03-4F72-AC81-58D7C0993AC5}" destId="{C83E04F7-E7A5-4E8E-BE10-04885FEA83E4}" srcOrd="0" destOrd="0" presId="urn:microsoft.com/office/officeart/2018/2/layout/IconLabelList"/>
    <dgm:cxn modelId="{B3F3398D-1DD9-4A5A-931A-33ED5C3C84AB}" srcId="{1E3C8FE4-7ECB-4B94-B5DE-F7C6A6D4315B}" destId="{EE5D6A52-5C6D-4E11-8AC1-5527CAEC81A5}" srcOrd="3" destOrd="0" parTransId="{313C3ACE-A66D-4F0D-B5E1-632DB74C54EB}" sibTransId="{DF5D9071-210E-4043-8816-9799FF6F6991}"/>
    <dgm:cxn modelId="{0BCCA6A0-2DD2-4BD8-9746-13F8D9DE0976}" srcId="{1E3C8FE4-7ECB-4B94-B5DE-F7C6A6D4315B}" destId="{D1D80998-2C03-4F72-AC81-58D7C0993AC5}" srcOrd="4" destOrd="0" parTransId="{1C4D9FFB-33E9-46B0-8B9E-0795E3558736}" sibTransId="{4D4629A2-22A7-478B-AEBB-E7097610B210}"/>
    <dgm:cxn modelId="{434997B8-D7FA-4B97-BA7E-24572EC782F8}" type="presOf" srcId="{EB3DCF1D-79B1-4719-9764-5F449AFC3CF0}" destId="{8BDBFF2D-BDB5-4FBC-A05D-BE429D71B3B2}" srcOrd="0" destOrd="0" presId="urn:microsoft.com/office/officeart/2018/2/layout/IconLabelList"/>
    <dgm:cxn modelId="{4BA11EBD-1DCE-4D69-A9BE-DD339B846276}" srcId="{1E3C8FE4-7ECB-4B94-B5DE-F7C6A6D4315B}" destId="{EB3DCF1D-79B1-4719-9764-5F449AFC3CF0}" srcOrd="2" destOrd="0" parTransId="{0B28F90B-CFBF-401C-BE81-A66D5807357A}" sibTransId="{5C48B9AF-0116-4416-AE72-DFF977FD9DA4}"/>
    <dgm:cxn modelId="{5C8BEDC5-94A6-4F3D-948D-F17D7462C868}" type="presOf" srcId="{EE5D6A52-5C6D-4E11-8AC1-5527CAEC81A5}" destId="{8A0CE5CD-172F-4B5E-B230-A3767FE81176}" srcOrd="0" destOrd="0" presId="urn:microsoft.com/office/officeart/2018/2/layout/IconLabelList"/>
    <dgm:cxn modelId="{09C4E6D1-C1C4-4744-990D-DE31ADA4790A}" type="presOf" srcId="{A4B34703-6F99-434A-93C1-B435936BA3AE}" destId="{738C4119-ABDB-49A1-82BF-31314B45390D}" srcOrd="0" destOrd="0" presId="urn:microsoft.com/office/officeart/2018/2/layout/IconLabelList"/>
    <dgm:cxn modelId="{2B528EA9-AE08-4EAE-8805-DD6E721094B3}" type="presParOf" srcId="{97AF03E0-36AE-4AB3-9873-CCFD9E55BED3}" destId="{20980553-D1C0-4570-B688-1B8E3798C085}" srcOrd="0" destOrd="0" presId="urn:microsoft.com/office/officeart/2018/2/layout/IconLabelList"/>
    <dgm:cxn modelId="{0671EDA2-95F4-40BA-A41D-3663F238AE5B}" type="presParOf" srcId="{20980553-D1C0-4570-B688-1B8E3798C085}" destId="{57A7EAA4-FB59-4FB9-8F61-19C20197BF7D}" srcOrd="0" destOrd="0" presId="urn:microsoft.com/office/officeart/2018/2/layout/IconLabelList"/>
    <dgm:cxn modelId="{16CBE0F2-C151-4206-ACA6-C80AD078798C}" type="presParOf" srcId="{20980553-D1C0-4570-B688-1B8E3798C085}" destId="{8B382A22-8D9A-40E7-B4D0-B4C76FFFAC3D}" srcOrd="1" destOrd="0" presId="urn:microsoft.com/office/officeart/2018/2/layout/IconLabelList"/>
    <dgm:cxn modelId="{5D0FAAC8-7DE1-41C3-A823-FA7D7F2B6F01}" type="presParOf" srcId="{20980553-D1C0-4570-B688-1B8E3798C085}" destId="{FCC7CE2A-18DD-4BD5-B385-68588D340EE6}" srcOrd="2" destOrd="0" presId="urn:microsoft.com/office/officeart/2018/2/layout/IconLabelList"/>
    <dgm:cxn modelId="{E9966A04-4D52-4FE3-BAAE-CC9C752A847E}" type="presParOf" srcId="{97AF03E0-36AE-4AB3-9873-CCFD9E55BED3}" destId="{F16E6A68-996B-4799-9343-A808B67269B9}" srcOrd="1" destOrd="0" presId="urn:microsoft.com/office/officeart/2018/2/layout/IconLabelList"/>
    <dgm:cxn modelId="{FC3A3606-3419-46C1-B9CE-E2DCF841E659}" type="presParOf" srcId="{97AF03E0-36AE-4AB3-9873-CCFD9E55BED3}" destId="{6506E74B-546D-4451-92A9-07B2EB34BC49}" srcOrd="2" destOrd="0" presId="urn:microsoft.com/office/officeart/2018/2/layout/IconLabelList"/>
    <dgm:cxn modelId="{EADA9A01-3947-4059-8EA0-C5657528ECB1}" type="presParOf" srcId="{6506E74B-546D-4451-92A9-07B2EB34BC49}" destId="{F2BE60C1-D66A-48E3-8364-F1D9982A1E11}" srcOrd="0" destOrd="0" presId="urn:microsoft.com/office/officeart/2018/2/layout/IconLabelList"/>
    <dgm:cxn modelId="{054147DE-82DD-441A-A076-8507141BA56F}" type="presParOf" srcId="{6506E74B-546D-4451-92A9-07B2EB34BC49}" destId="{70D124C4-9A56-4D7F-AB1A-768A2E97C371}" srcOrd="1" destOrd="0" presId="urn:microsoft.com/office/officeart/2018/2/layout/IconLabelList"/>
    <dgm:cxn modelId="{FD878051-2F33-4702-A285-C2943AD04862}" type="presParOf" srcId="{6506E74B-546D-4451-92A9-07B2EB34BC49}" destId="{533439DE-BC65-40B6-B3F5-3DEADC37410C}" srcOrd="2" destOrd="0" presId="urn:microsoft.com/office/officeart/2018/2/layout/IconLabelList"/>
    <dgm:cxn modelId="{4FC6229F-A634-4CEA-84F8-4BCB6378DA0E}" type="presParOf" srcId="{97AF03E0-36AE-4AB3-9873-CCFD9E55BED3}" destId="{B5868627-FAB7-468F-9EF7-3A16DD947AD0}" srcOrd="3" destOrd="0" presId="urn:microsoft.com/office/officeart/2018/2/layout/IconLabelList"/>
    <dgm:cxn modelId="{478DE80D-E538-48FF-9F1A-D663C39F1B77}" type="presParOf" srcId="{97AF03E0-36AE-4AB3-9873-CCFD9E55BED3}" destId="{5E990317-E4FC-4311-8B9F-3BE6E94E9ADA}" srcOrd="4" destOrd="0" presId="urn:microsoft.com/office/officeart/2018/2/layout/IconLabelList"/>
    <dgm:cxn modelId="{3F0D3E2A-485F-4911-8AC5-A9D175FEDE50}" type="presParOf" srcId="{5E990317-E4FC-4311-8B9F-3BE6E94E9ADA}" destId="{E8BE4D21-5FB9-49B4-8BAF-A5EF73FE481A}" srcOrd="0" destOrd="0" presId="urn:microsoft.com/office/officeart/2018/2/layout/IconLabelList"/>
    <dgm:cxn modelId="{C354B182-0166-4094-9AF2-0F84313E91C4}" type="presParOf" srcId="{5E990317-E4FC-4311-8B9F-3BE6E94E9ADA}" destId="{83256CEA-BA96-4F8B-B59B-27A5D5BB4A0D}" srcOrd="1" destOrd="0" presId="urn:microsoft.com/office/officeart/2018/2/layout/IconLabelList"/>
    <dgm:cxn modelId="{B6C4E980-0189-4E88-84C9-D19FBADE458C}" type="presParOf" srcId="{5E990317-E4FC-4311-8B9F-3BE6E94E9ADA}" destId="{8BDBFF2D-BDB5-4FBC-A05D-BE429D71B3B2}" srcOrd="2" destOrd="0" presId="urn:microsoft.com/office/officeart/2018/2/layout/IconLabelList"/>
    <dgm:cxn modelId="{26545D0B-285B-47D8-AE0A-72BC342D9C9D}" type="presParOf" srcId="{97AF03E0-36AE-4AB3-9873-CCFD9E55BED3}" destId="{E9FBC69C-11AB-4C79-B21F-8D69CE2C5CD3}" srcOrd="5" destOrd="0" presId="urn:microsoft.com/office/officeart/2018/2/layout/IconLabelList"/>
    <dgm:cxn modelId="{17E60B9D-1597-477A-BB04-72159C78AF85}" type="presParOf" srcId="{97AF03E0-36AE-4AB3-9873-CCFD9E55BED3}" destId="{29214B29-21C5-4B2A-A8A1-86258B6030D1}" srcOrd="6" destOrd="0" presId="urn:microsoft.com/office/officeart/2018/2/layout/IconLabelList"/>
    <dgm:cxn modelId="{B2567658-40E1-41EA-B84D-5FBDAB24E933}" type="presParOf" srcId="{29214B29-21C5-4B2A-A8A1-86258B6030D1}" destId="{986CD46C-CC24-4AAE-B340-419DF882430A}" srcOrd="0" destOrd="0" presId="urn:microsoft.com/office/officeart/2018/2/layout/IconLabelList"/>
    <dgm:cxn modelId="{56949C06-D166-4B53-B64A-FED681D530D8}" type="presParOf" srcId="{29214B29-21C5-4B2A-A8A1-86258B6030D1}" destId="{F4601526-3717-4985-9DC2-E4D673900C9E}" srcOrd="1" destOrd="0" presId="urn:microsoft.com/office/officeart/2018/2/layout/IconLabelList"/>
    <dgm:cxn modelId="{2705E98E-65E0-4364-BEBA-0A7ABBE6B78F}" type="presParOf" srcId="{29214B29-21C5-4B2A-A8A1-86258B6030D1}" destId="{8A0CE5CD-172F-4B5E-B230-A3767FE81176}" srcOrd="2" destOrd="0" presId="urn:microsoft.com/office/officeart/2018/2/layout/IconLabelList"/>
    <dgm:cxn modelId="{0C6443E1-802B-473F-9AE5-B68EA64B7FFA}" type="presParOf" srcId="{97AF03E0-36AE-4AB3-9873-CCFD9E55BED3}" destId="{72A512DF-66F1-43FA-A115-8F70B6445F54}" srcOrd="7" destOrd="0" presId="urn:microsoft.com/office/officeart/2018/2/layout/IconLabelList"/>
    <dgm:cxn modelId="{098230D2-5CB5-4F64-BC6A-23DA4DD8B3E9}" type="presParOf" srcId="{97AF03E0-36AE-4AB3-9873-CCFD9E55BED3}" destId="{23C1906B-F4A7-451F-A312-41122172E291}" srcOrd="8" destOrd="0" presId="urn:microsoft.com/office/officeart/2018/2/layout/IconLabelList"/>
    <dgm:cxn modelId="{C0419E41-9EBC-4491-A90E-076ADA792E7D}" type="presParOf" srcId="{23C1906B-F4A7-451F-A312-41122172E291}" destId="{60DB60C3-F423-4FEA-BE1B-CD06C30CFB60}" srcOrd="0" destOrd="0" presId="urn:microsoft.com/office/officeart/2018/2/layout/IconLabelList"/>
    <dgm:cxn modelId="{D4070AEF-FF89-4777-B9EF-CE8A54B8224C}" type="presParOf" srcId="{23C1906B-F4A7-451F-A312-41122172E291}" destId="{AB446D2B-C805-48CA-BF68-FD9278F8A248}" srcOrd="1" destOrd="0" presId="urn:microsoft.com/office/officeart/2018/2/layout/IconLabelList"/>
    <dgm:cxn modelId="{A8730B09-62A8-45C0-AC19-A3F65F12ECD8}" type="presParOf" srcId="{23C1906B-F4A7-451F-A312-41122172E291}" destId="{C83E04F7-E7A5-4E8E-BE10-04885FEA83E4}" srcOrd="2" destOrd="0" presId="urn:microsoft.com/office/officeart/2018/2/layout/IconLabelList"/>
    <dgm:cxn modelId="{C56C5CF7-ACA1-4A3C-BF98-D26D33FA7C0B}" type="presParOf" srcId="{97AF03E0-36AE-4AB3-9873-CCFD9E55BED3}" destId="{77D6AEFD-D94F-47B7-AEB5-5077C82B8B95}" srcOrd="9" destOrd="0" presId="urn:microsoft.com/office/officeart/2018/2/layout/IconLabelList"/>
    <dgm:cxn modelId="{A11E9BFA-D07A-4E38-A98A-6BEDFDB9A732}" type="presParOf" srcId="{97AF03E0-36AE-4AB3-9873-CCFD9E55BED3}" destId="{9F8DBBD0-E5AB-4B9B-8D1C-08B398157A45}" srcOrd="10" destOrd="0" presId="urn:microsoft.com/office/officeart/2018/2/layout/IconLabelList"/>
    <dgm:cxn modelId="{C9C80FB3-E120-4478-AEAD-423F269ECB2E}" type="presParOf" srcId="{9F8DBBD0-E5AB-4B9B-8D1C-08B398157A45}" destId="{44032995-8619-4A0D-9E67-AFF75B3DB91E}" srcOrd="0" destOrd="0" presId="urn:microsoft.com/office/officeart/2018/2/layout/IconLabelList"/>
    <dgm:cxn modelId="{E61C7862-8F6D-480C-A05C-88DFB0B2AFBD}" type="presParOf" srcId="{9F8DBBD0-E5AB-4B9B-8D1C-08B398157A45}" destId="{41AF3134-35ED-478D-AD6D-4E433F5D2762}" srcOrd="1" destOrd="0" presId="urn:microsoft.com/office/officeart/2018/2/layout/IconLabelList"/>
    <dgm:cxn modelId="{48AC1C64-4847-4425-9E4E-18015AB138E9}" type="presParOf" srcId="{9F8DBBD0-E5AB-4B9B-8D1C-08B398157A45}" destId="{738C4119-ABDB-49A1-82BF-31314B45390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FFD56E-4773-4F3F-B12F-57FDC24822F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0_3" csCatId="mainScheme" phldr="1"/>
      <dgm:spPr/>
      <dgm:t>
        <a:bodyPr/>
        <a:lstStyle/>
        <a:p>
          <a:endParaRPr lang="en-US"/>
        </a:p>
      </dgm:t>
    </dgm:pt>
    <dgm:pt modelId="{3395D7F8-9BFF-446B-9D73-2980EE7D77E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noProof="0" dirty="0"/>
            <a:t>A time series is a sequence of data points recorded at various points in time</a:t>
          </a:r>
        </a:p>
      </dgm:t>
    </dgm:pt>
    <dgm:pt modelId="{505386DF-4CF8-47E0-BE15-9D3FA6448EA3}" type="parTrans" cxnId="{28B71326-4D25-435E-8F45-FCD1F452F316}">
      <dgm:prSet/>
      <dgm:spPr/>
      <dgm:t>
        <a:bodyPr/>
        <a:lstStyle/>
        <a:p>
          <a:endParaRPr lang="en-US"/>
        </a:p>
      </dgm:t>
    </dgm:pt>
    <dgm:pt modelId="{FABDD554-7E69-4552-AF84-3D61EF2F4CF1}" type="sibTrans" cxnId="{28B71326-4D25-435E-8F45-FCD1F452F316}">
      <dgm:prSet/>
      <dgm:spPr/>
      <dgm:t>
        <a:bodyPr/>
        <a:lstStyle/>
        <a:p>
          <a:endParaRPr lang="en-US"/>
        </a:p>
      </dgm:t>
    </dgm:pt>
    <dgm:pt modelId="{6C67E9D4-A2DD-46FB-9171-3611853C816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noProof="0" dirty="0"/>
            <a:t>Predictions can be made using statistical analysis over a time series</a:t>
          </a:r>
        </a:p>
      </dgm:t>
    </dgm:pt>
    <dgm:pt modelId="{8E6FB864-2E2B-4F9A-8D1B-5ED46541E386}" type="parTrans" cxnId="{40453D0E-7B61-481D-A85E-933FD9D3C012}">
      <dgm:prSet/>
      <dgm:spPr/>
      <dgm:t>
        <a:bodyPr/>
        <a:lstStyle/>
        <a:p>
          <a:endParaRPr lang="en-US"/>
        </a:p>
      </dgm:t>
    </dgm:pt>
    <dgm:pt modelId="{8AB4948E-076D-4EDD-BC49-2F7DC38EF017}" type="sibTrans" cxnId="{40453D0E-7B61-481D-A85E-933FD9D3C012}">
      <dgm:prSet/>
      <dgm:spPr/>
      <dgm:t>
        <a:bodyPr/>
        <a:lstStyle/>
        <a:p>
          <a:endParaRPr lang="en-US"/>
        </a:p>
      </dgm:t>
    </dgm:pt>
    <dgm:pt modelId="{56876D47-13CF-4FD3-A550-6C1F5FC8FAE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noProof="0" dirty="0"/>
            <a:t>The process can be automated with the help of neural networks</a:t>
          </a:r>
        </a:p>
      </dgm:t>
    </dgm:pt>
    <dgm:pt modelId="{F3173EB0-B03E-4C10-B34F-E2DD0AF2F8CF}" type="parTrans" cxnId="{71F96DE3-25BB-4A68-93D1-E70714BF469E}">
      <dgm:prSet/>
      <dgm:spPr/>
      <dgm:t>
        <a:bodyPr/>
        <a:lstStyle/>
        <a:p>
          <a:endParaRPr lang="en-US"/>
        </a:p>
      </dgm:t>
    </dgm:pt>
    <dgm:pt modelId="{4796341B-3DF9-408E-9AE3-D5134C674C03}" type="sibTrans" cxnId="{71F96DE3-25BB-4A68-93D1-E70714BF469E}">
      <dgm:prSet/>
      <dgm:spPr/>
      <dgm:t>
        <a:bodyPr/>
        <a:lstStyle/>
        <a:p>
          <a:endParaRPr lang="en-US"/>
        </a:p>
      </dgm:t>
    </dgm:pt>
    <dgm:pt modelId="{C295FB36-3CE0-4453-84E5-B8FC49BA0EA4}" type="pres">
      <dgm:prSet presAssocID="{9EFFD56E-4773-4F3F-B12F-57FDC24822FC}" presName="root" presStyleCnt="0">
        <dgm:presLayoutVars>
          <dgm:dir/>
          <dgm:resizeHandles val="exact"/>
        </dgm:presLayoutVars>
      </dgm:prSet>
      <dgm:spPr/>
    </dgm:pt>
    <dgm:pt modelId="{88DA4116-0EE5-49E6-8E81-5BA2CE6302F5}" type="pres">
      <dgm:prSet presAssocID="{3395D7F8-9BFF-446B-9D73-2980EE7D77E8}" presName="compNode" presStyleCnt="0"/>
      <dgm:spPr/>
    </dgm:pt>
    <dgm:pt modelId="{B8954E17-4657-421D-A7ED-FAAF6FA51F71}" type="pres">
      <dgm:prSet presAssocID="{3395D7F8-9BFF-446B-9D73-2980EE7D77E8}" presName="bgRect" presStyleLbl="bgShp" presStyleIdx="0" presStyleCnt="3"/>
      <dgm:spPr/>
    </dgm:pt>
    <dgm:pt modelId="{C6A471B1-A766-4286-B562-C7FFB7F7C196}" type="pres">
      <dgm:prSet presAssocID="{3395D7F8-9BFF-446B-9D73-2980EE7D77E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1B08DDCA-70BE-4F80-906A-5DC491DD2BE7}" type="pres">
      <dgm:prSet presAssocID="{3395D7F8-9BFF-446B-9D73-2980EE7D77E8}" presName="spaceRect" presStyleCnt="0"/>
      <dgm:spPr/>
    </dgm:pt>
    <dgm:pt modelId="{53250270-3981-4B1C-8EAE-DB3CCD3DB035}" type="pres">
      <dgm:prSet presAssocID="{3395D7F8-9BFF-446B-9D73-2980EE7D77E8}" presName="parTx" presStyleLbl="revTx" presStyleIdx="0" presStyleCnt="3">
        <dgm:presLayoutVars>
          <dgm:chMax val="0"/>
          <dgm:chPref val="0"/>
        </dgm:presLayoutVars>
      </dgm:prSet>
      <dgm:spPr/>
    </dgm:pt>
    <dgm:pt modelId="{17194AA3-E327-4CEE-98D0-D5700318D9CD}" type="pres">
      <dgm:prSet presAssocID="{FABDD554-7E69-4552-AF84-3D61EF2F4CF1}" presName="sibTrans" presStyleCnt="0"/>
      <dgm:spPr/>
    </dgm:pt>
    <dgm:pt modelId="{8FECC8B8-5A39-4368-B03A-2AB2E61888F3}" type="pres">
      <dgm:prSet presAssocID="{6C67E9D4-A2DD-46FB-9171-3611853C8167}" presName="compNode" presStyleCnt="0"/>
      <dgm:spPr/>
    </dgm:pt>
    <dgm:pt modelId="{8F8DC740-CCF1-4063-AB89-47AE7EF3A8BC}" type="pres">
      <dgm:prSet presAssocID="{6C67E9D4-A2DD-46FB-9171-3611853C8167}" presName="bgRect" presStyleLbl="bgShp" presStyleIdx="1" presStyleCnt="3"/>
      <dgm:spPr/>
    </dgm:pt>
    <dgm:pt modelId="{C213AFD6-6A67-40FB-8DC4-99312A40FB50}" type="pres">
      <dgm:prSet presAssocID="{6C67E9D4-A2DD-46FB-9171-3611853C816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3B3EB67E-3988-4F1A-A6A3-C39F38626967}" type="pres">
      <dgm:prSet presAssocID="{6C67E9D4-A2DD-46FB-9171-3611853C8167}" presName="spaceRect" presStyleCnt="0"/>
      <dgm:spPr/>
    </dgm:pt>
    <dgm:pt modelId="{5CFAF111-D781-4BE2-9701-DD2ED8B385A4}" type="pres">
      <dgm:prSet presAssocID="{6C67E9D4-A2DD-46FB-9171-3611853C8167}" presName="parTx" presStyleLbl="revTx" presStyleIdx="1" presStyleCnt="3">
        <dgm:presLayoutVars>
          <dgm:chMax val="0"/>
          <dgm:chPref val="0"/>
        </dgm:presLayoutVars>
      </dgm:prSet>
      <dgm:spPr/>
    </dgm:pt>
    <dgm:pt modelId="{45978B78-11AB-4972-B5A2-235C1306434B}" type="pres">
      <dgm:prSet presAssocID="{8AB4948E-076D-4EDD-BC49-2F7DC38EF017}" presName="sibTrans" presStyleCnt="0"/>
      <dgm:spPr/>
    </dgm:pt>
    <dgm:pt modelId="{5C04C971-42FB-45E6-B3F3-FE1D3C0B8439}" type="pres">
      <dgm:prSet presAssocID="{56876D47-13CF-4FD3-A550-6C1F5FC8FAE0}" presName="compNode" presStyleCnt="0"/>
      <dgm:spPr/>
    </dgm:pt>
    <dgm:pt modelId="{BF632093-4880-4707-A06D-A37C30E945DE}" type="pres">
      <dgm:prSet presAssocID="{56876D47-13CF-4FD3-A550-6C1F5FC8FAE0}" presName="bgRect" presStyleLbl="bgShp" presStyleIdx="2" presStyleCnt="3"/>
      <dgm:spPr/>
    </dgm:pt>
    <dgm:pt modelId="{00539545-722F-4B3D-AEA2-1EEC230BB973}" type="pres">
      <dgm:prSet presAssocID="{56876D47-13CF-4FD3-A550-6C1F5FC8FAE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7B3820C-D87E-4AC7-8A70-4A0DE4848475}" type="pres">
      <dgm:prSet presAssocID="{56876D47-13CF-4FD3-A550-6C1F5FC8FAE0}" presName="spaceRect" presStyleCnt="0"/>
      <dgm:spPr/>
    </dgm:pt>
    <dgm:pt modelId="{7986764D-1474-4723-B572-FB8BE864301B}" type="pres">
      <dgm:prSet presAssocID="{56876D47-13CF-4FD3-A550-6C1F5FC8FAE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0453D0E-7B61-481D-A85E-933FD9D3C012}" srcId="{9EFFD56E-4773-4F3F-B12F-57FDC24822FC}" destId="{6C67E9D4-A2DD-46FB-9171-3611853C8167}" srcOrd="1" destOrd="0" parTransId="{8E6FB864-2E2B-4F9A-8D1B-5ED46541E386}" sibTransId="{8AB4948E-076D-4EDD-BC49-2F7DC38EF017}"/>
    <dgm:cxn modelId="{66C4E61E-D18F-40D1-9046-6857878F27C3}" type="presOf" srcId="{9EFFD56E-4773-4F3F-B12F-57FDC24822FC}" destId="{C295FB36-3CE0-4453-84E5-B8FC49BA0EA4}" srcOrd="0" destOrd="0" presId="urn:microsoft.com/office/officeart/2018/2/layout/IconVerticalSolidList"/>
    <dgm:cxn modelId="{28B71326-4D25-435E-8F45-FCD1F452F316}" srcId="{9EFFD56E-4773-4F3F-B12F-57FDC24822FC}" destId="{3395D7F8-9BFF-446B-9D73-2980EE7D77E8}" srcOrd="0" destOrd="0" parTransId="{505386DF-4CF8-47E0-BE15-9D3FA6448EA3}" sibTransId="{FABDD554-7E69-4552-AF84-3D61EF2F4CF1}"/>
    <dgm:cxn modelId="{1FEE9770-59C8-4A63-9049-D0C42953C2C6}" type="presOf" srcId="{3395D7F8-9BFF-446B-9D73-2980EE7D77E8}" destId="{53250270-3981-4B1C-8EAE-DB3CCD3DB035}" srcOrd="0" destOrd="0" presId="urn:microsoft.com/office/officeart/2018/2/layout/IconVerticalSolidList"/>
    <dgm:cxn modelId="{36649087-566D-4A86-9C7A-20B3EB430770}" type="presOf" srcId="{6C67E9D4-A2DD-46FB-9171-3611853C8167}" destId="{5CFAF111-D781-4BE2-9701-DD2ED8B385A4}" srcOrd="0" destOrd="0" presId="urn:microsoft.com/office/officeart/2018/2/layout/IconVerticalSolidList"/>
    <dgm:cxn modelId="{DA85B0C8-F662-4876-B104-58AD5434A8B5}" type="presOf" srcId="{56876D47-13CF-4FD3-A550-6C1F5FC8FAE0}" destId="{7986764D-1474-4723-B572-FB8BE864301B}" srcOrd="0" destOrd="0" presId="urn:microsoft.com/office/officeart/2018/2/layout/IconVerticalSolidList"/>
    <dgm:cxn modelId="{71F96DE3-25BB-4A68-93D1-E70714BF469E}" srcId="{9EFFD56E-4773-4F3F-B12F-57FDC24822FC}" destId="{56876D47-13CF-4FD3-A550-6C1F5FC8FAE0}" srcOrd="2" destOrd="0" parTransId="{F3173EB0-B03E-4C10-B34F-E2DD0AF2F8CF}" sibTransId="{4796341B-3DF9-408E-9AE3-D5134C674C03}"/>
    <dgm:cxn modelId="{AE3D192C-14DC-4CE1-8B99-B560AD515478}" type="presParOf" srcId="{C295FB36-3CE0-4453-84E5-B8FC49BA0EA4}" destId="{88DA4116-0EE5-49E6-8E81-5BA2CE6302F5}" srcOrd="0" destOrd="0" presId="urn:microsoft.com/office/officeart/2018/2/layout/IconVerticalSolidList"/>
    <dgm:cxn modelId="{99DE8726-FF03-4C7D-B347-FFDEEBF94881}" type="presParOf" srcId="{88DA4116-0EE5-49E6-8E81-5BA2CE6302F5}" destId="{B8954E17-4657-421D-A7ED-FAAF6FA51F71}" srcOrd="0" destOrd="0" presId="urn:microsoft.com/office/officeart/2018/2/layout/IconVerticalSolidList"/>
    <dgm:cxn modelId="{6D124163-4240-4766-A54F-DE86DF677A4B}" type="presParOf" srcId="{88DA4116-0EE5-49E6-8E81-5BA2CE6302F5}" destId="{C6A471B1-A766-4286-B562-C7FFB7F7C196}" srcOrd="1" destOrd="0" presId="urn:microsoft.com/office/officeart/2018/2/layout/IconVerticalSolidList"/>
    <dgm:cxn modelId="{FEC302B6-08D1-49A0-BEC9-14E0B0F93548}" type="presParOf" srcId="{88DA4116-0EE5-49E6-8E81-5BA2CE6302F5}" destId="{1B08DDCA-70BE-4F80-906A-5DC491DD2BE7}" srcOrd="2" destOrd="0" presId="urn:microsoft.com/office/officeart/2018/2/layout/IconVerticalSolidList"/>
    <dgm:cxn modelId="{077641ED-7BFA-407F-9F25-A3B3025087E0}" type="presParOf" srcId="{88DA4116-0EE5-49E6-8E81-5BA2CE6302F5}" destId="{53250270-3981-4B1C-8EAE-DB3CCD3DB035}" srcOrd="3" destOrd="0" presId="urn:microsoft.com/office/officeart/2018/2/layout/IconVerticalSolidList"/>
    <dgm:cxn modelId="{7233DD9A-2501-474C-9E84-C64AF389519A}" type="presParOf" srcId="{C295FB36-3CE0-4453-84E5-B8FC49BA0EA4}" destId="{17194AA3-E327-4CEE-98D0-D5700318D9CD}" srcOrd="1" destOrd="0" presId="urn:microsoft.com/office/officeart/2018/2/layout/IconVerticalSolidList"/>
    <dgm:cxn modelId="{C6BC525E-5819-403A-9F7E-34A79CB49233}" type="presParOf" srcId="{C295FB36-3CE0-4453-84E5-B8FC49BA0EA4}" destId="{8FECC8B8-5A39-4368-B03A-2AB2E61888F3}" srcOrd="2" destOrd="0" presId="urn:microsoft.com/office/officeart/2018/2/layout/IconVerticalSolidList"/>
    <dgm:cxn modelId="{B50CF8E4-1BB8-48AE-87C6-2DB815FD54A7}" type="presParOf" srcId="{8FECC8B8-5A39-4368-B03A-2AB2E61888F3}" destId="{8F8DC740-CCF1-4063-AB89-47AE7EF3A8BC}" srcOrd="0" destOrd="0" presId="urn:microsoft.com/office/officeart/2018/2/layout/IconVerticalSolidList"/>
    <dgm:cxn modelId="{6A19B5D9-1972-4252-94DC-C7199C6E6ED6}" type="presParOf" srcId="{8FECC8B8-5A39-4368-B03A-2AB2E61888F3}" destId="{C213AFD6-6A67-40FB-8DC4-99312A40FB50}" srcOrd="1" destOrd="0" presId="urn:microsoft.com/office/officeart/2018/2/layout/IconVerticalSolidList"/>
    <dgm:cxn modelId="{F651FBB3-F589-4C7C-A3DA-5F5530C2E4CC}" type="presParOf" srcId="{8FECC8B8-5A39-4368-B03A-2AB2E61888F3}" destId="{3B3EB67E-3988-4F1A-A6A3-C39F38626967}" srcOrd="2" destOrd="0" presId="urn:microsoft.com/office/officeart/2018/2/layout/IconVerticalSolidList"/>
    <dgm:cxn modelId="{BEDB7D45-16F9-4C8D-95DA-860304E513C4}" type="presParOf" srcId="{8FECC8B8-5A39-4368-B03A-2AB2E61888F3}" destId="{5CFAF111-D781-4BE2-9701-DD2ED8B385A4}" srcOrd="3" destOrd="0" presId="urn:microsoft.com/office/officeart/2018/2/layout/IconVerticalSolidList"/>
    <dgm:cxn modelId="{A68332A4-54DD-4C4D-ABD2-9DAAD051441C}" type="presParOf" srcId="{C295FB36-3CE0-4453-84E5-B8FC49BA0EA4}" destId="{45978B78-11AB-4972-B5A2-235C1306434B}" srcOrd="3" destOrd="0" presId="urn:microsoft.com/office/officeart/2018/2/layout/IconVerticalSolidList"/>
    <dgm:cxn modelId="{E7DECE96-5C50-44F2-8AE0-ABC3F80B820E}" type="presParOf" srcId="{C295FB36-3CE0-4453-84E5-B8FC49BA0EA4}" destId="{5C04C971-42FB-45E6-B3F3-FE1D3C0B8439}" srcOrd="4" destOrd="0" presId="urn:microsoft.com/office/officeart/2018/2/layout/IconVerticalSolidList"/>
    <dgm:cxn modelId="{F5B72577-38D9-437F-AF19-8FE4194F0A43}" type="presParOf" srcId="{5C04C971-42FB-45E6-B3F3-FE1D3C0B8439}" destId="{BF632093-4880-4707-A06D-A37C30E945DE}" srcOrd="0" destOrd="0" presId="urn:microsoft.com/office/officeart/2018/2/layout/IconVerticalSolidList"/>
    <dgm:cxn modelId="{7D4400BC-9B39-45A1-BC9F-5FFED6A8F2C9}" type="presParOf" srcId="{5C04C971-42FB-45E6-B3F3-FE1D3C0B8439}" destId="{00539545-722F-4B3D-AEA2-1EEC230BB973}" srcOrd="1" destOrd="0" presId="urn:microsoft.com/office/officeart/2018/2/layout/IconVerticalSolidList"/>
    <dgm:cxn modelId="{A99148B2-F990-46AA-9E67-7DCDD1AD3193}" type="presParOf" srcId="{5C04C971-42FB-45E6-B3F3-FE1D3C0B8439}" destId="{97B3820C-D87E-4AC7-8A70-4A0DE4848475}" srcOrd="2" destOrd="0" presId="urn:microsoft.com/office/officeart/2018/2/layout/IconVerticalSolidList"/>
    <dgm:cxn modelId="{8A18FF05-DC1E-42C5-AAF4-D139597344D9}" type="presParOf" srcId="{5C04C971-42FB-45E6-B3F3-FE1D3C0B8439}" destId="{7986764D-1474-4723-B572-FB8BE864301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F4AEBB-B2BD-4F9B-8306-2496098F35F9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C94B26D-EB03-4D30-8AB9-B2A889A5FFBA}">
      <dgm:prSet/>
      <dgm:spPr/>
      <dgm:t>
        <a:bodyPr/>
        <a:lstStyle/>
        <a:p>
          <a:r>
            <a:rPr lang="en-US" noProof="0" dirty="0"/>
            <a:t>Multiple datasets for weather forecast available: Jena Climate, Weather5K, multiple community-made datasets (ex: </a:t>
          </a:r>
          <a:r>
            <a:rPr lang="en-US" u="sng" noProof="0" dirty="0"/>
            <a:t>Kaggle Time Series dataset</a:t>
          </a:r>
          <a:r>
            <a:rPr lang="en-US" noProof="0" dirty="0"/>
            <a:t>)</a:t>
          </a:r>
        </a:p>
      </dgm:t>
    </dgm:pt>
    <dgm:pt modelId="{C0625471-D963-46DD-8131-3DE3BFD56161}" type="parTrans" cxnId="{B3886889-CAA7-43E1-936B-D7D522647829}">
      <dgm:prSet/>
      <dgm:spPr/>
      <dgm:t>
        <a:bodyPr/>
        <a:lstStyle/>
        <a:p>
          <a:endParaRPr lang="en-US"/>
        </a:p>
      </dgm:t>
    </dgm:pt>
    <dgm:pt modelId="{473EC43B-6A07-4DA5-9559-C45173685DC2}" type="sibTrans" cxnId="{B3886889-CAA7-43E1-936B-D7D522647829}">
      <dgm:prSet/>
      <dgm:spPr/>
      <dgm:t>
        <a:bodyPr/>
        <a:lstStyle/>
        <a:p>
          <a:endParaRPr lang="en-US"/>
        </a:p>
      </dgm:t>
    </dgm:pt>
    <dgm:pt modelId="{D6D96D8E-2D28-44A3-BF52-CC3B8D7F5381}">
      <dgm:prSet/>
      <dgm:spPr/>
      <dgm:t>
        <a:bodyPr/>
        <a:lstStyle/>
        <a:p>
          <a:r>
            <a:rPr lang="en-US" noProof="0" dirty="0"/>
            <a:t>Dataset was analyzed for seasonality/periodicity </a:t>
          </a:r>
        </a:p>
      </dgm:t>
    </dgm:pt>
    <dgm:pt modelId="{E1664FFD-FA2B-4E2A-A0A1-E6FE59C65399}" type="parTrans" cxnId="{39E5CAF3-6F75-4C38-856E-807EE037ABBE}">
      <dgm:prSet/>
      <dgm:spPr/>
      <dgm:t>
        <a:bodyPr/>
        <a:lstStyle/>
        <a:p>
          <a:endParaRPr lang="en-US"/>
        </a:p>
      </dgm:t>
    </dgm:pt>
    <dgm:pt modelId="{B2494BE4-C7FD-4783-B8CE-F51BFD1320F9}" type="sibTrans" cxnId="{39E5CAF3-6F75-4C38-856E-807EE037ABBE}">
      <dgm:prSet/>
      <dgm:spPr/>
      <dgm:t>
        <a:bodyPr/>
        <a:lstStyle/>
        <a:p>
          <a:endParaRPr lang="en-US"/>
        </a:p>
      </dgm:t>
    </dgm:pt>
    <dgm:pt modelId="{BC37A23B-A9A2-4DC9-8901-481D52FB02B6}">
      <dgm:prSet/>
      <dgm:spPr/>
      <dgm:t>
        <a:bodyPr/>
        <a:lstStyle/>
        <a:p>
          <a:r>
            <a:rPr lang="en-US" noProof="0" dirty="0"/>
            <a:t>Several features were extracted and used</a:t>
          </a:r>
        </a:p>
      </dgm:t>
    </dgm:pt>
    <dgm:pt modelId="{BC3CFC8D-512B-450D-8DE4-3431A9D8A118}" type="parTrans" cxnId="{9F9E42CA-25F5-43E5-99F6-164C2F549262}">
      <dgm:prSet/>
      <dgm:spPr/>
      <dgm:t>
        <a:bodyPr/>
        <a:lstStyle/>
        <a:p>
          <a:endParaRPr lang="en-US"/>
        </a:p>
      </dgm:t>
    </dgm:pt>
    <dgm:pt modelId="{E3C55CA0-F541-42DB-8394-93BDA09FBF37}" type="sibTrans" cxnId="{9F9E42CA-25F5-43E5-99F6-164C2F549262}">
      <dgm:prSet/>
      <dgm:spPr/>
      <dgm:t>
        <a:bodyPr/>
        <a:lstStyle/>
        <a:p>
          <a:endParaRPr lang="en-US"/>
        </a:p>
      </dgm:t>
    </dgm:pt>
    <dgm:pt modelId="{6CAEB426-2C35-4CE3-8562-7B0D0777751D}">
      <dgm:prSet/>
      <dgm:spPr/>
      <dgm:t>
        <a:bodyPr/>
        <a:lstStyle/>
        <a:p>
          <a:r>
            <a:rPr lang="en-US" noProof="0" dirty="0"/>
            <a:t>Split: ~70% for training, only training and testing</a:t>
          </a:r>
        </a:p>
      </dgm:t>
    </dgm:pt>
    <dgm:pt modelId="{61151E27-AC56-41F3-BE65-22ED829A6205}" type="parTrans" cxnId="{F8A2D01B-2C6A-4438-BE03-BEA35F53810D}">
      <dgm:prSet/>
      <dgm:spPr/>
      <dgm:t>
        <a:bodyPr/>
        <a:lstStyle/>
        <a:p>
          <a:endParaRPr lang="en-US"/>
        </a:p>
      </dgm:t>
    </dgm:pt>
    <dgm:pt modelId="{7D0A86D3-7560-4CFB-9FC1-3B77CF93B067}" type="sibTrans" cxnId="{F8A2D01B-2C6A-4438-BE03-BEA35F53810D}">
      <dgm:prSet/>
      <dgm:spPr/>
      <dgm:t>
        <a:bodyPr/>
        <a:lstStyle/>
        <a:p>
          <a:endParaRPr lang="en-US"/>
        </a:p>
      </dgm:t>
    </dgm:pt>
    <dgm:pt modelId="{5A1250EA-1FF4-4D8F-B635-8D95565CDACC}">
      <dgm:prSet/>
      <dgm:spPr/>
      <dgm:t>
        <a:bodyPr/>
        <a:lstStyle/>
        <a:p>
          <a:r>
            <a:rPr lang="en-US" noProof="0" dirty="0"/>
            <a:t>Data is normalized before use</a:t>
          </a:r>
        </a:p>
      </dgm:t>
    </dgm:pt>
    <dgm:pt modelId="{0753EA95-AB9C-4775-9AA5-2AE70FB53EEA}" type="parTrans" cxnId="{E3D7FF93-3ACC-4F82-A4A9-2956CA8F166E}">
      <dgm:prSet/>
      <dgm:spPr/>
      <dgm:t>
        <a:bodyPr/>
        <a:lstStyle/>
        <a:p>
          <a:endParaRPr lang="en-US"/>
        </a:p>
      </dgm:t>
    </dgm:pt>
    <dgm:pt modelId="{41D082DB-170B-4129-9F7F-D33C5C9E592E}" type="sibTrans" cxnId="{E3D7FF93-3ACC-4F82-A4A9-2956CA8F166E}">
      <dgm:prSet/>
      <dgm:spPr/>
      <dgm:t>
        <a:bodyPr/>
        <a:lstStyle/>
        <a:p>
          <a:endParaRPr lang="en-US"/>
        </a:p>
      </dgm:t>
    </dgm:pt>
    <dgm:pt modelId="{4A0E9D07-8FD3-4DED-AF88-65B8F6BA0DCD}" type="pres">
      <dgm:prSet presAssocID="{C8F4AEBB-B2BD-4F9B-8306-2496098F35F9}" presName="linear" presStyleCnt="0">
        <dgm:presLayoutVars>
          <dgm:animLvl val="lvl"/>
          <dgm:resizeHandles val="exact"/>
        </dgm:presLayoutVars>
      </dgm:prSet>
      <dgm:spPr/>
    </dgm:pt>
    <dgm:pt modelId="{D669CF1C-50F2-4778-BCE4-E6AF7854878C}" type="pres">
      <dgm:prSet presAssocID="{9C94B26D-EB03-4D30-8AB9-B2A889A5FFB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80E79CC7-ED4D-4A81-91C8-7C6EB0461D55}" type="pres">
      <dgm:prSet presAssocID="{473EC43B-6A07-4DA5-9559-C45173685DC2}" presName="spacer" presStyleCnt="0"/>
      <dgm:spPr/>
    </dgm:pt>
    <dgm:pt modelId="{38584F3E-81F5-422F-A21B-AFD2D00FA4E9}" type="pres">
      <dgm:prSet presAssocID="{D6D96D8E-2D28-44A3-BF52-CC3B8D7F538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25B5968-97F0-4BAE-88DD-BBA8AC8D6D45}" type="pres">
      <dgm:prSet presAssocID="{B2494BE4-C7FD-4783-B8CE-F51BFD1320F9}" presName="spacer" presStyleCnt="0"/>
      <dgm:spPr/>
    </dgm:pt>
    <dgm:pt modelId="{AB7097B1-F779-45FD-987B-B4AE64C613EC}" type="pres">
      <dgm:prSet presAssocID="{BC37A23B-A9A2-4DC9-8901-481D52FB02B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4AE096A-A0B6-40D1-94CA-A55174AF2171}" type="pres">
      <dgm:prSet presAssocID="{E3C55CA0-F541-42DB-8394-93BDA09FBF37}" presName="spacer" presStyleCnt="0"/>
      <dgm:spPr/>
    </dgm:pt>
    <dgm:pt modelId="{46717568-C332-415C-A2D8-66BA229555F4}" type="pres">
      <dgm:prSet presAssocID="{6CAEB426-2C35-4CE3-8562-7B0D0777751D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7D45A1E-C60B-4DD7-94E4-6EE268773830}" type="pres">
      <dgm:prSet presAssocID="{7D0A86D3-7560-4CFB-9FC1-3B77CF93B067}" presName="spacer" presStyleCnt="0"/>
      <dgm:spPr/>
    </dgm:pt>
    <dgm:pt modelId="{F6AA45A4-B267-4B07-B1A0-82ADD5DC455D}" type="pres">
      <dgm:prSet presAssocID="{5A1250EA-1FF4-4D8F-B635-8D95565CDACC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F8A2D01B-2C6A-4438-BE03-BEA35F53810D}" srcId="{C8F4AEBB-B2BD-4F9B-8306-2496098F35F9}" destId="{6CAEB426-2C35-4CE3-8562-7B0D0777751D}" srcOrd="3" destOrd="0" parTransId="{61151E27-AC56-41F3-BE65-22ED829A6205}" sibTransId="{7D0A86D3-7560-4CFB-9FC1-3B77CF93B067}"/>
    <dgm:cxn modelId="{6221A62D-88AA-4968-A112-C89251801EEA}" type="presOf" srcId="{5A1250EA-1FF4-4D8F-B635-8D95565CDACC}" destId="{F6AA45A4-B267-4B07-B1A0-82ADD5DC455D}" srcOrd="0" destOrd="0" presId="urn:microsoft.com/office/officeart/2005/8/layout/vList2"/>
    <dgm:cxn modelId="{50CF343B-FBB6-45B2-AECD-255261258730}" type="presOf" srcId="{9C94B26D-EB03-4D30-8AB9-B2A889A5FFBA}" destId="{D669CF1C-50F2-4778-BCE4-E6AF7854878C}" srcOrd="0" destOrd="0" presId="urn:microsoft.com/office/officeart/2005/8/layout/vList2"/>
    <dgm:cxn modelId="{B3886889-CAA7-43E1-936B-D7D522647829}" srcId="{C8F4AEBB-B2BD-4F9B-8306-2496098F35F9}" destId="{9C94B26D-EB03-4D30-8AB9-B2A889A5FFBA}" srcOrd="0" destOrd="0" parTransId="{C0625471-D963-46DD-8131-3DE3BFD56161}" sibTransId="{473EC43B-6A07-4DA5-9559-C45173685DC2}"/>
    <dgm:cxn modelId="{E3D7FF93-3ACC-4F82-A4A9-2956CA8F166E}" srcId="{C8F4AEBB-B2BD-4F9B-8306-2496098F35F9}" destId="{5A1250EA-1FF4-4D8F-B635-8D95565CDACC}" srcOrd="4" destOrd="0" parTransId="{0753EA95-AB9C-4775-9AA5-2AE70FB53EEA}" sibTransId="{41D082DB-170B-4129-9F7F-D33C5C9E592E}"/>
    <dgm:cxn modelId="{18260EA2-19D7-4391-BF4F-FD6082042F0E}" type="presOf" srcId="{D6D96D8E-2D28-44A3-BF52-CC3B8D7F5381}" destId="{38584F3E-81F5-422F-A21B-AFD2D00FA4E9}" srcOrd="0" destOrd="0" presId="urn:microsoft.com/office/officeart/2005/8/layout/vList2"/>
    <dgm:cxn modelId="{9DF787B2-EDB2-4B9A-BE89-D87FC7FCFAF4}" type="presOf" srcId="{C8F4AEBB-B2BD-4F9B-8306-2496098F35F9}" destId="{4A0E9D07-8FD3-4DED-AF88-65B8F6BA0DCD}" srcOrd="0" destOrd="0" presId="urn:microsoft.com/office/officeart/2005/8/layout/vList2"/>
    <dgm:cxn modelId="{9F9E42CA-25F5-43E5-99F6-164C2F549262}" srcId="{C8F4AEBB-B2BD-4F9B-8306-2496098F35F9}" destId="{BC37A23B-A9A2-4DC9-8901-481D52FB02B6}" srcOrd="2" destOrd="0" parTransId="{BC3CFC8D-512B-450D-8DE4-3431A9D8A118}" sibTransId="{E3C55CA0-F541-42DB-8394-93BDA09FBF37}"/>
    <dgm:cxn modelId="{C93DFBF2-D117-49EB-8B06-D70795F75E24}" type="presOf" srcId="{BC37A23B-A9A2-4DC9-8901-481D52FB02B6}" destId="{AB7097B1-F779-45FD-987B-B4AE64C613EC}" srcOrd="0" destOrd="0" presId="urn:microsoft.com/office/officeart/2005/8/layout/vList2"/>
    <dgm:cxn modelId="{39E5CAF3-6F75-4C38-856E-807EE037ABBE}" srcId="{C8F4AEBB-B2BD-4F9B-8306-2496098F35F9}" destId="{D6D96D8E-2D28-44A3-BF52-CC3B8D7F5381}" srcOrd="1" destOrd="0" parTransId="{E1664FFD-FA2B-4E2A-A0A1-E6FE59C65399}" sibTransId="{B2494BE4-C7FD-4783-B8CE-F51BFD1320F9}"/>
    <dgm:cxn modelId="{E7C4D5FB-4D0A-4EA9-A035-D1E4729717F4}" type="presOf" srcId="{6CAEB426-2C35-4CE3-8562-7B0D0777751D}" destId="{46717568-C332-415C-A2D8-66BA229555F4}" srcOrd="0" destOrd="0" presId="urn:microsoft.com/office/officeart/2005/8/layout/vList2"/>
    <dgm:cxn modelId="{00211A2F-1EED-49DC-BD78-D07A6A1456CF}" type="presParOf" srcId="{4A0E9D07-8FD3-4DED-AF88-65B8F6BA0DCD}" destId="{D669CF1C-50F2-4778-BCE4-E6AF7854878C}" srcOrd="0" destOrd="0" presId="urn:microsoft.com/office/officeart/2005/8/layout/vList2"/>
    <dgm:cxn modelId="{93C71128-614D-4829-AF2D-04ED738A7B9A}" type="presParOf" srcId="{4A0E9D07-8FD3-4DED-AF88-65B8F6BA0DCD}" destId="{80E79CC7-ED4D-4A81-91C8-7C6EB0461D55}" srcOrd="1" destOrd="0" presId="urn:microsoft.com/office/officeart/2005/8/layout/vList2"/>
    <dgm:cxn modelId="{6F31E7FB-7EB3-4E8A-A936-6F2F09BFA6D4}" type="presParOf" srcId="{4A0E9D07-8FD3-4DED-AF88-65B8F6BA0DCD}" destId="{38584F3E-81F5-422F-A21B-AFD2D00FA4E9}" srcOrd="2" destOrd="0" presId="urn:microsoft.com/office/officeart/2005/8/layout/vList2"/>
    <dgm:cxn modelId="{BD9A6A14-96D1-4540-AE54-09F19CEEDC2A}" type="presParOf" srcId="{4A0E9D07-8FD3-4DED-AF88-65B8F6BA0DCD}" destId="{725B5968-97F0-4BAE-88DD-BBA8AC8D6D45}" srcOrd="3" destOrd="0" presId="urn:microsoft.com/office/officeart/2005/8/layout/vList2"/>
    <dgm:cxn modelId="{08F3542A-7CD6-49A7-BC99-0513385EC80A}" type="presParOf" srcId="{4A0E9D07-8FD3-4DED-AF88-65B8F6BA0DCD}" destId="{AB7097B1-F779-45FD-987B-B4AE64C613EC}" srcOrd="4" destOrd="0" presId="urn:microsoft.com/office/officeart/2005/8/layout/vList2"/>
    <dgm:cxn modelId="{A59CABDF-CBC5-44ED-80CB-C2A762749483}" type="presParOf" srcId="{4A0E9D07-8FD3-4DED-AF88-65B8F6BA0DCD}" destId="{44AE096A-A0B6-40D1-94CA-A55174AF2171}" srcOrd="5" destOrd="0" presId="urn:microsoft.com/office/officeart/2005/8/layout/vList2"/>
    <dgm:cxn modelId="{D1B7AE0F-842E-49E5-856A-D7F2CCAF82F6}" type="presParOf" srcId="{4A0E9D07-8FD3-4DED-AF88-65B8F6BA0DCD}" destId="{46717568-C332-415C-A2D8-66BA229555F4}" srcOrd="6" destOrd="0" presId="urn:microsoft.com/office/officeart/2005/8/layout/vList2"/>
    <dgm:cxn modelId="{D5FC5EF4-D5D8-452F-AE07-5DEA56AF7119}" type="presParOf" srcId="{4A0E9D07-8FD3-4DED-AF88-65B8F6BA0DCD}" destId="{77D45A1E-C60B-4DD7-94E4-6EE268773830}" srcOrd="7" destOrd="0" presId="urn:microsoft.com/office/officeart/2005/8/layout/vList2"/>
    <dgm:cxn modelId="{B0E89BFF-B4C6-4AE4-934F-19A516915ADC}" type="presParOf" srcId="{4A0E9D07-8FD3-4DED-AF88-65B8F6BA0DCD}" destId="{F6AA45A4-B267-4B07-B1A0-82ADD5DC455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D5C5395-0F01-4C6D-8C38-AFADD5E85D96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ED1FA86D-DE73-442F-90BE-0B78EAE0505C}">
      <dgm:prSet/>
      <dgm:spPr/>
      <dgm:t>
        <a:bodyPr/>
        <a:lstStyle/>
        <a:p>
          <a:r>
            <a:rPr lang="en-US" noProof="0" dirty="0"/>
            <a:t>Architectures: LSTM, GRU, CNN</a:t>
          </a:r>
        </a:p>
      </dgm:t>
    </dgm:pt>
    <dgm:pt modelId="{98C5C99B-91CA-40B5-92F6-0B40E34D86D6}" type="parTrans" cxnId="{494F3BA4-80EA-4A6D-B222-E4F7FC6609A5}">
      <dgm:prSet/>
      <dgm:spPr/>
      <dgm:t>
        <a:bodyPr/>
        <a:lstStyle/>
        <a:p>
          <a:endParaRPr lang="en-US"/>
        </a:p>
      </dgm:t>
    </dgm:pt>
    <dgm:pt modelId="{EDDADA88-45B7-46CC-9F9E-28FFFA7ED60C}" type="sibTrans" cxnId="{494F3BA4-80EA-4A6D-B222-E4F7FC6609A5}">
      <dgm:prSet/>
      <dgm:spPr/>
      <dgm:t>
        <a:bodyPr/>
        <a:lstStyle/>
        <a:p>
          <a:endParaRPr lang="en-US"/>
        </a:p>
      </dgm:t>
    </dgm:pt>
    <dgm:pt modelId="{CDE3E389-D97B-4FE1-9855-3C0B63457E26}">
      <dgm:prSet/>
      <dgm:spPr/>
      <dgm:t>
        <a:bodyPr/>
        <a:lstStyle/>
        <a:p>
          <a:r>
            <a:rPr lang="en-US" noProof="0" dirty="0"/>
            <a:t>Architectures were chosen due to their prevalence in consulted sources</a:t>
          </a:r>
        </a:p>
      </dgm:t>
    </dgm:pt>
    <dgm:pt modelId="{FD0B3CDF-D5C4-450D-B5DD-B1D3E426621F}" type="parTrans" cxnId="{4B39A7FB-9F35-422A-86D7-7D4B51D5CE67}">
      <dgm:prSet/>
      <dgm:spPr/>
      <dgm:t>
        <a:bodyPr/>
        <a:lstStyle/>
        <a:p>
          <a:endParaRPr lang="en-US"/>
        </a:p>
      </dgm:t>
    </dgm:pt>
    <dgm:pt modelId="{654C204B-B2A7-45DF-939A-77FD621237F0}" type="sibTrans" cxnId="{4B39A7FB-9F35-422A-86D7-7D4B51D5CE67}">
      <dgm:prSet/>
      <dgm:spPr/>
      <dgm:t>
        <a:bodyPr/>
        <a:lstStyle/>
        <a:p>
          <a:endParaRPr lang="en-US"/>
        </a:p>
      </dgm:t>
    </dgm:pt>
    <dgm:pt modelId="{4CA3E185-4B9B-4136-94BB-4275FBB81399}">
      <dgm:prSet/>
      <dgm:spPr/>
      <dgm:t>
        <a:bodyPr/>
        <a:lstStyle/>
        <a:p>
          <a:r>
            <a:rPr lang="en-US" noProof="0" dirty="0"/>
            <a:t>Ablation study #1: data augmentation / depravation</a:t>
          </a:r>
        </a:p>
      </dgm:t>
    </dgm:pt>
    <dgm:pt modelId="{7B07B9FC-2302-414E-889A-B23BAEB28F88}" type="parTrans" cxnId="{48FE803F-5F29-4D57-B0C6-3427872A3C89}">
      <dgm:prSet/>
      <dgm:spPr/>
      <dgm:t>
        <a:bodyPr/>
        <a:lstStyle/>
        <a:p>
          <a:endParaRPr lang="en-US"/>
        </a:p>
      </dgm:t>
    </dgm:pt>
    <dgm:pt modelId="{466B9474-FC93-4A7F-9A38-1BF398789010}" type="sibTrans" cxnId="{48FE803F-5F29-4D57-B0C6-3427872A3C89}">
      <dgm:prSet/>
      <dgm:spPr/>
      <dgm:t>
        <a:bodyPr/>
        <a:lstStyle/>
        <a:p>
          <a:endParaRPr lang="en-US"/>
        </a:p>
      </dgm:t>
    </dgm:pt>
    <dgm:pt modelId="{77E32977-2F1D-4F02-9360-D5F7AE33C155}">
      <dgm:prSet/>
      <dgm:spPr/>
      <dgm:t>
        <a:bodyPr/>
        <a:lstStyle/>
        <a:p>
          <a:r>
            <a:rPr lang="en-US" noProof="0" dirty="0"/>
            <a:t>Ablation study #2: architecture augmentation</a:t>
          </a:r>
        </a:p>
      </dgm:t>
    </dgm:pt>
    <dgm:pt modelId="{3EA303AD-F107-4D3B-B032-BC28747534CB}" type="parTrans" cxnId="{777F3F34-3A37-4595-85CE-4BF710AB0B66}">
      <dgm:prSet/>
      <dgm:spPr/>
      <dgm:t>
        <a:bodyPr/>
        <a:lstStyle/>
        <a:p>
          <a:endParaRPr lang="en-US"/>
        </a:p>
      </dgm:t>
    </dgm:pt>
    <dgm:pt modelId="{B621A58F-DAA7-40D6-A75E-DC71EACA7C34}" type="sibTrans" cxnId="{777F3F34-3A37-4595-85CE-4BF710AB0B66}">
      <dgm:prSet/>
      <dgm:spPr/>
      <dgm:t>
        <a:bodyPr/>
        <a:lstStyle/>
        <a:p>
          <a:endParaRPr lang="en-US"/>
        </a:p>
      </dgm:t>
    </dgm:pt>
    <dgm:pt modelId="{5179D5AB-8A79-45E7-A77C-245DF27E1442}">
      <dgm:prSet/>
      <dgm:spPr/>
      <dgm:t>
        <a:bodyPr/>
        <a:lstStyle/>
        <a:p>
          <a:r>
            <a:rPr lang="en-US" noProof="0" dirty="0"/>
            <a:t>Ablation study #3: hybrid architecture LSTM-CNN</a:t>
          </a:r>
        </a:p>
      </dgm:t>
    </dgm:pt>
    <dgm:pt modelId="{7A23B4D9-338A-4AFF-AE46-1494A44FCD4B}" type="parTrans" cxnId="{4CC01607-1C4A-463A-9061-F3C49ABAFEA2}">
      <dgm:prSet/>
      <dgm:spPr/>
      <dgm:t>
        <a:bodyPr/>
        <a:lstStyle/>
        <a:p>
          <a:endParaRPr lang="en-US"/>
        </a:p>
      </dgm:t>
    </dgm:pt>
    <dgm:pt modelId="{06523A8B-E601-490B-A0A1-731D469A3F86}" type="sibTrans" cxnId="{4CC01607-1C4A-463A-9061-F3C49ABAFEA2}">
      <dgm:prSet/>
      <dgm:spPr/>
      <dgm:t>
        <a:bodyPr/>
        <a:lstStyle/>
        <a:p>
          <a:endParaRPr lang="en-US"/>
        </a:p>
      </dgm:t>
    </dgm:pt>
    <dgm:pt modelId="{0A3C0B3D-DF6E-4FFC-B202-5332F9928750}" type="pres">
      <dgm:prSet presAssocID="{7D5C5395-0F01-4C6D-8C38-AFADD5E85D96}" presName="linear" presStyleCnt="0">
        <dgm:presLayoutVars>
          <dgm:animLvl val="lvl"/>
          <dgm:resizeHandles val="exact"/>
        </dgm:presLayoutVars>
      </dgm:prSet>
      <dgm:spPr/>
    </dgm:pt>
    <dgm:pt modelId="{78E09464-C02C-477F-99E1-4CA3FDE35665}" type="pres">
      <dgm:prSet presAssocID="{ED1FA86D-DE73-442F-90BE-0B78EAE0505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D75A4BE-899F-41D0-95AB-44FE96AB6872}" type="pres">
      <dgm:prSet presAssocID="{EDDADA88-45B7-46CC-9F9E-28FFFA7ED60C}" presName="spacer" presStyleCnt="0"/>
      <dgm:spPr/>
    </dgm:pt>
    <dgm:pt modelId="{AB450ED3-06FF-42AE-86F3-38BA8B8765A7}" type="pres">
      <dgm:prSet presAssocID="{CDE3E389-D97B-4FE1-9855-3C0B63457E2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CAC4E84-0F64-4B4B-BC76-80FEDE089111}" type="pres">
      <dgm:prSet presAssocID="{654C204B-B2A7-45DF-939A-77FD621237F0}" presName="spacer" presStyleCnt="0"/>
      <dgm:spPr/>
    </dgm:pt>
    <dgm:pt modelId="{7CB83478-4EF2-497F-8E8E-9D6AA9C62093}" type="pres">
      <dgm:prSet presAssocID="{4CA3E185-4B9B-4136-94BB-4275FBB8139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007067B-48AC-4B5C-9FCD-A58834564CDB}" type="pres">
      <dgm:prSet presAssocID="{466B9474-FC93-4A7F-9A38-1BF398789010}" presName="spacer" presStyleCnt="0"/>
      <dgm:spPr/>
    </dgm:pt>
    <dgm:pt modelId="{104C9186-4EDD-4B21-9CC3-7DA4653BE9FE}" type="pres">
      <dgm:prSet presAssocID="{77E32977-2F1D-4F02-9360-D5F7AE33C15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AFC3E39-A500-4652-8FFC-CA137B7DD731}" type="pres">
      <dgm:prSet presAssocID="{B621A58F-DAA7-40D6-A75E-DC71EACA7C34}" presName="spacer" presStyleCnt="0"/>
      <dgm:spPr/>
    </dgm:pt>
    <dgm:pt modelId="{E2DD62FA-8D3A-459A-9231-2E43A8DD1318}" type="pres">
      <dgm:prSet presAssocID="{5179D5AB-8A79-45E7-A77C-245DF27E144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4CC01607-1C4A-463A-9061-F3C49ABAFEA2}" srcId="{7D5C5395-0F01-4C6D-8C38-AFADD5E85D96}" destId="{5179D5AB-8A79-45E7-A77C-245DF27E1442}" srcOrd="4" destOrd="0" parTransId="{7A23B4D9-338A-4AFF-AE46-1494A44FCD4B}" sibTransId="{06523A8B-E601-490B-A0A1-731D469A3F86}"/>
    <dgm:cxn modelId="{777F3F34-3A37-4595-85CE-4BF710AB0B66}" srcId="{7D5C5395-0F01-4C6D-8C38-AFADD5E85D96}" destId="{77E32977-2F1D-4F02-9360-D5F7AE33C155}" srcOrd="3" destOrd="0" parTransId="{3EA303AD-F107-4D3B-B032-BC28747534CB}" sibTransId="{B621A58F-DAA7-40D6-A75E-DC71EACA7C34}"/>
    <dgm:cxn modelId="{48FE803F-5F29-4D57-B0C6-3427872A3C89}" srcId="{7D5C5395-0F01-4C6D-8C38-AFADD5E85D96}" destId="{4CA3E185-4B9B-4136-94BB-4275FBB81399}" srcOrd="2" destOrd="0" parTransId="{7B07B9FC-2302-414E-889A-B23BAEB28F88}" sibTransId="{466B9474-FC93-4A7F-9A38-1BF398789010}"/>
    <dgm:cxn modelId="{6E8D534D-96AC-4CA4-A741-8F4421A8577B}" type="presOf" srcId="{77E32977-2F1D-4F02-9360-D5F7AE33C155}" destId="{104C9186-4EDD-4B21-9CC3-7DA4653BE9FE}" srcOrd="0" destOrd="0" presId="urn:microsoft.com/office/officeart/2005/8/layout/vList2"/>
    <dgm:cxn modelId="{7DA09473-109E-4424-BA90-33C8747D3575}" type="presOf" srcId="{4CA3E185-4B9B-4136-94BB-4275FBB81399}" destId="{7CB83478-4EF2-497F-8E8E-9D6AA9C62093}" srcOrd="0" destOrd="0" presId="urn:microsoft.com/office/officeart/2005/8/layout/vList2"/>
    <dgm:cxn modelId="{98F9D497-AD36-4096-9859-05560C0997C9}" type="presOf" srcId="{5179D5AB-8A79-45E7-A77C-245DF27E1442}" destId="{E2DD62FA-8D3A-459A-9231-2E43A8DD1318}" srcOrd="0" destOrd="0" presId="urn:microsoft.com/office/officeart/2005/8/layout/vList2"/>
    <dgm:cxn modelId="{DD44A0A0-64CA-4E4B-B1FD-37D877615D60}" type="presOf" srcId="{7D5C5395-0F01-4C6D-8C38-AFADD5E85D96}" destId="{0A3C0B3D-DF6E-4FFC-B202-5332F9928750}" srcOrd="0" destOrd="0" presId="urn:microsoft.com/office/officeart/2005/8/layout/vList2"/>
    <dgm:cxn modelId="{494F3BA4-80EA-4A6D-B222-E4F7FC6609A5}" srcId="{7D5C5395-0F01-4C6D-8C38-AFADD5E85D96}" destId="{ED1FA86D-DE73-442F-90BE-0B78EAE0505C}" srcOrd="0" destOrd="0" parTransId="{98C5C99B-91CA-40B5-92F6-0B40E34D86D6}" sibTransId="{EDDADA88-45B7-46CC-9F9E-28FFFA7ED60C}"/>
    <dgm:cxn modelId="{F4EF5FC8-CB34-4501-BAF8-25217E030F8D}" type="presOf" srcId="{CDE3E389-D97B-4FE1-9855-3C0B63457E26}" destId="{AB450ED3-06FF-42AE-86F3-38BA8B8765A7}" srcOrd="0" destOrd="0" presId="urn:microsoft.com/office/officeart/2005/8/layout/vList2"/>
    <dgm:cxn modelId="{1E5DA3CB-4E4B-44AB-B637-8F3613095552}" type="presOf" srcId="{ED1FA86D-DE73-442F-90BE-0B78EAE0505C}" destId="{78E09464-C02C-477F-99E1-4CA3FDE35665}" srcOrd="0" destOrd="0" presId="urn:microsoft.com/office/officeart/2005/8/layout/vList2"/>
    <dgm:cxn modelId="{4B39A7FB-9F35-422A-86D7-7D4B51D5CE67}" srcId="{7D5C5395-0F01-4C6D-8C38-AFADD5E85D96}" destId="{CDE3E389-D97B-4FE1-9855-3C0B63457E26}" srcOrd="1" destOrd="0" parTransId="{FD0B3CDF-D5C4-450D-B5DD-B1D3E426621F}" sibTransId="{654C204B-B2A7-45DF-939A-77FD621237F0}"/>
    <dgm:cxn modelId="{98FC18CE-9AB7-4C0C-ABA8-80D68133F1E9}" type="presParOf" srcId="{0A3C0B3D-DF6E-4FFC-B202-5332F9928750}" destId="{78E09464-C02C-477F-99E1-4CA3FDE35665}" srcOrd="0" destOrd="0" presId="urn:microsoft.com/office/officeart/2005/8/layout/vList2"/>
    <dgm:cxn modelId="{959345C1-7154-4B5D-B10F-156F775BFA24}" type="presParOf" srcId="{0A3C0B3D-DF6E-4FFC-B202-5332F9928750}" destId="{5D75A4BE-899F-41D0-95AB-44FE96AB6872}" srcOrd="1" destOrd="0" presId="urn:microsoft.com/office/officeart/2005/8/layout/vList2"/>
    <dgm:cxn modelId="{022BD8B3-8AC7-465A-BAE0-12BC50915A25}" type="presParOf" srcId="{0A3C0B3D-DF6E-4FFC-B202-5332F9928750}" destId="{AB450ED3-06FF-42AE-86F3-38BA8B8765A7}" srcOrd="2" destOrd="0" presId="urn:microsoft.com/office/officeart/2005/8/layout/vList2"/>
    <dgm:cxn modelId="{B234E26D-97A1-44BF-A77F-7790EC41C2ED}" type="presParOf" srcId="{0A3C0B3D-DF6E-4FFC-B202-5332F9928750}" destId="{7CAC4E84-0F64-4B4B-BC76-80FEDE089111}" srcOrd="3" destOrd="0" presId="urn:microsoft.com/office/officeart/2005/8/layout/vList2"/>
    <dgm:cxn modelId="{14C5C698-E589-41A4-9B12-C5C60B170B67}" type="presParOf" srcId="{0A3C0B3D-DF6E-4FFC-B202-5332F9928750}" destId="{7CB83478-4EF2-497F-8E8E-9D6AA9C62093}" srcOrd="4" destOrd="0" presId="urn:microsoft.com/office/officeart/2005/8/layout/vList2"/>
    <dgm:cxn modelId="{AFF5432A-C3C6-426C-8A06-9BC5BF46D0E5}" type="presParOf" srcId="{0A3C0B3D-DF6E-4FFC-B202-5332F9928750}" destId="{F007067B-48AC-4B5C-9FCD-A58834564CDB}" srcOrd="5" destOrd="0" presId="urn:microsoft.com/office/officeart/2005/8/layout/vList2"/>
    <dgm:cxn modelId="{2000B5D2-1A01-4B10-80B2-00A376F28871}" type="presParOf" srcId="{0A3C0B3D-DF6E-4FFC-B202-5332F9928750}" destId="{104C9186-4EDD-4B21-9CC3-7DA4653BE9FE}" srcOrd="6" destOrd="0" presId="urn:microsoft.com/office/officeart/2005/8/layout/vList2"/>
    <dgm:cxn modelId="{5EF9772F-7789-4AB1-BDCB-D849F2EBF91A}" type="presParOf" srcId="{0A3C0B3D-DF6E-4FFC-B202-5332F9928750}" destId="{0AFC3E39-A500-4652-8FFC-CA137B7DD731}" srcOrd="7" destOrd="0" presId="urn:microsoft.com/office/officeart/2005/8/layout/vList2"/>
    <dgm:cxn modelId="{82198580-B61F-4418-BAD0-2F6A28A52326}" type="presParOf" srcId="{0A3C0B3D-DF6E-4FFC-B202-5332F9928750}" destId="{E2DD62FA-8D3A-459A-9231-2E43A8DD131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24E29EA-E71C-4EC3-95DA-ADE539DFAE3F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27FE661E-2284-4E26-A3B9-E242EA13068B}">
      <dgm:prSet/>
      <dgm:spPr/>
      <dgm:t>
        <a:bodyPr/>
        <a:lstStyle/>
        <a:p>
          <a:r>
            <a:rPr lang="en-US" noProof="0" dirty="0"/>
            <a:t>Across the 3 ablation studies, LSTM obtained best overall results</a:t>
          </a:r>
        </a:p>
      </dgm:t>
    </dgm:pt>
    <dgm:pt modelId="{CBDB511C-F594-4332-9507-C53B3942292D}" type="parTrans" cxnId="{44BB1F3E-867D-4F37-B681-39990EABC93F}">
      <dgm:prSet/>
      <dgm:spPr/>
      <dgm:t>
        <a:bodyPr/>
        <a:lstStyle/>
        <a:p>
          <a:endParaRPr lang="en-US"/>
        </a:p>
      </dgm:t>
    </dgm:pt>
    <dgm:pt modelId="{23E4449D-CDA6-4D55-A9B2-B4BCB1C24A4E}" type="sibTrans" cxnId="{44BB1F3E-867D-4F37-B681-39990EABC93F}">
      <dgm:prSet/>
      <dgm:spPr/>
      <dgm:t>
        <a:bodyPr/>
        <a:lstStyle/>
        <a:p>
          <a:endParaRPr lang="en-US"/>
        </a:p>
      </dgm:t>
    </dgm:pt>
    <dgm:pt modelId="{0A1646D0-3219-4957-BD83-DC46C2FA4493}">
      <dgm:prSet/>
      <dgm:spPr/>
      <dgm:t>
        <a:bodyPr/>
        <a:lstStyle/>
        <a:p>
          <a:r>
            <a:rPr lang="en-US" noProof="0" dirty="0"/>
            <a:t>In theory, LSTM-CNN should be the best architecture </a:t>
          </a:r>
        </a:p>
      </dgm:t>
    </dgm:pt>
    <dgm:pt modelId="{43498224-0153-4C12-9DDD-DCA55165F742}" type="parTrans" cxnId="{AC4B6359-C5F1-4DF3-9060-29BF3F3C225C}">
      <dgm:prSet/>
      <dgm:spPr/>
      <dgm:t>
        <a:bodyPr/>
        <a:lstStyle/>
        <a:p>
          <a:endParaRPr lang="en-US"/>
        </a:p>
      </dgm:t>
    </dgm:pt>
    <dgm:pt modelId="{137A3454-8736-473B-89AD-84E1C6792D0F}" type="sibTrans" cxnId="{AC4B6359-C5F1-4DF3-9060-29BF3F3C225C}">
      <dgm:prSet/>
      <dgm:spPr/>
      <dgm:t>
        <a:bodyPr/>
        <a:lstStyle/>
        <a:p>
          <a:endParaRPr lang="en-US"/>
        </a:p>
      </dgm:t>
    </dgm:pt>
    <dgm:pt modelId="{9B10A362-9B0D-4E21-A95F-6201336638D7}">
      <dgm:prSet/>
      <dgm:spPr/>
      <dgm:t>
        <a:bodyPr/>
        <a:lstStyle/>
        <a:p>
          <a:r>
            <a:rPr lang="en-US" noProof="0" dirty="0"/>
            <a:t>GRU should offer better portability (lower inference time)</a:t>
          </a:r>
        </a:p>
      </dgm:t>
    </dgm:pt>
    <dgm:pt modelId="{2095ECEB-BB19-48CC-884D-D9D35A2E8843}" type="parTrans" cxnId="{C28D84E2-C380-4754-BB1D-42EFB3020E73}">
      <dgm:prSet/>
      <dgm:spPr/>
      <dgm:t>
        <a:bodyPr/>
        <a:lstStyle/>
        <a:p>
          <a:endParaRPr lang="en-US"/>
        </a:p>
      </dgm:t>
    </dgm:pt>
    <dgm:pt modelId="{7775E68C-4F65-4314-94D9-E8D59B38D88C}" type="sibTrans" cxnId="{C28D84E2-C380-4754-BB1D-42EFB3020E73}">
      <dgm:prSet/>
      <dgm:spPr/>
      <dgm:t>
        <a:bodyPr/>
        <a:lstStyle/>
        <a:p>
          <a:endParaRPr lang="en-US"/>
        </a:p>
      </dgm:t>
    </dgm:pt>
    <dgm:pt modelId="{2936883B-C2F2-4FA6-B1B1-4AFFE255260E}" type="pres">
      <dgm:prSet presAssocID="{024E29EA-E71C-4EC3-95DA-ADE539DFAE3F}" presName="linear" presStyleCnt="0">
        <dgm:presLayoutVars>
          <dgm:animLvl val="lvl"/>
          <dgm:resizeHandles val="exact"/>
        </dgm:presLayoutVars>
      </dgm:prSet>
      <dgm:spPr/>
    </dgm:pt>
    <dgm:pt modelId="{645C935B-D33C-47AC-94DF-930125CF91BD}" type="pres">
      <dgm:prSet presAssocID="{27FE661E-2284-4E26-A3B9-E242EA13068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12297C5-EFCA-4ACB-A665-87B22DC646AC}" type="pres">
      <dgm:prSet presAssocID="{23E4449D-CDA6-4D55-A9B2-B4BCB1C24A4E}" presName="spacer" presStyleCnt="0"/>
      <dgm:spPr/>
    </dgm:pt>
    <dgm:pt modelId="{45D79E21-4E44-4BFF-88AF-E7F78EDD7797}" type="pres">
      <dgm:prSet presAssocID="{0A1646D0-3219-4957-BD83-DC46C2FA449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D2F3377-BE64-483C-909D-6874CE17BCA3}" type="pres">
      <dgm:prSet presAssocID="{137A3454-8736-473B-89AD-84E1C6792D0F}" presName="spacer" presStyleCnt="0"/>
      <dgm:spPr/>
    </dgm:pt>
    <dgm:pt modelId="{01846974-83E3-4700-AE2B-0354516516F2}" type="pres">
      <dgm:prSet presAssocID="{9B10A362-9B0D-4E21-A95F-6201336638D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E27A21A-2504-4F13-84D7-3201DCD6480B}" type="presOf" srcId="{024E29EA-E71C-4EC3-95DA-ADE539DFAE3F}" destId="{2936883B-C2F2-4FA6-B1B1-4AFFE255260E}" srcOrd="0" destOrd="0" presId="urn:microsoft.com/office/officeart/2005/8/layout/vList2"/>
    <dgm:cxn modelId="{1BB8A539-05FB-4C2E-AA4D-B41A9C9FCC7C}" type="presOf" srcId="{27FE661E-2284-4E26-A3B9-E242EA13068B}" destId="{645C935B-D33C-47AC-94DF-930125CF91BD}" srcOrd="0" destOrd="0" presId="urn:microsoft.com/office/officeart/2005/8/layout/vList2"/>
    <dgm:cxn modelId="{44BB1F3E-867D-4F37-B681-39990EABC93F}" srcId="{024E29EA-E71C-4EC3-95DA-ADE539DFAE3F}" destId="{27FE661E-2284-4E26-A3B9-E242EA13068B}" srcOrd="0" destOrd="0" parTransId="{CBDB511C-F594-4332-9507-C53B3942292D}" sibTransId="{23E4449D-CDA6-4D55-A9B2-B4BCB1C24A4E}"/>
    <dgm:cxn modelId="{1E4B9171-45C5-4E8A-9F64-E7D023A12702}" type="presOf" srcId="{9B10A362-9B0D-4E21-A95F-6201336638D7}" destId="{01846974-83E3-4700-AE2B-0354516516F2}" srcOrd="0" destOrd="0" presId="urn:microsoft.com/office/officeart/2005/8/layout/vList2"/>
    <dgm:cxn modelId="{AC4B6359-C5F1-4DF3-9060-29BF3F3C225C}" srcId="{024E29EA-E71C-4EC3-95DA-ADE539DFAE3F}" destId="{0A1646D0-3219-4957-BD83-DC46C2FA4493}" srcOrd="1" destOrd="0" parTransId="{43498224-0153-4C12-9DDD-DCA55165F742}" sibTransId="{137A3454-8736-473B-89AD-84E1C6792D0F}"/>
    <dgm:cxn modelId="{C28D84E2-C380-4754-BB1D-42EFB3020E73}" srcId="{024E29EA-E71C-4EC3-95DA-ADE539DFAE3F}" destId="{9B10A362-9B0D-4E21-A95F-6201336638D7}" srcOrd="2" destOrd="0" parTransId="{2095ECEB-BB19-48CC-884D-D9D35A2E8843}" sibTransId="{7775E68C-4F65-4314-94D9-E8D59B38D88C}"/>
    <dgm:cxn modelId="{EDA610FC-1C08-4B91-8DAF-E78F54C14FA5}" type="presOf" srcId="{0A1646D0-3219-4957-BD83-DC46C2FA4493}" destId="{45D79E21-4E44-4BFF-88AF-E7F78EDD7797}" srcOrd="0" destOrd="0" presId="urn:microsoft.com/office/officeart/2005/8/layout/vList2"/>
    <dgm:cxn modelId="{E3DB7A2A-B84B-4E00-A078-B3AB6173E5CA}" type="presParOf" srcId="{2936883B-C2F2-4FA6-B1B1-4AFFE255260E}" destId="{645C935B-D33C-47AC-94DF-930125CF91BD}" srcOrd="0" destOrd="0" presId="urn:microsoft.com/office/officeart/2005/8/layout/vList2"/>
    <dgm:cxn modelId="{85046176-3438-421E-942C-270317814F2B}" type="presParOf" srcId="{2936883B-C2F2-4FA6-B1B1-4AFFE255260E}" destId="{C12297C5-EFCA-4ACB-A665-87B22DC646AC}" srcOrd="1" destOrd="0" presId="urn:microsoft.com/office/officeart/2005/8/layout/vList2"/>
    <dgm:cxn modelId="{265C0C61-752A-4800-81CD-EB5E2154D55B}" type="presParOf" srcId="{2936883B-C2F2-4FA6-B1B1-4AFFE255260E}" destId="{45D79E21-4E44-4BFF-88AF-E7F78EDD7797}" srcOrd="2" destOrd="0" presId="urn:microsoft.com/office/officeart/2005/8/layout/vList2"/>
    <dgm:cxn modelId="{C3D5713A-398C-47AD-8C7C-4CDB554C4073}" type="presParOf" srcId="{2936883B-C2F2-4FA6-B1B1-4AFFE255260E}" destId="{6D2F3377-BE64-483C-909D-6874CE17BCA3}" srcOrd="3" destOrd="0" presId="urn:microsoft.com/office/officeart/2005/8/layout/vList2"/>
    <dgm:cxn modelId="{3FC709D4-A750-4F3C-8A03-4295B6502227}" type="presParOf" srcId="{2936883B-C2F2-4FA6-B1B1-4AFFE255260E}" destId="{01846974-83E3-4700-AE2B-0354516516F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906E873-58A8-4545-BDE3-E4798C93DD2C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521FA4-9E20-4491-9964-50C95D8C182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noProof="0" dirty="0"/>
            <a:t>Future plans: apply methods and fixes to testing procedure, better ablation studies, implementation on real task</a:t>
          </a:r>
        </a:p>
      </dgm:t>
    </dgm:pt>
    <dgm:pt modelId="{C9C0E2CC-774E-4F78-A8E2-6CA396F89262}" type="parTrans" cxnId="{67B29403-B823-45F8-8592-14844F6A9B43}">
      <dgm:prSet/>
      <dgm:spPr/>
      <dgm:t>
        <a:bodyPr/>
        <a:lstStyle/>
        <a:p>
          <a:endParaRPr lang="en-US"/>
        </a:p>
      </dgm:t>
    </dgm:pt>
    <dgm:pt modelId="{AEF83ACA-8449-4A90-95D2-269A94FF6C1A}" type="sibTrans" cxnId="{67B29403-B823-45F8-8592-14844F6A9B43}">
      <dgm:prSet/>
      <dgm:spPr/>
      <dgm:t>
        <a:bodyPr/>
        <a:lstStyle/>
        <a:p>
          <a:endParaRPr lang="en-US"/>
        </a:p>
      </dgm:t>
    </dgm:pt>
    <dgm:pt modelId="{37DA0B89-6CF3-4529-958D-471ACF91B91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noProof="0" dirty="0"/>
            <a:t>Overall results show that the LSTM/GRU is the best system when both dimensionality and performance is concerned</a:t>
          </a:r>
        </a:p>
      </dgm:t>
    </dgm:pt>
    <dgm:pt modelId="{C92E0774-0305-4FB5-8256-6BBF3BA65B4A}" type="parTrans" cxnId="{241A64F4-4CBB-40B7-8F22-A7282B12151B}">
      <dgm:prSet/>
      <dgm:spPr/>
      <dgm:t>
        <a:bodyPr/>
        <a:lstStyle/>
        <a:p>
          <a:endParaRPr lang="en-US"/>
        </a:p>
      </dgm:t>
    </dgm:pt>
    <dgm:pt modelId="{329E3B22-FC43-44FE-9D44-ED37C1D304F6}" type="sibTrans" cxnId="{241A64F4-4CBB-40B7-8F22-A7282B12151B}">
      <dgm:prSet/>
      <dgm:spPr/>
      <dgm:t>
        <a:bodyPr/>
        <a:lstStyle/>
        <a:p>
          <a:endParaRPr lang="en-US"/>
        </a:p>
      </dgm:t>
    </dgm:pt>
    <dgm:pt modelId="{4CC253BC-1CF9-442C-B07C-2BBE68A9BEC2}">
      <dgm:prSet/>
      <dgm:spPr/>
      <dgm:t>
        <a:bodyPr/>
        <a:lstStyle/>
        <a:p>
          <a:pPr algn="ctr">
            <a:lnSpc>
              <a:spcPct val="100000"/>
            </a:lnSpc>
          </a:pPr>
          <a:r>
            <a:rPr lang="en-US" noProof="0" dirty="0"/>
            <a:t>Mistakes and limitations: </a:t>
          </a:r>
        </a:p>
        <a:p>
          <a:pPr algn="just">
            <a:lnSpc>
              <a:spcPct val="100000"/>
            </a:lnSpc>
          </a:pPr>
          <a:r>
            <a:rPr lang="en-US" noProof="0" dirty="0"/>
            <a:t>1. Normalization applied across the entire dataset, not just on the training dataset</a:t>
          </a:r>
        </a:p>
        <a:p>
          <a:pPr algn="just">
            <a:lnSpc>
              <a:spcPct val="100000"/>
            </a:lnSpc>
          </a:pPr>
          <a:r>
            <a:rPr lang="en-US" noProof="0" dirty="0"/>
            <a:t>2. Predictions only done for one parameter while training on 1 or more parameters</a:t>
          </a:r>
        </a:p>
      </dgm:t>
    </dgm:pt>
    <dgm:pt modelId="{6209D32C-5A41-460F-80A6-BE0A349B5205}" type="parTrans" cxnId="{3162E5C8-8191-47D2-9FCC-30E993605B7F}">
      <dgm:prSet/>
      <dgm:spPr/>
      <dgm:t>
        <a:bodyPr/>
        <a:lstStyle/>
        <a:p>
          <a:endParaRPr lang="en-US"/>
        </a:p>
      </dgm:t>
    </dgm:pt>
    <dgm:pt modelId="{4C7471CA-FFAB-4AEB-88DB-5A4AC00103CF}" type="sibTrans" cxnId="{3162E5C8-8191-47D2-9FCC-30E993605B7F}">
      <dgm:prSet/>
      <dgm:spPr/>
      <dgm:t>
        <a:bodyPr/>
        <a:lstStyle/>
        <a:p>
          <a:endParaRPr lang="en-US"/>
        </a:p>
      </dgm:t>
    </dgm:pt>
    <dgm:pt modelId="{F4085D0D-95E9-40B8-9996-41D72CA65729}" type="pres">
      <dgm:prSet presAssocID="{E906E873-58A8-4545-BDE3-E4798C93DD2C}" presName="root" presStyleCnt="0">
        <dgm:presLayoutVars>
          <dgm:dir/>
          <dgm:resizeHandles val="exact"/>
        </dgm:presLayoutVars>
      </dgm:prSet>
      <dgm:spPr/>
    </dgm:pt>
    <dgm:pt modelId="{6524E706-6B85-4EB6-8F33-C9FFEE8A690C}" type="pres">
      <dgm:prSet presAssocID="{7A521FA4-9E20-4491-9964-50C95D8C182D}" presName="compNode" presStyleCnt="0"/>
      <dgm:spPr/>
    </dgm:pt>
    <dgm:pt modelId="{5AB0D3BB-F514-4152-B9D2-7F29BF597E7E}" type="pres">
      <dgm:prSet presAssocID="{7A521FA4-9E20-4491-9964-50C95D8C182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070F9F93-899E-46F7-AFB4-1EAA197E35AE}" type="pres">
      <dgm:prSet presAssocID="{7A521FA4-9E20-4491-9964-50C95D8C182D}" presName="spaceRect" presStyleCnt="0"/>
      <dgm:spPr/>
    </dgm:pt>
    <dgm:pt modelId="{B66E9242-500D-4261-9BA8-AD260C346C03}" type="pres">
      <dgm:prSet presAssocID="{7A521FA4-9E20-4491-9964-50C95D8C182D}" presName="textRect" presStyleLbl="revTx" presStyleIdx="0" presStyleCnt="3">
        <dgm:presLayoutVars>
          <dgm:chMax val="1"/>
          <dgm:chPref val="1"/>
        </dgm:presLayoutVars>
      </dgm:prSet>
      <dgm:spPr/>
    </dgm:pt>
    <dgm:pt modelId="{BBE0C017-17FE-4E7B-9569-29C539AEAA08}" type="pres">
      <dgm:prSet presAssocID="{AEF83ACA-8449-4A90-95D2-269A94FF6C1A}" presName="sibTrans" presStyleCnt="0"/>
      <dgm:spPr/>
    </dgm:pt>
    <dgm:pt modelId="{8A145240-728B-4BE2-9C14-D097F4F084F8}" type="pres">
      <dgm:prSet presAssocID="{37DA0B89-6CF3-4529-958D-471ACF91B915}" presName="compNode" presStyleCnt="0"/>
      <dgm:spPr/>
    </dgm:pt>
    <dgm:pt modelId="{6F0E0CE4-1B6D-4873-9910-AF1C4B8855D1}" type="pres">
      <dgm:prSet presAssocID="{37DA0B89-6CF3-4529-958D-471ACF91B91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F7399E9C-739F-4385-B77E-A0F2BD1240D3}" type="pres">
      <dgm:prSet presAssocID="{37DA0B89-6CF3-4529-958D-471ACF91B915}" presName="spaceRect" presStyleCnt="0"/>
      <dgm:spPr/>
    </dgm:pt>
    <dgm:pt modelId="{AC90F686-19A0-42F4-818C-CC87C09AC6DB}" type="pres">
      <dgm:prSet presAssocID="{37DA0B89-6CF3-4529-958D-471ACF91B915}" presName="textRect" presStyleLbl="revTx" presStyleIdx="1" presStyleCnt="3">
        <dgm:presLayoutVars>
          <dgm:chMax val="1"/>
          <dgm:chPref val="1"/>
        </dgm:presLayoutVars>
      </dgm:prSet>
      <dgm:spPr/>
    </dgm:pt>
    <dgm:pt modelId="{9F42A7B6-DF58-4187-82F8-DC5CDA025B41}" type="pres">
      <dgm:prSet presAssocID="{329E3B22-FC43-44FE-9D44-ED37C1D304F6}" presName="sibTrans" presStyleCnt="0"/>
      <dgm:spPr/>
    </dgm:pt>
    <dgm:pt modelId="{9AEB20C8-14AA-4E09-9007-9C02C95673CF}" type="pres">
      <dgm:prSet presAssocID="{4CC253BC-1CF9-442C-B07C-2BBE68A9BEC2}" presName="compNode" presStyleCnt="0"/>
      <dgm:spPr/>
    </dgm:pt>
    <dgm:pt modelId="{031FFE2C-F0E1-4709-BB41-3D0035437ACD}" type="pres">
      <dgm:prSet presAssocID="{4CC253BC-1CF9-442C-B07C-2BBE68A9BEC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87D6418-8CEE-4BA6-87FE-61C61A1E5E60}" type="pres">
      <dgm:prSet presAssocID="{4CC253BC-1CF9-442C-B07C-2BBE68A9BEC2}" presName="spaceRect" presStyleCnt="0"/>
      <dgm:spPr/>
    </dgm:pt>
    <dgm:pt modelId="{1192F109-C0B3-4F96-9BE2-3805609981C7}" type="pres">
      <dgm:prSet presAssocID="{4CC253BC-1CF9-442C-B07C-2BBE68A9BEC2}" presName="textRect" presStyleLbl="revTx" presStyleIdx="2" presStyleCnt="3" custScaleX="191173">
        <dgm:presLayoutVars>
          <dgm:chMax val="1"/>
          <dgm:chPref val="1"/>
        </dgm:presLayoutVars>
      </dgm:prSet>
      <dgm:spPr/>
    </dgm:pt>
  </dgm:ptLst>
  <dgm:cxnLst>
    <dgm:cxn modelId="{67B29403-B823-45F8-8592-14844F6A9B43}" srcId="{E906E873-58A8-4545-BDE3-E4798C93DD2C}" destId="{7A521FA4-9E20-4491-9964-50C95D8C182D}" srcOrd="0" destOrd="0" parTransId="{C9C0E2CC-774E-4F78-A8E2-6CA396F89262}" sibTransId="{AEF83ACA-8449-4A90-95D2-269A94FF6C1A}"/>
    <dgm:cxn modelId="{C8C1B313-42B3-42EE-9729-8E7DD138C6B8}" type="presOf" srcId="{37DA0B89-6CF3-4529-958D-471ACF91B915}" destId="{AC90F686-19A0-42F4-818C-CC87C09AC6DB}" srcOrd="0" destOrd="0" presId="urn:microsoft.com/office/officeart/2018/2/layout/IconLabelList"/>
    <dgm:cxn modelId="{00AC545F-8D78-47FC-A681-0188B9ADC886}" type="presOf" srcId="{7A521FA4-9E20-4491-9964-50C95D8C182D}" destId="{B66E9242-500D-4261-9BA8-AD260C346C03}" srcOrd="0" destOrd="0" presId="urn:microsoft.com/office/officeart/2018/2/layout/IconLabelList"/>
    <dgm:cxn modelId="{883A1D9C-63E1-41D6-8CED-2D85F3B84A11}" type="presOf" srcId="{E906E873-58A8-4545-BDE3-E4798C93DD2C}" destId="{F4085D0D-95E9-40B8-9996-41D72CA65729}" srcOrd="0" destOrd="0" presId="urn:microsoft.com/office/officeart/2018/2/layout/IconLabelList"/>
    <dgm:cxn modelId="{75EFEFBD-AA47-425F-B758-AECB02F6AB55}" type="presOf" srcId="{4CC253BC-1CF9-442C-B07C-2BBE68A9BEC2}" destId="{1192F109-C0B3-4F96-9BE2-3805609981C7}" srcOrd="0" destOrd="0" presId="urn:microsoft.com/office/officeart/2018/2/layout/IconLabelList"/>
    <dgm:cxn modelId="{3162E5C8-8191-47D2-9FCC-30E993605B7F}" srcId="{E906E873-58A8-4545-BDE3-E4798C93DD2C}" destId="{4CC253BC-1CF9-442C-B07C-2BBE68A9BEC2}" srcOrd="2" destOrd="0" parTransId="{6209D32C-5A41-460F-80A6-BE0A349B5205}" sibTransId="{4C7471CA-FFAB-4AEB-88DB-5A4AC00103CF}"/>
    <dgm:cxn modelId="{241A64F4-4CBB-40B7-8F22-A7282B12151B}" srcId="{E906E873-58A8-4545-BDE3-E4798C93DD2C}" destId="{37DA0B89-6CF3-4529-958D-471ACF91B915}" srcOrd="1" destOrd="0" parTransId="{C92E0774-0305-4FB5-8256-6BBF3BA65B4A}" sibTransId="{329E3B22-FC43-44FE-9D44-ED37C1D304F6}"/>
    <dgm:cxn modelId="{8FCCBFD1-BBF8-45B0-80EA-507B4C832C73}" type="presParOf" srcId="{F4085D0D-95E9-40B8-9996-41D72CA65729}" destId="{6524E706-6B85-4EB6-8F33-C9FFEE8A690C}" srcOrd="0" destOrd="0" presId="urn:microsoft.com/office/officeart/2018/2/layout/IconLabelList"/>
    <dgm:cxn modelId="{82911D7A-9250-4518-A33F-A32B2C18B5E9}" type="presParOf" srcId="{6524E706-6B85-4EB6-8F33-C9FFEE8A690C}" destId="{5AB0D3BB-F514-4152-B9D2-7F29BF597E7E}" srcOrd="0" destOrd="0" presId="urn:microsoft.com/office/officeart/2018/2/layout/IconLabelList"/>
    <dgm:cxn modelId="{AB1E45E4-3387-4282-BC27-C8271FBD72D3}" type="presParOf" srcId="{6524E706-6B85-4EB6-8F33-C9FFEE8A690C}" destId="{070F9F93-899E-46F7-AFB4-1EAA197E35AE}" srcOrd="1" destOrd="0" presId="urn:microsoft.com/office/officeart/2018/2/layout/IconLabelList"/>
    <dgm:cxn modelId="{A633ED69-5B06-45C4-BAE3-7D1474A3F442}" type="presParOf" srcId="{6524E706-6B85-4EB6-8F33-C9FFEE8A690C}" destId="{B66E9242-500D-4261-9BA8-AD260C346C03}" srcOrd="2" destOrd="0" presId="urn:microsoft.com/office/officeart/2018/2/layout/IconLabelList"/>
    <dgm:cxn modelId="{5319085F-5B4A-40F3-88D4-8BD4711D769F}" type="presParOf" srcId="{F4085D0D-95E9-40B8-9996-41D72CA65729}" destId="{BBE0C017-17FE-4E7B-9569-29C539AEAA08}" srcOrd="1" destOrd="0" presId="urn:microsoft.com/office/officeart/2018/2/layout/IconLabelList"/>
    <dgm:cxn modelId="{CFB86057-5D9B-412D-9B41-6FC97F0C5992}" type="presParOf" srcId="{F4085D0D-95E9-40B8-9996-41D72CA65729}" destId="{8A145240-728B-4BE2-9C14-D097F4F084F8}" srcOrd="2" destOrd="0" presId="urn:microsoft.com/office/officeart/2018/2/layout/IconLabelList"/>
    <dgm:cxn modelId="{1A81560E-596E-469E-BD96-AAB365F80CA8}" type="presParOf" srcId="{8A145240-728B-4BE2-9C14-D097F4F084F8}" destId="{6F0E0CE4-1B6D-4873-9910-AF1C4B8855D1}" srcOrd="0" destOrd="0" presId="urn:microsoft.com/office/officeart/2018/2/layout/IconLabelList"/>
    <dgm:cxn modelId="{ACF782CA-55C3-438C-B7EF-1D5904309E85}" type="presParOf" srcId="{8A145240-728B-4BE2-9C14-D097F4F084F8}" destId="{F7399E9C-739F-4385-B77E-A0F2BD1240D3}" srcOrd="1" destOrd="0" presId="urn:microsoft.com/office/officeart/2018/2/layout/IconLabelList"/>
    <dgm:cxn modelId="{A136C868-F27A-4CEE-9844-DD0A60CC1CFF}" type="presParOf" srcId="{8A145240-728B-4BE2-9C14-D097F4F084F8}" destId="{AC90F686-19A0-42F4-818C-CC87C09AC6DB}" srcOrd="2" destOrd="0" presId="urn:microsoft.com/office/officeart/2018/2/layout/IconLabelList"/>
    <dgm:cxn modelId="{0C232F52-DC87-4BE3-B539-E5CB3782C5D9}" type="presParOf" srcId="{F4085D0D-95E9-40B8-9996-41D72CA65729}" destId="{9F42A7B6-DF58-4187-82F8-DC5CDA025B41}" srcOrd="3" destOrd="0" presId="urn:microsoft.com/office/officeart/2018/2/layout/IconLabelList"/>
    <dgm:cxn modelId="{09692544-9946-41E6-B1B4-C7D84B8688A4}" type="presParOf" srcId="{F4085D0D-95E9-40B8-9996-41D72CA65729}" destId="{9AEB20C8-14AA-4E09-9007-9C02C95673CF}" srcOrd="4" destOrd="0" presId="urn:microsoft.com/office/officeart/2018/2/layout/IconLabelList"/>
    <dgm:cxn modelId="{E43E85C8-BF48-49B0-9B87-9BCB9874B402}" type="presParOf" srcId="{9AEB20C8-14AA-4E09-9007-9C02C95673CF}" destId="{031FFE2C-F0E1-4709-BB41-3D0035437ACD}" srcOrd="0" destOrd="0" presId="urn:microsoft.com/office/officeart/2018/2/layout/IconLabelList"/>
    <dgm:cxn modelId="{89788A97-297C-480B-ADD2-2CE07D5999F0}" type="presParOf" srcId="{9AEB20C8-14AA-4E09-9007-9C02C95673CF}" destId="{887D6418-8CEE-4BA6-87FE-61C61A1E5E60}" srcOrd="1" destOrd="0" presId="urn:microsoft.com/office/officeart/2018/2/layout/IconLabelList"/>
    <dgm:cxn modelId="{F9F7633B-A1D4-44A7-8E5A-AE83D2BB8FA5}" type="presParOf" srcId="{9AEB20C8-14AA-4E09-9007-9C02C95673CF}" destId="{1192F109-C0B3-4F96-9BE2-3805609981C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A7EAA4-FB59-4FB9-8F61-19C20197BF7D}">
      <dsp:nvSpPr>
        <dsp:cNvPr id="0" name=""/>
        <dsp:cNvSpPr/>
      </dsp:nvSpPr>
      <dsp:spPr>
        <a:xfrm>
          <a:off x="421398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C7CE2A-18DD-4BD5-B385-68588D340EE6}">
      <dsp:nvSpPr>
        <dsp:cNvPr id="0" name=""/>
        <dsp:cNvSpPr/>
      </dsp:nvSpPr>
      <dsp:spPr>
        <a:xfrm>
          <a:off x="841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noProof="0" dirty="0"/>
            <a:t>Introduction</a:t>
          </a:r>
        </a:p>
      </dsp:txBody>
      <dsp:txXfrm>
        <a:off x="841" y="2344441"/>
        <a:ext cx="1529296" cy="611718"/>
      </dsp:txXfrm>
    </dsp:sp>
    <dsp:sp modelId="{F2BE60C1-D66A-48E3-8364-F1D9982A1E11}">
      <dsp:nvSpPr>
        <dsp:cNvPr id="0" name=""/>
        <dsp:cNvSpPr/>
      </dsp:nvSpPr>
      <dsp:spPr>
        <a:xfrm>
          <a:off x="2218322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3439DE-BC65-40B6-B3F5-3DEADC37410C}">
      <dsp:nvSpPr>
        <dsp:cNvPr id="0" name=""/>
        <dsp:cNvSpPr/>
      </dsp:nvSpPr>
      <dsp:spPr>
        <a:xfrm>
          <a:off x="1797765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noProof="0" dirty="0"/>
            <a:t>Dataset and methods</a:t>
          </a:r>
        </a:p>
      </dsp:txBody>
      <dsp:txXfrm>
        <a:off x="1797765" y="2344441"/>
        <a:ext cx="1529296" cy="611718"/>
      </dsp:txXfrm>
    </dsp:sp>
    <dsp:sp modelId="{E8BE4D21-5FB9-49B4-8BAF-A5EF73FE481A}">
      <dsp:nvSpPr>
        <dsp:cNvPr id="0" name=""/>
        <dsp:cNvSpPr/>
      </dsp:nvSpPr>
      <dsp:spPr>
        <a:xfrm>
          <a:off x="4015246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DBFF2D-BDB5-4FBC-A05D-BE429D71B3B2}">
      <dsp:nvSpPr>
        <dsp:cNvPr id="0" name=""/>
        <dsp:cNvSpPr/>
      </dsp:nvSpPr>
      <dsp:spPr>
        <a:xfrm>
          <a:off x="3594689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noProof="0" dirty="0"/>
            <a:t>Architectures</a:t>
          </a:r>
        </a:p>
      </dsp:txBody>
      <dsp:txXfrm>
        <a:off x="3594689" y="2344441"/>
        <a:ext cx="1529296" cy="611718"/>
      </dsp:txXfrm>
    </dsp:sp>
    <dsp:sp modelId="{986CD46C-CC24-4AAE-B340-419DF882430A}">
      <dsp:nvSpPr>
        <dsp:cNvPr id="0" name=""/>
        <dsp:cNvSpPr/>
      </dsp:nvSpPr>
      <dsp:spPr>
        <a:xfrm>
          <a:off x="5812170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0CE5CD-172F-4B5E-B230-A3767FE81176}">
      <dsp:nvSpPr>
        <dsp:cNvPr id="0" name=""/>
        <dsp:cNvSpPr/>
      </dsp:nvSpPr>
      <dsp:spPr>
        <a:xfrm>
          <a:off x="5391613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noProof="0" dirty="0"/>
            <a:t>Ablation studies</a:t>
          </a:r>
        </a:p>
      </dsp:txBody>
      <dsp:txXfrm>
        <a:off x="5391613" y="2344441"/>
        <a:ext cx="1529296" cy="611718"/>
      </dsp:txXfrm>
    </dsp:sp>
    <dsp:sp modelId="{60DB60C3-F423-4FEA-BE1B-CD06C30CFB60}">
      <dsp:nvSpPr>
        <dsp:cNvPr id="0" name=""/>
        <dsp:cNvSpPr/>
      </dsp:nvSpPr>
      <dsp:spPr>
        <a:xfrm>
          <a:off x="7609093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3E04F7-E7A5-4E8E-BE10-04885FEA83E4}">
      <dsp:nvSpPr>
        <dsp:cNvPr id="0" name=""/>
        <dsp:cNvSpPr/>
      </dsp:nvSpPr>
      <dsp:spPr>
        <a:xfrm>
          <a:off x="7188537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noProof="0" dirty="0"/>
            <a:t>Results</a:t>
          </a:r>
        </a:p>
      </dsp:txBody>
      <dsp:txXfrm>
        <a:off x="7188537" y="2344441"/>
        <a:ext cx="1529296" cy="611718"/>
      </dsp:txXfrm>
    </dsp:sp>
    <dsp:sp modelId="{44032995-8619-4A0D-9E67-AFF75B3DB91E}">
      <dsp:nvSpPr>
        <dsp:cNvPr id="0" name=""/>
        <dsp:cNvSpPr/>
      </dsp:nvSpPr>
      <dsp:spPr>
        <a:xfrm>
          <a:off x="9406017" y="1395177"/>
          <a:ext cx="688183" cy="68818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8C4119-ABDB-49A1-82BF-31314B45390D}">
      <dsp:nvSpPr>
        <dsp:cNvPr id="0" name=""/>
        <dsp:cNvSpPr/>
      </dsp:nvSpPr>
      <dsp:spPr>
        <a:xfrm>
          <a:off x="8985461" y="2344441"/>
          <a:ext cx="1529296" cy="611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noProof="0" dirty="0"/>
            <a:t>Conclusions</a:t>
          </a:r>
        </a:p>
      </dsp:txBody>
      <dsp:txXfrm>
        <a:off x="8985461" y="2344441"/>
        <a:ext cx="1529296" cy="6117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954E17-4657-421D-A7ED-FAAF6FA51F71}">
      <dsp:nvSpPr>
        <dsp:cNvPr id="0" name=""/>
        <dsp:cNvSpPr/>
      </dsp:nvSpPr>
      <dsp:spPr>
        <a:xfrm>
          <a:off x="0" y="671"/>
          <a:ext cx="6263640" cy="157238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A471B1-A766-4286-B562-C7FFB7F7C196}">
      <dsp:nvSpPr>
        <dsp:cNvPr id="0" name=""/>
        <dsp:cNvSpPr/>
      </dsp:nvSpPr>
      <dsp:spPr>
        <a:xfrm>
          <a:off x="475646" y="354458"/>
          <a:ext cx="864811" cy="8648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250270-3981-4B1C-8EAE-DB3CCD3DB035}">
      <dsp:nvSpPr>
        <dsp:cNvPr id="0" name=""/>
        <dsp:cNvSpPr/>
      </dsp:nvSpPr>
      <dsp:spPr>
        <a:xfrm>
          <a:off x="1816103" y="671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noProof="0" dirty="0"/>
            <a:t>A time series is a sequence of data points recorded at various points in time</a:t>
          </a:r>
        </a:p>
      </dsp:txBody>
      <dsp:txXfrm>
        <a:off x="1816103" y="671"/>
        <a:ext cx="4447536" cy="1572384"/>
      </dsp:txXfrm>
    </dsp:sp>
    <dsp:sp modelId="{8F8DC740-CCF1-4063-AB89-47AE7EF3A8BC}">
      <dsp:nvSpPr>
        <dsp:cNvPr id="0" name=""/>
        <dsp:cNvSpPr/>
      </dsp:nvSpPr>
      <dsp:spPr>
        <a:xfrm>
          <a:off x="0" y="1966151"/>
          <a:ext cx="6263640" cy="157238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13AFD6-6A67-40FB-8DC4-99312A40FB50}">
      <dsp:nvSpPr>
        <dsp:cNvPr id="0" name=""/>
        <dsp:cNvSpPr/>
      </dsp:nvSpPr>
      <dsp:spPr>
        <a:xfrm>
          <a:off x="475646" y="2319938"/>
          <a:ext cx="864811" cy="8648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FAF111-D781-4BE2-9701-DD2ED8B385A4}">
      <dsp:nvSpPr>
        <dsp:cNvPr id="0" name=""/>
        <dsp:cNvSpPr/>
      </dsp:nvSpPr>
      <dsp:spPr>
        <a:xfrm>
          <a:off x="1816103" y="1966151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noProof="0" dirty="0"/>
            <a:t>Predictions can be made using statistical analysis over a time series</a:t>
          </a:r>
        </a:p>
      </dsp:txBody>
      <dsp:txXfrm>
        <a:off x="1816103" y="1966151"/>
        <a:ext cx="4447536" cy="1572384"/>
      </dsp:txXfrm>
    </dsp:sp>
    <dsp:sp modelId="{BF632093-4880-4707-A06D-A37C30E945DE}">
      <dsp:nvSpPr>
        <dsp:cNvPr id="0" name=""/>
        <dsp:cNvSpPr/>
      </dsp:nvSpPr>
      <dsp:spPr>
        <a:xfrm>
          <a:off x="0" y="3931632"/>
          <a:ext cx="6263640" cy="157238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539545-722F-4B3D-AEA2-1EEC230BB973}">
      <dsp:nvSpPr>
        <dsp:cNvPr id="0" name=""/>
        <dsp:cNvSpPr/>
      </dsp:nvSpPr>
      <dsp:spPr>
        <a:xfrm>
          <a:off x="475646" y="4285418"/>
          <a:ext cx="864811" cy="8648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86764D-1474-4723-B572-FB8BE864301B}">
      <dsp:nvSpPr>
        <dsp:cNvPr id="0" name=""/>
        <dsp:cNvSpPr/>
      </dsp:nvSpPr>
      <dsp:spPr>
        <a:xfrm>
          <a:off x="1816103" y="3931632"/>
          <a:ext cx="4447536" cy="1572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411" tIns="166411" rIns="166411" bIns="16641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noProof="0" dirty="0"/>
            <a:t>The process can be automated with the help of neural networks</a:t>
          </a:r>
        </a:p>
      </dsp:txBody>
      <dsp:txXfrm>
        <a:off x="1816103" y="3931632"/>
        <a:ext cx="4447536" cy="15723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69CF1C-50F2-4778-BCE4-E6AF7854878C}">
      <dsp:nvSpPr>
        <dsp:cNvPr id="0" name=""/>
        <dsp:cNvSpPr/>
      </dsp:nvSpPr>
      <dsp:spPr>
        <a:xfrm>
          <a:off x="0" y="30878"/>
          <a:ext cx="6263640" cy="104480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noProof="0" dirty="0"/>
            <a:t>Multiple datasets for weather forecast available: Jena Climate, Weather5K, multiple community-made datasets (ex: </a:t>
          </a:r>
          <a:r>
            <a:rPr lang="en-US" sz="1900" u="sng" kern="1200" noProof="0" dirty="0"/>
            <a:t>Kaggle Time Series dataset</a:t>
          </a:r>
          <a:r>
            <a:rPr lang="en-US" sz="1900" kern="1200" noProof="0" dirty="0"/>
            <a:t>)</a:t>
          </a:r>
        </a:p>
      </dsp:txBody>
      <dsp:txXfrm>
        <a:off x="51003" y="81881"/>
        <a:ext cx="6161634" cy="942803"/>
      </dsp:txXfrm>
    </dsp:sp>
    <dsp:sp modelId="{38584F3E-81F5-422F-A21B-AFD2D00FA4E9}">
      <dsp:nvSpPr>
        <dsp:cNvPr id="0" name=""/>
        <dsp:cNvSpPr/>
      </dsp:nvSpPr>
      <dsp:spPr>
        <a:xfrm>
          <a:off x="0" y="1130408"/>
          <a:ext cx="6263640" cy="104480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noProof="0" dirty="0"/>
            <a:t>Dataset was analyzed for seasonality/periodicity </a:t>
          </a:r>
        </a:p>
      </dsp:txBody>
      <dsp:txXfrm>
        <a:off x="51003" y="1181411"/>
        <a:ext cx="6161634" cy="942803"/>
      </dsp:txXfrm>
    </dsp:sp>
    <dsp:sp modelId="{AB7097B1-F779-45FD-987B-B4AE64C613EC}">
      <dsp:nvSpPr>
        <dsp:cNvPr id="0" name=""/>
        <dsp:cNvSpPr/>
      </dsp:nvSpPr>
      <dsp:spPr>
        <a:xfrm>
          <a:off x="0" y="2229939"/>
          <a:ext cx="6263640" cy="104480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noProof="0" dirty="0"/>
            <a:t>Several features were extracted and used</a:t>
          </a:r>
        </a:p>
      </dsp:txBody>
      <dsp:txXfrm>
        <a:off x="51003" y="2280942"/>
        <a:ext cx="6161634" cy="942803"/>
      </dsp:txXfrm>
    </dsp:sp>
    <dsp:sp modelId="{46717568-C332-415C-A2D8-66BA229555F4}">
      <dsp:nvSpPr>
        <dsp:cNvPr id="0" name=""/>
        <dsp:cNvSpPr/>
      </dsp:nvSpPr>
      <dsp:spPr>
        <a:xfrm>
          <a:off x="0" y="3329468"/>
          <a:ext cx="6263640" cy="104480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noProof="0" dirty="0"/>
            <a:t>Split: ~70% for training, only training and testing</a:t>
          </a:r>
        </a:p>
      </dsp:txBody>
      <dsp:txXfrm>
        <a:off x="51003" y="3380471"/>
        <a:ext cx="6161634" cy="942803"/>
      </dsp:txXfrm>
    </dsp:sp>
    <dsp:sp modelId="{F6AA45A4-B267-4B07-B1A0-82ADD5DC455D}">
      <dsp:nvSpPr>
        <dsp:cNvPr id="0" name=""/>
        <dsp:cNvSpPr/>
      </dsp:nvSpPr>
      <dsp:spPr>
        <a:xfrm>
          <a:off x="0" y="4428998"/>
          <a:ext cx="6263640" cy="1044809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noProof="0" dirty="0"/>
            <a:t>Data is normalized before use</a:t>
          </a:r>
        </a:p>
      </dsp:txBody>
      <dsp:txXfrm>
        <a:off x="51003" y="4480001"/>
        <a:ext cx="6161634" cy="9428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E09464-C02C-477F-99E1-4CA3FDE35665}">
      <dsp:nvSpPr>
        <dsp:cNvPr id="0" name=""/>
        <dsp:cNvSpPr/>
      </dsp:nvSpPr>
      <dsp:spPr>
        <a:xfrm>
          <a:off x="0" y="7377"/>
          <a:ext cx="6263640" cy="103808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noProof="0" dirty="0"/>
            <a:t>Architectures: LSTM, GRU, CNN</a:t>
          </a:r>
        </a:p>
      </dsp:txBody>
      <dsp:txXfrm>
        <a:off x="50675" y="58052"/>
        <a:ext cx="6162290" cy="936732"/>
      </dsp:txXfrm>
    </dsp:sp>
    <dsp:sp modelId="{AB450ED3-06FF-42AE-86F3-38BA8B8765A7}">
      <dsp:nvSpPr>
        <dsp:cNvPr id="0" name=""/>
        <dsp:cNvSpPr/>
      </dsp:nvSpPr>
      <dsp:spPr>
        <a:xfrm>
          <a:off x="0" y="1120340"/>
          <a:ext cx="6263640" cy="103808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noProof="0" dirty="0"/>
            <a:t>Architectures were chosen due to their prevalence in consulted sources</a:t>
          </a:r>
        </a:p>
      </dsp:txBody>
      <dsp:txXfrm>
        <a:off x="50675" y="1171015"/>
        <a:ext cx="6162290" cy="936732"/>
      </dsp:txXfrm>
    </dsp:sp>
    <dsp:sp modelId="{7CB83478-4EF2-497F-8E8E-9D6AA9C62093}">
      <dsp:nvSpPr>
        <dsp:cNvPr id="0" name=""/>
        <dsp:cNvSpPr/>
      </dsp:nvSpPr>
      <dsp:spPr>
        <a:xfrm>
          <a:off x="0" y="2233302"/>
          <a:ext cx="6263640" cy="103808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noProof="0" dirty="0"/>
            <a:t>Ablation study #1: data augmentation / depravation</a:t>
          </a:r>
        </a:p>
      </dsp:txBody>
      <dsp:txXfrm>
        <a:off x="50675" y="2283977"/>
        <a:ext cx="6162290" cy="936732"/>
      </dsp:txXfrm>
    </dsp:sp>
    <dsp:sp modelId="{104C9186-4EDD-4B21-9CC3-7DA4653BE9FE}">
      <dsp:nvSpPr>
        <dsp:cNvPr id="0" name=""/>
        <dsp:cNvSpPr/>
      </dsp:nvSpPr>
      <dsp:spPr>
        <a:xfrm>
          <a:off x="0" y="3346265"/>
          <a:ext cx="6263640" cy="103808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noProof="0" dirty="0"/>
            <a:t>Ablation study #2: architecture augmentation</a:t>
          </a:r>
        </a:p>
      </dsp:txBody>
      <dsp:txXfrm>
        <a:off x="50675" y="3396940"/>
        <a:ext cx="6162290" cy="936732"/>
      </dsp:txXfrm>
    </dsp:sp>
    <dsp:sp modelId="{E2DD62FA-8D3A-459A-9231-2E43A8DD1318}">
      <dsp:nvSpPr>
        <dsp:cNvPr id="0" name=""/>
        <dsp:cNvSpPr/>
      </dsp:nvSpPr>
      <dsp:spPr>
        <a:xfrm>
          <a:off x="0" y="4459227"/>
          <a:ext cx="6263640" cy="103808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noProof="0" dirty="0"/>
            <a:t>Ablation study #3: hybrid architecture LSTM-CNN</a:t>
          </a:r>
        </a:p>
      </dsp:txBody>
      <dsp:txXfrm>
        <a:off x="50675" y="4509902"/>
        <a:ext cx="6162290" cy="93673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5C935B-D33C-47AC-94DF-930125CF91BD}">
      <dsp:nvSpPr>
        <dsp:cNvPr id="0" name=""/>
        <dsp:cNvSpPr/>
      </dsp:nvSpPr>
      <dsp:spPr>
        <a:xfrm>
          <a:off x="0" y="20663"/>
          <a:ext cx="6263640" cy="17596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noProof="0" dirty="0"/>
            <a:t>Across the 3 ablation studies, LSTM obtained best overall results</a:t>
          </a:r>
        </a:p>
      </dsp:txBody>
      <dsp:txXfrm>
        <a:off x="85900" y="106563"/>
        <a:ext cx="6091840" cy="1587880"/>
      </dsp:txXfrm>
    </dsp:sp>
    <dsp:sp modelId="{45D79E21-4E44-4BFF-88AF-E7F78EDD7797}">
      <dsp:nvSpPr>
        <dsp:cNvPr id="0" name=""/>
        <dsp:cNvSpPr/>
      </dsp:nvSpPr>
      <dsp:spPr>
        <a:xfrm>
          <a:off x="0" y="1872503"/>
          <a:ext cx="6263640" cy="17596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noProof="0" dirty="0"/>
            <a:t>In theory, LSTM-CNN should be the best architecture </a:t>
          </a:r>
        </a:p>
      </dsp:txBody>
      <dsp:txXfrm>
        <a:off x="85900" y="1958403"/>
        <a:ext cx="6091840" cy="1587880"/>
      </dsp:txXfrm>
    </dsp:sp>
    <dsp:sp modelId="{01846974-83E3-4700-AE2B-0354516516F2}">
      <dsp:nvSpPr>
        <dsp:cNvPr id="0" name=""/>
        <dsp:cNvSpPr/>
      </dsp:nvSpPr>
      <dsp:spPr>
        <a:xfrm>
          <a:off x="0" y="3724344"/>
          <a:ext cx="6263640" cy="17596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noProof="0" dirty="0"/>
            <a:t>GRU should offer better portability (lower inference time)</a:t>
          </a:r>
        </a:p>
      </dsp:txBody>
      <dsp:txXfrm>
        <a:off x="85900" y="3810244"/>
        <a:ext cx="6091840" cy="158788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B0D3BB-F514-4152-B9D2-7F29BF597E7E}">
      <dsp:nvSpPr>
        <dsp:cNvPr id="0" name=""/>
        <dsp:cNvSpPr/>
      </dsp:nvSpPr>
      <dsp:spPr>
        <a:xfrm>
          <a:off x="990808" y="267959"/>
          <a:ext cx="907250" cy="9072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6E9242-500D-4261-9BA8-AD260C346C03}">
      <dsp:nvSpPr>
        <dsp:cNvPr id="0" name=""/>
        <dsp:cNvSpPr/>
      </dsp:nvSpPr>
      <dsp:spPr>
        <a:xfrm>
          <a:off x="436377" y="1510329"/>
          <a:ext cx="2016112" cy="99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noProof="0" dirty="0"/>
            <a:t>Future plans: apply methods and fixes to testing procedure, better ablation studies, implementation on real task</a:t>
          </a:r>
        </a:p>
      </dsp:txBody>
      <dsp:txXfrm>
        <a:off x="436377" y="1510329"/>
        <a:ext cx="2016112" cy="990000"/>
      </dsp:txXfrm>
    </dsp:sp>
    <dsp:sp modelId="{6F0E0CE4-1B6D-4873-9910-AF1C4B8855D1}">
      <dsp:nvSpPr>
        <dsp:cNvPr id="0" name=""/>
        <dsp:cNvSpPr/>
      </dsp:nvSpPr>
      <dsp:spPr>
        <a:xfrm>
          <a:off x="3359740" y="267959"/>
          <a:ext cx="907250" cy="9072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90F686-19A0-42F4-818C-CC87C09AC6DB}">
      <dsp:nvSpPr>
        <dsp:cNvPr id="0" name=""/>
        <dsp:cNvSpPr/>
      </dsp:nvSpPr>
      <dsp:spPr>
        <a:xfrm>
          <a:off x="2805309" y="1510329"/>
          <a:ext cx="2016112" cy="99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noProof="0" dirty="0"/>
            <a:t>Overall results show that the LSTM/GRU is the best system when both dimensionality and performance is concerned</a:t>
          </a:r>
        </a:p>
      </dsp:txBody>
      <dsp:txXfrm>
        <a:off x="2805309" y="1510329"/>
        <a:ext cx="2016112" cy="990000"/>
      </dsp:txXfrm>
    </dsp:sp>
    <dsp:sp modelId="{031FFE2C-F0E1-4709-BB41-3D0035437ACD}">
      <dsp:nvSpPr>
        <dsp:cNvPr id="0" name=""/>
        <dsp:cNvSpPr/>
      </dsp:nvSpPr>
      <dsp:spPr>
        <a:xfrm>
          <a:off x="2175274" y="3004358"/>
          <a:ext cx="907250" cy="9072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92F109-C0B3-4F96-9BE2-3805609981C7}">
      <dsp:nvSpPr>
        <dsp:cNvPr id="0" name=""/>
        <dsp:cNvSpPr/>
      </dsp:nvSpPr>
      <dsp:spPr>
        <a:xfrm>
          <a:off x="701768" y="4246728"/>
          <a:ext cx="3854262" cy="99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noProof="0" dirty="0"/>
            <a:t>Mistakes and limitations: </a:t>
          </a:r>
        </a:p>
        <a:p>
          <a:pPr marL="0" lvl="0" indent="0" algn="just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noProof="0" dirty="0"/>
            <a:t>1. Normalization applied across the entire dataset, not just on the training dataset</a:t>
          </a:r>
        </a:p>
        <a:p>
          <a:pPr marL="0" lvl="0" indent="0" algn="just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noProof="0" dirty="0"/>
            <a:t>2. Predictions only done for one parameter while training on 1 or more parameters</a:t>
          </a:r>
        </a:p>
      </dsp:txBody>
      <dsp:txXfrm>
        <a:off x="701768" y="4246728"/>
        <a:ext cx="3854262" cy="99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14574-C9E4-A55F-9787-601BE6A2A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748525-C340-5A5E-E98E-C1A670C75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6A977-3435-776C-79D7-19FE40AE2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A9FF-0844-454C-BF76-59D4591CA6B9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A2C12-F7F6-2584-6956-D033ECBC3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7D83F-FADB-ACB4-D2F9-AD3BAA8B6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05F3-7456-4610-839A-C73320CA0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37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48B9D-9FE2-E3F7-11C4-5453C379C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07B2D0-E051-5C37-5703-D37473FE0C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20EDD-A818-E306-69BC-C93387DD0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A9FF-0844-454C-BF76-59D4591CA6B9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658F8-32AB-3701-3610-99B960602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19254-6ADA-706F-1EA8-34DB91761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05F3-7456-4610-839A-C73320CA0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12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D0A6D8-D116-B4BD-35C3-C45AF4AC44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AC2595-CFFE-1855-B016-82F8E41CC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D436D-C976-3C06-26D8-CD7A02C79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A9FF-0844-454C-BF76-59D4591CA6B9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52C71-4C44-8876-CA1D-294EFD3FE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DD4A5-7302-E598-1F34-ABBFF8A6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05F3-7456-4610-839A-C73320CA0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928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73B44-4F2D-D1F8-E4B8-1EF715F27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3C269-263C-BF65-A786-60350EC6E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7609B-4C2F-136B-67A9-E2DF08748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A9FF-0844-454C-BF76-59D4591CA6B9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6104E-837D-2956-A4FF-827832C83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231E9-1E49-6B53-D114-0DB4BF2AA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05F3-7456-4610-839A-C73320CA0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16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985BF-AB4C-418C-D418-7F1606420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38E99-332B-9DF0-E7BC-0320A526A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88C13-733F-AC63-F93A-0DB64FB17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A9FF-0844-454C-BF76-59D4591CA6B9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9854E-251B-7BD3-425C-19E6AF368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5ED59-8635-A9E3-D89B-E5EEF9816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05F3-7456-4610-839A-C73320CA0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13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EE890-9555-3A01-9439-906CD3A67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51473-3FC0-8E52-8A05-507281C45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8A2260-F0C4-1C94-D9AA-61618A328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3C120-CE5B-3E4C-5FEF-C0C63A813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A9FF-0844-454C-BF76-59D4591CA6B9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99A668-AE87-9145-D3B1-CA36FE8B3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C90D4B-8969-457E-1F28-EC4AFC9F8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05F3-7456-4610-839A-C73320CA0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23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99216-E5B9-13A8-C0DB-E608E77E2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A4E45-D5FC-21EA-2D85-AA4A8F804E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029964-9829-26C3-B239-A7EF76570D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E8815C-4927-6BEE-2E27-3FF296F243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FE8B26-63DF-B328-07EA-F10FFBF0E6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769E52-D895-5182-D0CD-A8105F0D0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A9FF-0844-454C-BF76-59D4591CA6B9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065976-F9A6-2320-3F01-D6B65FC3A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AE2029-B21B-55C2-5B58-8DD58E7A2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05F3-7456-4610-839A-C73320CA0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375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3CF98-BA34-5D0A-1A8C-7E8B57A7A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36371A-7B77-57F1-7A84-D6E6F33FC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A9FF-0844-454C-BF76-59D4591CA6B9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C72676-883F-EEE0-6DC8-7DB5FAE1C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1F259F-E9AC-B299-6637-05E607465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05F3-7456-4610-839A-C73320CA0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070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1EF026-1E26-1452-E81E-B26E20DB3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A9FF-0844-454C-BF76-59D4591CA6B9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8DAB09-8C76-3216-4860-E24BAE773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0C5014-A369-C0B1-FE23-A3C36A054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05F3-7456-4610-839A-C73320CA0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724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B745A-C75C-FE29-0D2D-3DA80A906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F6B47-DB74-0F24-2A7C-0E936231D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65D883-1EA1-4B65-58E0-3B9009726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4F48F8-D978-410A-6EAB-9424BFFE6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A9FF-0844-454C-BF76-59D4591CA6B9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6D3314-CC4E-BADE-46F9-859C5C629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4A9EA8-866A-559A-7867-A3EDA5333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05F3-7456-4610-839A-C73320CA0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784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69EF3-997A-3BE3-15EB-1BF06EBEF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FD429F-6A8F-65A0-7A09-A36CA883A3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871175-F132-8E47-E30C-46A204036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38E48F-7BEC-47EE-6548-262B97F4B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0A9FF-0844-454C-BF76-59D4591CA6B9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1DA1D5-6101-A78D-3023-7991F0CAE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889FD9-5370-48F4-95BD-623DD51D9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F05F3-7456-4610-839A-C73320CA0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82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88C8A5-4CBC-E3B7-EF98-757A4FE07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A0E2B-A31C-26A3-2E23-A9A6CA8B0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8E052-F09B-ADDB-4FA3-966D27B926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C0A9FF-0844-454C-BF76-59D4591CA6B9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9043E-A746-42BE-33CA-C4357654B5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AAD9F-7C93-9ECF-BA67-45EBB0840F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5F05F3-7456-4610-839A-C73320CA0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45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24C27D-DB72-859A-2936-45A9E11C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1" y="735283"/>
            <a:ext cx="4978399" cy="3165045"/>
          </a:xfrm>
        </p:spPr>
        <p:txBody>
          <a:bodyPr anchor="b">
            <a:normAutofit/>
          </a:bodyPr>
          <a:lstStyle/>
          <a:p>
            <a:pPr algn="l"/>
            <a:r>
              <a:rPr lang="en-US" sz="5200" noProof="0" dirty="0"/>
              <a:t>Time Series-based Weather Forecasting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170551-6361-42CC-967F-3D34C75A8D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7101" y="4078423"/>
            <a:ext cx="4978399" cy="2058657"/>
          </a:xfrm>
        </p:spPr>
        <p:txBody>
          <a:bodyPr>
            <a:normAutofit/>
          </a:bodyPr>
          <a:lstStyle/>
          <a:p>
            <a:pPr algn="l"/>
            <a:r>
              <a:rPr lang="en-US" noProof="0" dirty="0"/>
              <a:t>Mircea Meche</a:t>
            </a:r>
          </a:p>
          <a:p>
            <a:pPr algn="l"/>
            <a:r>
              <a:rPr lang="en-US" noProof="0" dirty="0"/>
              <a:t>BIOSINF – IA2</a:t>
            </a:r>
          </a:p>
        </p:txBody>
      </p:sp>
      <p:pic>
        <p:nvPicPr>
          <p:cNvPr id="7" name="Graphic 6" descr="Partial Sun">
            <a:extLst>
              <a:ext uri="{FF2B5EF4-FFF2-40B4-BE49-F238E27FC236}">
                <a16:creationId xmlns:a16="http://schemas.microsoft.com/office/drawing/2014/main" id="{03F172CA-4F70-1D8B-AD70-695609A856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9" name="Graphic 8" descr="Partial Sun">
            <a:extLst>
              <a:ext uri="{FF2B5EF4-FFF2-40B4-BE49-F238E27FC236}">
                <a16:creationId xmlns:a16="http://schemas.microsoft.com/office/drawing/2014/main" id="{9E6505C0-14A1-4D0B-97B2-0197E2A30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94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3934B-55CA-D51E-F536-DB5B7A636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Prediction results (Study #3)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F43F37-CC95-F063-C5A8-F378C9B1A3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3415" y="2062686"/>
            <a:ext cx="8745170" cy="3877216"/>
          </a:xfrm>
        </p:spPr>
      </p:pic>
    </p:spTree>
    <p:extLst>
      <p:ext uri="{BB962C8B-B14F-4D97-AF65-F5344CB8AC3E}">
        <p14:creationId xmlns:p14="http://schemas.microsoft.com/office/powerpoint/2010/main" val="3307920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628E5CB-913B-4378-97CE-18C9F6410C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E1D30-1B72-6E2D-BD3E-AFF01D170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4862848" cy="5569291"/>
          </a:xfrm>
        </p:spPr>
        <p:txBody>
          <a:bodyPr>
            <a:normAutofit/>
          </a:bodyPr>
          <a:lstStyle/>
          <a:p>
            <a:r>
              <a:rPr lang="en-US" sz="5200" noProof="0" dirty="0"/>
              <a:t>Conclusions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0A1CF52-C3C5-97BC-3992-508CED5F3A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0803393"/>
              </p:ext>
            </p:extLst>
          </p:nvPr>
        </p:nvGraphicFramePr>
        <p:xfrm>
          <a:off x="6099048" y="621792"/>
          <a:ext cx="525780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63930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1AC78-E785-23FD-1EFF-CEC3904A3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Contents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86A92FC-EEAA-9B92-B113-80A20AD5EE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508683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1595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FB0301-E0D4-413C-C856-52BD32034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en-US" sz="4800" noProof="0" dirty="0"/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71A45B1-7839-04D4-47BF-06DC53C49A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2956505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9724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CAEF83-DFE8-CE9F-57A4-D1C8B8A50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en-US" sz="5200" noProof="0" dirty="0"/>
              <a:t>Dataset and methods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4874BBB-0274-8804-03D8-4CA1D18B1C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7210505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1925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28415-FCEE-8404-0192-92A041B45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Monthly data </a:t>
            </a:r>
            <a:r>
              <a:rPr lang="en-US" noProof="0" dirty="0" err="1"/>
              <a:t>vizualization</a:t>
            </a:r>
            <a:endParaRPr lang="en-US" noProof="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08DC1B-823D-EEFA-CCB6-207BDE651D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4914" y="1825625"/>
            <a:ext cx="7802172" cy="4351338"/>
          </a:xfrm>
        </p:spPr>
      </p:pic>
    </p:spTree>
    <p:extLst>
      <p:ext uri="{BB962C8B-B14F-4D97-AF65-F5344CB8AC3E}">
        <p14:creationId xmlns:p14="http://schemas.microsoft.com/office/powerpoint/2010/main" val="1197500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CF60F3-21BE-50A1-B250-3D41440C4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en-US" noProof="0" dirty="0"/>
              <a:t>Architectures and ablation studies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E5FCD3C-DCCD-6E2C-6B76-C186064DC5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0615404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2039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B1F71D-CCE6-E9B9-28ED-71A99800B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en-US" sz="5200" noProof="0" dirty="0"/>
              <a:t>Results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C688A2-B0C0-DFCE-D2B2-03F99AE3FC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7761178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3970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2F36A-5C9C-1912-095C-51B2B78BB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Prediction results (Study #1)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E38B3B-A5F7-EDD0-C386-3E343D0073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3030" y="1825625"/>
            <a:ext cx="8245940" cy="4351338"/>
          </a:xfrm>
        </p:spPr>
      </p:pic>
    </p:spTree>
    <p:extLst>
      <p:ext uri="{BB962C8B-B14F-4D97-AF65-F5344CB8AC3E}">
        <p14:creationId xmlns:p14="http://schemas.microsoft.com/office/powerpoint/2010/main" val="3242746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0DE4B-19F1-9E3B-60FA-4E9BA43DF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Prediction results (Study #2)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3DB12B-06E3-7353-D73E-8D6644AA0B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1855" y="1825625"/>
            <a:ext cx="7908289" cy="4351338"/>
          </a:xfrm>
        </p:spPr>
      </p:pic>
    </p:spTree>
    <p:extLst>
      <p:ext uri="{BB962C8B-B14F-4D97-AF65-F5344CB8AC3E}">
        <p14:creationId xmlns:p14="http://schemas.microsoft.com/office/powerpoint/2010/main" val="1409340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286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Time Series-based Weather Forecasting</vt:lpstr>
      <vt:lpstr>Contents</vt:lpstr>
      <vt:lpstr>Introduction</vt:lpstr>
      <vt:lpstr>Dataset and methods</vt:lpstr>
      <vt:lpstr>Monthly data vizualization</vt:lpstr>
      <vt:lpstr>Architectures and ablation studies</vt:lpstr>
      <vt:lpstr>Results</vt:lpstr>
      <vt:lpstr>Prediction results (Study #1)</vt:lpstr>
      <vt:lpstr>Prediction results (Study #2)</vt:lpstr>
      <vt:lpstr>Prediction results (Study #3)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Mircea-Ionuț MECHE (118813)</dc:creator>
  <cp:lastModifiedBy>Mircea-Ionuț MECHE (118813)</cp:lastModifiedBy>
  <cp:revision>50</cp:revision>
  <dcterms:created xsi:type="dcterms:W3CDTF">2025-05-25T22:38:11Z</dcterms:created>
  <dcterms:modified xsi:type="dcterms:W3CDTF">2025-05-29T07:52:32Z</dcterms:modified>
</cp:coreProperties>
</file>