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9B12AE-2DC6-4192-A7FA-91FD5C819DED}">
          <p14:sldIdLst>
            <p14:sldId id="256"/>
            <p14:sldId id="257"/>
            <p14:sldId id="261"/>
            <p14:sldId id="258"/>
          </p14:sldIdLst>
        </p14:section>
        <p14:section name="Untitled Section" id="{E929FE55-2F39-4E0A-A16B-E01ED586D54F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8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July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July 19,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WOW2GO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Ivan </a:t>
            </a:r>
            <a:r>
              <a:rPr lang="en-US" dirty="0" smtClean="0"/>
              <a:t>Zhang</a:t>
            </a:r>
          </a:p>
          <a:p>
            <a:r>
              <a:rPr lang="en-US" dirty="0" err="1" smtClean="0"/>
              <a:t>Aakash</a:t>
            </a:r>
            <a:r>
              <a:rPr lang="en-US" dirty="0" smtClean="0"/>
              <a:t> Sham</a:t>
            </a:r>
          </a:p>
          <a:p>
            <a:r>
              <a:rPr lang="en-US" dirty="0" smtClean="0"/>
              <a:t>John Adamson</a:t>
            </a:r>
          </a:p>
          <a:p>
            <a:r>
              <a:rPr lang="en-US" dirty="0" smtClean="0"/>
              <a:t>Ricardo Ybarra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WOW2Go?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Gratification on the go</a:t>
            </a:r>
          </a:p>
          <a:p>
            <a:r>
              <a:rPr lang="en-US" sz="2800" dirty="0" smtClean="0"/>
              <a:t>Rewards for healthy purchases you already make</a:t>
            </a:r>
          </a:p>
          <a:p>
            <a:r>
              <a:rPr lang="en-US" sz="2800" dirty="0" smtClean="0"/>
              <a:t>Easy as 1, 2, 3 </a:t>
            </a:r>
          </a:p>
          <a:p>
            <a:pPr lvl="1"/>
            <a:r>
              <a:rPr lang="en-US" sz="2000" dirty="0" smtClean="0"/>
              <a:t>Scan Receipt</a:t>
            </a:r>
          </a:p>
          <a:p>
            <a:pPr lvl="1"/>
            <a:r>
              <a:rPr lang="en-US" sz="2000" dirty="0" smtClean="0"/>
              <a:t>Hit Upload</a:t>
            </a:r>
          </a:p>
          <a:p>
            <a:pPr lvl="1"/>
            <a:r>
              <a:rPr lang="en-US" sz="2000" dirty="0" smtClean="0"/>
              <a:t>Receive WOW points from Humana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2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Inspire Health</a:t>
            </a:r>
          </a:p>
          <a:p>
            <a:endParaRPr lang="en-US" dirty="0"/>
          </a:p>
          <a:p>
            <a:r>
              <a:rPr lang="en-US" sz="3600" dirty="0" smtClean="0"/>
              <a:t>Cultivate Uniqueness</a:t>
            </a:r>
          </a:p>
          <a:p>
            <a:endParaRPr lang="en-US" dirty="0"/>
          </a:p>
          <a:p>
            <a:r>
              <a:rPr lang="en-US" sz="3600" dirty="0" smtClean="0"/>
              <a:t>Pioneer Simplicity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349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46" y="15350"/>
            <a:ext cx="3848992" cy="6842650"/>
          </a:xfrm>
        </p:spPr>
      </p:pic>
    </p:spTree>
    <p:extLst>
      <p:ext uri="{BB962C8B-B14F-4D97-AF65-F5344CB8AC3E}">
        <p14:creationId xmlns:p14="http://schemas.microsoft.com/office/powerpoint/2010/main" val="40945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57" y="1450200"/>
            <a:ext cx="2100262" cy="373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95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1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48" y="0"/>
            <a:ext cx="3738355" cy="6645965"/>
          </a:xfrm>
        </p:spPr>
      </p:pic>
    </p:spTree>
    <p:extLst>
      <p:ext uri="{BB962C8B-B14F-4D97-AF65-F5344CB8AC3E}">
        <p14:creationId xmlns:p14="http://schemas.microsoft.com/office/powerpoint/2010/main" val="74987673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21</TotalTime>
  <Words>46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 Pop</vt:lpstr>
      <vt:lpstr>WOW2GO</vt:lpstr>
      <vt:lpstr>WOW2Go?</vt:lpstr>
      <vt:lpstr>The Values</vt:lpstr>
      <vt:lpstr>PowerPoint Presentation</vt:lpstr>
      <vt:lpstr>PowerPoint Presentation</vt:lpstr>
      <vt:lpstr>PowerPoint Presentation</vt:lpstr>
    </vt:vector>
  </TitlesOfParts>
  <Company>2131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WOW2GO</dc:title>
  <dc:creator>DAnns Porosas</dc:creator>
  <cp:lastModifiedBy>Aakash Sham</cp:lastModifiedBy>
  <cp:revision>3</cp:revision>
  <dcterms:created xsi:type="dcterms:W3CDTF">2014-07-19T08:59:22Z</dcterms:created>
  <dcterms:modified xsi:type="dcterms:W3CDTF">2014-07-19T12:32:30Z</dcterms:modified>
</cp:coreProperties>
</file>