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84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7351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61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975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6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101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13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3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194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15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5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3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BE45D9D-5AF5-4545-9C1E-48B18DBC10BA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9523DD85-FBFA-448E-8CBC-612BE67F6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7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FF85-DED2-D352-A256-C5D95DC41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Kaput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6E636-4BFB-7220-8D25-D1E93E806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team ‘</a:t>
            </a:r>
            <a:r>
              <a:rPr lang="en-US" dirty="0" err="1"/>
              <a:t>Modemas</a:t>
            </a:r>
            <a:r>
              <a:rPr lang="en-US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330652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A97C-6A4C-1347-28A4-BF1E834F0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Linq</a:t>
            </a:r>
            <a:r>
              <a:rPr lang="en-US" dirty="0"/>
              <a:t> to objects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668DC3-BDE3-D8E7-96D4-2CDD75AE4B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2063" y="3868100"/>
            <a:ext cx="8594725" cy="272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030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66F8-8D47-F254-5315-01048626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A59605-3E6E-59EC-7F4A-38C422C71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46051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6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8260-0F40-C3BC-EB0D-E0EBC2CE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04136-3B05-EC6D-22F0-FBA478A7BC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3726"/>
            <a:ext cx="8594725" cy="351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05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D2BB5-E71A-EB16-6ED3-64D87C91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2B8132-543B-C29F-3013-62726827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4548128" cy="496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72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E5143-5A76-6463-1EF2-92D5B2D71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ED9F4C7-478C-B86C-E860-57D420B6D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933224"/>
            <a:ext cx="8085274" cy="29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9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8B83A-7F7C-E97E-A52F-5E187F4E1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C59E94-E5EB-F1C4-9A3E-1173BF8E6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5068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0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48D7-3206-0BB5-111A-2D5B2C9F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A241BA-8A5A-494C-0CA8-2AFA8CC5FF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488" y="1691321"/>
            <a:ext cx="6129470" cy="39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0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1D41-8651-F7C3-3CA4-D3A33EBE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1588-2748-0D05-502C-361A66910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413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B2D1B-166C-9665-117B-46EF84CAB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A3E41C-5CF3-4EFB-C7A5-70C7E4DFD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76528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6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1C4E-5744-CCB0-32B4-EA22BC11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AC90843-553C-F344-3E41-BD927AE3A6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691322"/>
            <a:ext cx="9450539" cy="293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46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D0F54-B44D-40C6-CB1E-F64BAA3C2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Boxing and unboxing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B9EFC0-DEB8-44DA-7CFA-01544BF3D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872" y="1817914"/>
            <a:ext cx="747827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1134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112</TotalTime>
  <Words>22</Words>
  <Application>Microsoft Office PowerPoint</Application>
  <PresentationFormat>Widescreen</PresentationFormat>
  <Paragraphs>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Schoolbook</vt:lpstr>
      <vt:lpstr>Wingdings 2</vt:lpstr>
      <vt:lpstr>View</vt:lpstr>
      <vt:lpstr>Kaput</vt:lpstr>
      <vt:lpstr>Class</vt:lpstr>
      <vt:lpstr>Record</vt:lpstr>
      <vt:lpstr>Struct</vt:lpstr>
      <vt:lpstr>Enum</vt:lpstr>
      <vt:lpstr>Arguments</vt:lpstr>
      <vt:lpstr>Iteration</vt:lpstr>
      <vt:lpstr>Stream</vt:lpstr>
      <vt:lpstr>Boxing and unboxing</vt:lpstr>
      <vt:lpstr>Linq to objects</vt:lpstr>
      <vt:lpstr>Interface</vt:lpstr>
      <vt:lpstr>Extension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Grubliauskas</dc:creator>
  <cp:lastModifiedBy>Jonas Grubliauskas</cp:lastModifiedBy>
  <cp:revision>4</cp:revision>
  <dcterms:created xsi:type="dcterms:W3CDTF">2025-10-22T19:28:29Z</dcterms:created>
  <dcterms:modified xsi:type="dcterms:W3CDTF">2025-10-22T21:21:13Z</dcterms:modified>
</cp:coreProperties>
</file>