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1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1" r:id="rId17"/>
    <p:sldId id="280" r:id="rId18"/>
    <p:sldId id="279" r:id="rId19"/>
    <p:sldId id="270" r:id="rId20"/>
    <p:sldId id="274" r:id="rId21"/>
    <p:sldId id="275" r:id="rId22"/>
    <p:sldId id="276" r:id="rId23"/>
    <p:sldId id="277" r:id="rId24"/>
    <p:sldId id="278" r:id="rId25"/>
    <p:sldId id="272" r:id="rId26"/>
    <p:sldId id="282" r:id="rId27"/>
    <p:sldId id="27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>
        <p:scale>
          <a:sx n="85" d="100"/>
          <a:sy n="85" d="100"/>
        </p:scale>
        <p:origin x="6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주형" userId="63a1ff503651cd9e" providerId="LiveId" clId="{1D152714-DDA0-47BE-82A2-EA888FF8E699}"/>
    <pc:docChg chg="undo custSel addSld delSld modSld sldOrd">
      <pc:chgData name="박 주형" userId="63a1ff503651cd9e" providerId="LiveId" clId="{1D152714-DDA0-47BE-82A2-EA888FF8E699}" dt="2021-12-18T06:53:45.246" v="2269"/>
      <pc:docMkLst>
        <pc:docMk/>
      </pc:docMkLst>
      <pc:sldChg chg="modSp mod modTransition">
        <pc:chgData name="박 주형" userId="63a1ff503651cd9e" providerId="LiveId" clId="{1D152714-DDA0-47BE-82A2-EA888FF8E699}" dt="2021-12-17T08:41:19.556" v="1982" actId="20577"/>
        <pc:sldMkLst>
          <pc:docMk/>
          <pc:sldMk cId="2361169721" sldId="256"/>
        </pc:sldMkLst>
        <pc:spChg chg="mod">
          <ac:chgData name="박 주형" userId="63a1ff503651cd9e" providerId="LiveId" clId="{1D152714-DDA0-47BE-82A2-EA888FF8E699}" dt="2021-12-17T08:41:19.556" v="1982" actId="20577"/>
          <ac:spMkLst>
            <pc:docMk/>
            <pc:sldMk cId="2361169721" sldId="256"/>
            <ac:spMk id="2" creationId="{F7552903-F0CD-445B-AFAE-DFF2FCB50527}"/>
          </ac:spMkLst>
        </pc:spChg>
      </pc:sldChg>
      <pc:sldChg chg="addSp delSp modSp mod modTransition">
        <pc:chgData name="박 주형" userId="63a1ff503651cd9e" providerId="LiveId" clId="{1D152714-DDA0-47BE-82A2-EA888FF8E699}" dt="2021-12-18T06:51:53.482" v="1996" actId="1076"/>
        <pc:sldMkLst>
          <pc:docMk/>
          <pc:sldMk cId="2279979529" sldId="257"/>
        </pc:sldMkLst>
        <pc:spChg chg="add mod">
          <ac:chgData name="박 주형" userId="63a1ff503651cd9e" providerId="LiveId" clId="{1D152714-DDA0-47BE-82A2-EA888FF8E699}" dt="2021-12-18T06:51:53.482" v="1996" actId="1076"/>
          <ac:spMkLst>
            <pc:docMk/>
            <pc:sldMk cId="2279979529" sldId="257"/>
            <ac:spMk id="2" creationId="{C4F76023-8437-4FE8-B5CF-7F2636E6C6D5}"/>
          </ac:spMkLst>
        </pc:spChg>
        <pc:picChg chg="add">
          <ac:chgData name="박 주형" userId="63a1ff503651cd9e" providerId="LiveId" clId="{1D152714-DDA0-47BE-82A2-EA888FF8E699}" dt="2021-12-11T11:26:20.645" v="1075" actId="22"/>
          <ac:picMkLst>
            <pc:docMk/>
            <pc:sldMk cId="2279979529" sldId="257"/>
            <ac:picMk id="3" creationId="{20112995-393B-471F-8740-B00962DB70E9}"/>
          </ac:picMkLst>
        </pc:picChg>
        <pc:picChg chg="del">
          <ac:chgData name="박 주형" userId="63a1ff503651cd9e" providerId="LiveId" clId="{1D152714-DDA0-47BE-82A2-EA888FF8E699}" dt="2021-12-11T11:26:20.397" v="1074" actId="478"/>
          <ac:picMkLst>
            <pc:docMk/>
            <pc:sldMk cId="2279979529" sldId="257"/>
            <ac:picMk id="5" creationId="{90B46FD0-5ECD-4E30-9527-36C91C9B93B4}"/>
          </ac:picMkLst>
        </pc:picChg>
      </pc:sldChg>
      <pc:sldChg chg="addSp delSp modSp mod modTransition">
        <pc:chgData name="박 주형" userId="63a1ff503651cd9e" providerId="LiveId" clId="{1D152714-DDA0-47BE-82A2-EA888FF8E699}" dt="2021-12-18T06:52:04.135" v="2022"/>
        <pc:sldMkLst>
          <pc:docMk/>
          <pc:sldMk cId="436105179" sldId="258"/>
        </pc:sldMkLst>
        <pc:spChg chg="add mod">
          <ac:chgData name="박 주형" userId="63a1ff503651cd9e" providerId="LiveId" clId="{1D152714-DDA0-47BE-82A2-EA888FF8E699}" dt="2021-12-18T06:52:04.135" v="2022"/>
          <ac:spMkLst>
            <pc:docMk/>
            <pc:sldMk cId="436105179" sldId="258"/>
            <ac:spMk id="7" creationId="{CA8FAE0F-7F98-4835-A206-BDFB8A9AFF4F}"/>
          </ac:spMkLst>
        </pc:spChg>
        <pc:spChg chg="add mod">
          <ac:chgData name="박 주형" userId="63a1ff503651cd9e" providerId="LiveId" clId="{1D152714-DDA0-47BE-82A2-EA888FF8E699}" dt="2021-12-11T05:41:55.379" v="66" actId="1076"/>
          <ac:spMkLst>
            <pc:docMk/>
            <pc:sldMk cId="436105179" sldId="258"/>
            <ac:spMk id="10" creationId="{0C551BBD-8B5A-4180-A368-6F1AC34B9B5C}"/>
          </ac:spMkLst>
        </pc:spChg>
        <pc:spChg chg="add mod">
          <ac:chgData name="박 주형" userId="63a1ff503651cd9e" providerId="LiveId" clId="{1D152714-DDA0-47BE-82A2-EA888FF8E699}" dt="2021-12-11T05:42:16.983" v="76"/>
          <ac:spMkLst>
            <pc:docMk/>
            <pc:sldMk cId="436105179" sldId="258"/>
            <ac:spMk id="13" creationId="{AC1D34D5-436B-47FA-8B85-5D8B632E9260}"/>
          </ac:spMkLst>
        </pc:spChg>
        <pc:spChg chg="add del mod">
          <ac:chgData name="박 주형" userId="63a1ff503651cd9e" providerId="LiveId" clId="{1D152714-DDA0-47BE-82A2-EA888FF8E699}" dt="2021-12-11T05:43:33.031" v="106" actId="478"/>
          <ac:spMkLst>
            <pc:docMk/>
            <pc:sldMk cId="436105179" sldId="258"/>
            <ac:spMk id="14" creationId="{E845077B-E872-444E-9363-3F54BECCB123}"/>
          </ac:spMkLst>
        </pc:spChg>
        <pc:spChg chg="add mod">
          <ac:chgData name="박 주형" userId="63a1ff503651cd9e" providerId="LiveId" clId="{1D152714-DDA0-47BE-82A2-EA888FF8E699}" dt="2021-12-11T05:43:30.656" v="105"/>
          <ac:spMkLst>
            <pc:docMk/>
            <pc:sldMk cId="436105179" sldId="258"/>
            <ac:spMk id="15" creationId="{989D2759-C1CC-419D-8DD8-7C1D6065C419}"/>
          </ac:spMkLst>
        </pc:spChg>
        <pc:spChg chg="add mod">
          <ac:chgData name="박 주형" userId="63a1ff503651cd9e" providerId="LiveId" clId="{1D152714-DDA0-47BE-82A2-EA888FF8E699}" dt="2021-12-11T05:44:29.828" v="131"/>
          <ac:spMkLst>
            <pc:docMk/>
            <pc:sldMk cId="436105179" sldId="258"/>
            <ac:spMk id="16" creationId="{9D2B59B0-4E78-4F30-BFEA-E201F0471A47}"/>
          </ac:spMkLst>
        </pc:spChg>
        <pc:picChg chg="add">
          <ac:chgData name="박 주형" userId="63a1ff503651cd9e" providerId="LiveId" clId="{1D152714-DDA0-47BE-82A2-EA888FF8E699}" dt="2021-12-11T11:26:50.754" v="1077" actId="22"/>
          <ac:picMkLst>
            <pc:docMk/>
            <pc:sldMk cId="436105179" sldId="258"/>
            <ac:picMk id="3" creationId="{E52260DF-9158-4D6C-BD0E-8DF56E31F322}"/>
          </ac:picMkLst>
        </pc:picChg>
        <pc:picChg chg="del">
          <ac:chgData name="박 주형" userId="63a1ff503651cd9e" providerId="LiveId" clId="{1D152714-DDA0-47BE-82A2-EA888FF8E699}" dt="2021-12-11T11:26:50.513" v="1076" actId="478"/>
          <ac:picMkLst>
            <pc:docMk/>
            <pc:sldMk cId="436105179" sldId="258"/>
            <ac:picMk id="7" creationId="{D2214FCB-9B35-4F95-8CE1-CE70D460CA8C}"/>
          </ac:picMkLst>
        </pc:picChg>
        <pc:picChg chg="add del">
          <ac:chgData name="박 주형" userId="63a1ff503651cd9e" providerId="LiveId" clId="{1D152714-DDA0-47BE-82A2-EA888FF8E699}" dt="2021-12-11T05:39:39.944" v="39" actId="22"/>
          <ac:picMkLst>
            <pc:docMk/>
            <pc:sldMk cId="436105179" sldId="258"/>
            <ac:picMk id="9" creationId="{A159E874-9E16-4349-AB58-5828A171B2D6}"/>
          </ac:picMkLst>
        </pc:picChg>
        <pc:picChg chg="add del">
          <ac:chgData name="박 주형" userId="63a1ff503651cd9e" providerId="LiveId" clId="{1D152714-DDA0-47BE-82A2-EA888FF8E699}" dt="2021-12-11T05:41:49.297" v="63" actId="22"/>
          <ac:picMkLst>
            <pc:docMk/>
            <pc:sldMk cId="436105179" sldId="258"/>
            <ac:picMk id="12" creationId="{E28F66DB-DCB7-4FF2-9D64-24641EB493B8}"/>
          </ac:picMkLst>
        </pc:picChg>
      </pc:sldChg>
      <pc:sldChg chg="addSp delSp modSp mod modTransition">
        <pc:chgData name="박 주형" userId="63a1ff503651cd9e" providerId="LiveId" clId="{1D152714-DDA0-47BE-82A2-EA888FF8E699}" dt="2021-12-18T06:52:10.355" v="2033"/>
        <pc:sldMkLst>
          <pc:docMk/>
          <pc:sldMk cId="2527209600" sldId="259"/>
        </pc:sldMkLst>
        <pc:spChg chg="add mod">
          <ac:chgData name="박 주형" userId="63a1ff503651cd9e" providerId="LiveId" clId="{1D152714-DDA0-47BE-82A2-EA888FF8E699}" dt="2021-12-18T06:52:10.355" v="2033"/>
          <ac:spMkLst>
            <pc:docMk/>
            <pc:sldMk cId="2527209600" sldId="259"/>
            <ac:spMk id="5" creationId="{78DC1026-75C8-40B8-8631-7AB33BA4B626}"/>
          </ac:spMkLst>
        </pc:spChg>
        <pc:spChg chg="add mod">
          <ac:chgData name="박 주형" userId="63a1ff503651cd9e" providerId="LiveId" clId="{1D152714-DDA0-47BE-82A2-EA888FF8E699}" dt="2021-12-11T05:44:56.149" v="142"/>
          <ac:spMkLst>
            <pc:docMk/>
            <pc:sldMk cId="2527209600" sldId="259"/>
            <ac:spMk id="6" creationId="{BABFB7FB-1054-436D-A937-11750C419F70}"/>
          </ac:spMkLst>
        </pc:spChg>
        <pc:spChg chg="add mod">
          <ac:chgData name="박 주형" userId="63a1ff503651cd9e" providerId="LiveId" clId="{1D152714-DDA0-47BE-82A2-EA888FF8E699}" dt="2021-12-11T05:54:08.867" v="337"/>
          <ac:spMkLst>
            <pc:docMk/>
            <pc:sldMk cId="2527209600" sldId="259"/>
            <ac:spMk id="7" creationId="{3BCC0991-BE3B-4839-B448-C5D4660D68F9}"/>
          </ac:spMkLst>
        </pc:spChg>
        <pc:spChg chg="add del mod">
          <ac:chgData name="박 주형" userId="63a1ff503651cd9e" providerId="LiveId" clId="{1D152714-DDA0-47BE-82A2-EA888FF8E699}" dt="2021-12-11T05:53:53.507" v="322"/>
          <ac:spMkLst>
            <pc:docMk/>
            <pc:sldMk cId="2527209600" sldId="259"/>
            <ac:spMk id="8" creationId="{4851CB87-0516-4E62-8434-8F6A7D6D787D}"/>
          </ac:spMkLst>
        </pc:spChg>
        <pc:spChg chg="add del mod">
          <ac:chgData name="박 주형" userId="63a1ff503651cd9e" providerId="LiveId" clId="{1D152714-DDA0-47BE-82A2-EA888FF8E699}" dt="2021-12-11T05:53:53.277" v="321"/>
          <ac:spMkLst>
            <pc:docMk/>
            <pc:sldMk cId="2527209600" sldId="259"/>
            <ac:spMk id="9" creationId="{7E6C52F8-380B-45E8-AE46-B1F68C7A584A}"/>
          </ac:spMkLst>
        </pc:spChg>
        <pc:spChg chg="add del mod">
          <ac:chgData name="박 주형" userId="63a1ff503651cd9e" providerId="LiveId" clId="{1D152714-DDA0-47BE-82A2-EA888FF8E699}" dt="2021-12-11T05:53:53.089" v="320"/>
          <ac:spMkLst>
            <pc:docMk/>
            <pc:sldMk cId="2527209600" sldId="259"/>
            <ac:spMk id="10" creationId="{8F39D4A5-87DF-4935-8901-6DA042712DDB}"/>
          </ac:spMkLst>
        </pc:spChg>
        <pc:picChg chg="add del">
          <ac:chgData name="박 주형" userId="63a1ff503651cd9e" providerId="LiveId" clId="{1D152714-DDA0-47BE-82A2-EA888FF8E699}" dt="2021-12-11T05:14:50.665" v="9" actId="478"/>
          <ac:picMkLst>
            <pc:docMk/>
            <pc:sldMk cId="2527209600" sldId="259"/>
            <ac:picMk id="3" creationId="{87D0A6CC-DAAD-41C5-AF6F-B27A390B6D2E}"/>
          </ac:picMkLst>
        </pc:picChg>
        <pc:picChg chg="add del">
          <ac:chgData name="박 주형" userId="63a1ff503651cd9e" providerId="LiveId" clId="{1D152714-DDA0-47BE-82A2-EA888FF8E699}" dt="2021-12-11T11:27:32.428" v="1086" actId="22"/>
          <ac:picMkLst>
            <pc:docMk/>
            <pc:sldMk cId="2527209600" sldId="259"/>
            <ac:picMk id="3" creationId="{DB3D8730-6AA1-4B6D-A2E2-F32CA4962DDF}"/>
          </ac:picMkLst>
        </pc:picChg>
        <pc:picChg chg="add del">
          <ac:chgData name="박 주형" userId="63a1ff503651cd9e" providerId="LiveId" clId="{1D152714-DDA0-47BE-82A2-EA888FF8E699}" dt="2021-12-11T11:28:15.557" v="1090" actId="478"/>
          <ac:picMkLst>
            <pc:docMk/>
            <pc:sldMk cId="2527209600" sldId="259"/>
            <ac:picMk id="5" creationId="{A8773FCE-262D-4922-841B-957C8498CE4A}"/>
          </ac:picMkLst>
        </pc:picChg>
        <pc:picChg chg="add">
          <ac:chgData name="박 주형" userId="63a1ff503651cd9e" providerId="LiveId" clId="{1D152714-DDA0-47BE-82A2-EA888FF8E699}" dt="2021-12-11T11:28:15.844" v="1091" actId="22"/>
          <ac:picMkLst>
            <pc:docMk/>
            <pc:sldMk cId="2527209600" sldId="259"/>
            <ac:picMk id="8" creationId="{9AC68DCF-BC3D-4775-BD74-C703C773074A}"/>
          </ac:picMkLst>
        </pc:picChg>
      </pc:sldChg>
      <pc:sldChg chg="addSp delSp modSp mod modTransition">
        <pc:chgData name="박 주형" userId="63a1ff503651cd9e" providerId="LiveId" clId="{1D152714-DDA0-47BE-82A2-EA888FF8E699}" dt="2021-12-18T06:52:15.900" v="2051"/>
        <pc:sldMkLst>
          <pc:docMk/>
          <pc:sldMk cId="3650283246" sldId="260"/>
        </pc:sldMkLst>
        <pc:spChg chg="add mod">
          <ac:chgData name="박 주형" userId="63a1ff503651cd9e" providerId="LiveId" clId="{1D152714-DDA0-47BE-82A2-EA888FF8E699}" dt="2021-12-18T06:52:15.900" v="2051"/>
          <ac:spMkLst>
            <pc:docMk/>
            <pc:sldMk cId="3650283246" sldId="260"/>
            <ac:spMk id="5" creationId="{A96E766A-14EB-446F-8F93-DCDE353FD579}"/>
          </ac:spMkLst>
        </pc:spChg>
        <pc:spChg chg="add mod">
          <ac:chgData name="박 주형" userId="63a1ff503651cd9e" providerId="LiveId" clId="{1D152714-DDA0-47BE-82A2-EA888FF8E699}" dt="2021-12-11T05:45:03.039" v="143"/>
          <ac:spMkLst>
            <pc:docMk/>
            <pc:sldMk cId="3650283246" sldId="260"/>
            <ac:spMk id="6" creationId="{E3A30B6E-EA0C-431E-8CEB-033C2828B3DA}"/>
          </ac:spMkLst>
        </pc:spChg>
        <pc:spChg chg="add mod">
          <ac:chgData name="박 주형" userId="63a1ff503651cd9e" providerId="LiveId" clId="{1D152714-DDA0-47BE-82A2-EA888FF8E699}" dt="2021-12-11T05:54:12.904" v="338"/>
          <ac:spMkLst>
            <pc:docMk/>
            <pc:sldMk cId="3650283246" sldId="260"/>
            <ac:spMk id="7" creationId="{D0CE61B7-619F-4FA8-B776-CBAEEAACA2EE}"/>
          </ac:spMkLst>
        </pc:spChg>
        <pc:picChg chg="add">
          <ac:chgData name="박 주형" userId="63a1ff503651cd9e" providerId="LiveId" clId="{1D152714-DDA0-47BE-82A2-EA888FF8E699}" dt="2021-12-11T11:28:29.015" v="1093" actId="22"/>
          <ac:picMkLst>
            <pc:docMk/>
            <pc:sldMk cId="3650283246" sldId="260"/>
            <ac:picMk id="3" creationId="{C7F14F80-A614-4CD3-AB34-F681BCEDF3F3}"/>
          </ac:picMkLst>
        </pc:picChg>
        <pc:picChg chg="add del">
          <ac:chgData name="박 주형" userId="63a1ff503651cd9e" providerId="LiveId" clId="{1D152714-DDA0-47BE-82A2-EA888FF8E699}" dt="2021-12-11T05:14:49.033" v="8" actId="478"/>
          <ac:picMkLst>
            <pc:docMk/>
            <pc:sldMk cId="3650283246" sldId="260"/>
            <ac:picMk id="3" creationId="{F53E5828-152C-4EF3-B44A-8BCDE416D88B}"/>
          </ac:picMkLst>
        </pc:picChg>
        <pc:picChg chg="add del">
          <ac:chgData name="박 주형" userId="63a1ff503651cd9e" providerId="LiveId" clId="{1D152714-DDA0-47BE-82A2-EA888FF8E699}" dt="2021-12-11T11:28:28.770" v="1092" actId="478"/>
          <ac:picMkLst>
            <pc:docMk/>
            <pc:sldMk cId="3650283246" sldId="260"/>
            <ac:picMk id="5" creationId="{6E2EC8AA-AF7B-413D-BD88-1844766C36B8}"/>
          </ac:picMkLst>
        </pc:picChg>
      </pc:sldChg>
      <pc:sldChg chg="addSp delSp modSp mod modTransition">
        <pc:chgData name="박 주형" userId="63a1ff503651cd9e" providerId="LiveId" clId="{1D152714-DDA0-47BE-82A2-EA888FF8E699}" dt="2021-12-18T06:52:22.972" v="2067"/>
        <pc:sldMkLst>
          <pc:docMk/>
          <pc:sldMk cId="1426800334" sldId="261"/>
        </pc:sldMkLst>
        <pc:spChg chg="add mod">
          <ac:chgData name="박 주형" userId="63a1ff503651cd9e" providerId="LiveId" clId="{1D152714-DDA0-47BE-82A2-EA888FF8E699}" dt="2021-12-18T06:52:22.972" v="2067"/>
          <ac:spMkLst>
            <pc:docMk/>
            <pc:sldMk cId="1426800334" sldId="261"/>
            <ac:spMk id="5" creationId="{09DE7738-2CF6-49A6-89BF-5CA75E0078FC}"/>
          </ac:spMkLst>
        </pc:spChg>
        <pc:spChg chg="add mod">
          <ac:chgData name="박 주형" userId="63a1ff503651cd9e" providerId="LiveId" clId="{1D152714-DDA0-47BE-82A2-EA888FF8E699}" dt="2021-12-11T05:45:05.372" v="144"/>
          <ac:spMkLst>
            <pc:docMk/>
            <pc:sldMk cId="1426800334" sldId="261"/>
            <ac:spMk id="8" creationId="{E6586C46-7970-422C-AEC5-0DB7EB88C226}"/>
          </ac:spMkLst>
        </pc:spChg>
        <pc:spChg chg="add mod">
          <ac:chgData name="박 주형" userId="63a1ff503651cd9e" providerId="LiveId" clId="{1D152714-DDA0-47BE-82A2-EA888FF8E699}" dt="2021-12-11T05:54:13.645" v="339"/>
          <ac:spMkLst>
            <pc:docMk/>
            <pc:sldMk cId="1426800334" sldId="261"/>
            <ac:spMk id="9" creationId="{D9BFA7C6-08B2-4AC8-94EC-757BD8B6F6D9}"/>
          </ac:spMkLst>
        </pc:spChg>
        <pc:picChg chg="add del">
          <ac:chgData name="박 주형" userId="63a1ff503651cd9e" providerId="LiveId" clId="{1D152714-DDA0-47BE-82A2-EA888FF8E699}" dt="2021-12-11T05:12:56.849" v="3" actId="478"/>
          <ac:picMkLst>
            <pc:docMk/>
            <pc:sldMk cId="1426800334" sldId="261"/>
            <ac:picMk id="3" creationId="{38C49F50-EE7F-410F-B7EA-37B09E71045A}"/>
          </ac:picMkLst>
        </pc:picChg>
        <pc:picChg chg="add">
          <ac:chgData name="박 주형" userId="63a1ff503651cd9e" providerId="LiveId" clId="{1D152714-DDA0-47BE-82A2-EA888FF8E699}" dt="2021-12-11T11:28:43.470" v="1095" actId="22"/>
          <ac:picMkLst>
            <pc:docMk/>
            <pc:sldMk cId="1426800334" sldId="261"/>
            <ac:picMk id="3" creationId="{FE1A99B6-4F30-4C2B-AA27-65FBA85E9C45}"/>
          </ac:picMkLst>
        </pc:picChg>
        <pc:picChg chg="add del">
          <ac:chgData name="박 주형" userId="63a1ff503651cd9e" providerId="LiveId" clId="{1D152714-DDA0-47BE-82A2-EA888FF8E699}" dt="2021-12-11T05:14:47.723" v="7" actId="478"/>
          <ac:picMkLst>
            <pc:docMk/>
            <pc:sldMk cId="1426800334" sldId="261"/>
            <ac:picMk id="5" creationId="{04A067B7-0E98-4D8B-9E4D-909AA886150E}"/>
          </ac:picMkLst>
        </pc:picChg>
        <pc:picChg chg="add del">
          <ac:chgData name="박 주형" userId="63a1ff503651cd9e" providerId="LiveId" clId="{1D152714-DDA0-47BE-82A2-EA888FF8E699}" dt="2021-12-11T11:28:43.244" v="1094" actId="478"/>
          <ac:picMkLst>
            <pc:docMk/>
            <pc:sldMk cId="1426800334" sldId="261"/>
            <ac:picMk id="7" creationId="{FD2C6321-1991-4A10-BE57-4D98BDAD4298}"/>
          </ac:picMkLst>
        </pc:picChg>
      </pc:sldChg>
      <pc:sldChg chg="addSp delSp modSp mod modTransition">
        <pc:chgData name="박 주형" userId="63a1ff503651cd9e" providerId="LiveId" clId="{1D152714-DDA0-47BE-82A2-EA888FF8E699}" dt="2021-12-18T06:52:29.237" v="2076"/>
        <pc:sldMkLst>
          <pc:docMk/>
          <pc:sldMk cId="2826295502" sldId="262"/>
        </pc:sldMkLst>
        <pc:spChg chg="add mod">
          <ac:chgData name="박 주형" userId="63a1ff503651cd9e" providerId="LiveId" clId="{1D152714-DDA0-47BE-82A2-EA888FF8E699}" dt="2021-12-18T06:52:29.237" v="2076"/>
          <ac:spMkLst>
            <pc:docMk/>
            <pc:sldMk cId="2826295502" sldId="262"/>
            <ac:spMk id="5" creationId="{5B4AE149-9E38-4DDD-809A-EFAA88DC2D5B}"/>
          </ac:spMkLst>
        </pc:spChg>
        <pc:spChg chg="add mod">
          <ac:chgData name="박 주형" userId="63a1ff503651cd9e" providerId="LiveId" clId="{1D152714-DDA0-47BE-82A2-EA888FF8E699}" dt="2021-12-11T05:45:06.539" v="145"/>
          <ac:spMkLst>
            <pc:docMk/>
            <pc:sldMk cId="2826295502" sldId="262"/>
            <ac:spMk id="6" creationId="{A0743162-C7B1-43CF-807C-7341E74F2801}"/>
          </ac:spMkLst>
        </pc:spChg>
        <pc:spChg chg="add del mod topLvl">
          <ac:chgData name="박 주형" userId="63a1ff503651cd9e" providerId="LiveId" clId="{1D152714-DDA0-47BE-82A2-EA888FF8E699}" dt="2021-12-11T05:54:35.316" v="340" actId="478"/>
          <ac:spMkLst>
            <pc:docMk/>
            <pc:sldMk cId="2826295502" sldId="262"/>
            <ac:spMk id="7" creationId="{9B3C7646-9D0F-4640-A5A1-443900407C1B}"/>
          </ac:spMkLst>
        </pc:spChg>
        <pc:spChg chg="add del mod">
          <ac:chgData name="박 주형" userId="63a1ff503651cd9e" providerId="LiveId" clId="{1D152714-DDA0-47BE-82A2-EA888FF8E699}" dt="2021-12-11T05:46:18.649" v="151" actId="478"/>
          <ac:spMkLst>
            <pc:docMk/>
            <pc:sldMk cId="2826295502" sldId="262"/>
            <ac:spMk id="8" creationId="{7C70FC92-3BE0-4F57-969F-84CB4891063F}"/>
          </ac:spMkLst>
        </pc:spChg>
        <pc:spChg chg="add del mod topLvl">
          <ac:chgData name="박 주형" userId="63a1ff503651cd9e" providerId="LiveId" clId="{1D152714-DDA0-47BE-82A2-EA888FF8E699}" dt="2021-12-11T05:47:38.515" v="167" actId="478"/>
          <ac:spMkLst>
            <pc:docMk/>
            <pc:sldMk cId="2826295502" sldId="262"/>
            <ac:spMk id="9" creationId="{36A727EE-0597-4235-BFA3-FF770C6CE4BD}"/>
          </ac:spMkLst>
        </pc:spChg>
        <pc:spChg chg="add del mod topLvl">
          <ac:chgData name="박 주형" userId="63a1ff503651cd9e" providerId="LiveId" clId="{1D152714-DDA0-47BE-82A2-EA888FF8E699}" dt="2021-12-11T05:48:58.373" v="178" actId="478"/>
          <ac:spMkLst>
            <pc:docMk/>
            <pc:sldMk cId="2826295502" sldId="262"/>
            <ac:spMk id="11" creationId="{041841D7-445A-4C53-ABE8-5633775D5BEA}"/>
          </ac:spMkLst>
        </pc:spChg>
        <pc:spChg chg="add mod">
          <ac:chgData name="박 주형" userId="63a1ff503651cd9e" providerId="LiveId" clId="{1D152714-DDA0-47BE-82A2-EA888FF8E699}" dt="2021-12-11T05:54:36.127" v="341"/>
          <ac:spMkLst>
            <pc:docMk/>
            <pc:sldMk cId="2826295502" sldId="262"/>
            <ac:spMk id="13" creationId="{2FDE7C5F-BC46-484D-B044-705F8B3CC874}"/>
          </ac:spMkLst>
        </pc:spChg>
        <pc:grpChg chg="add del mod">
          <ac:chgData name="박 주형" userId="63a1ff503651cd9e" providerId="LiveId" clId="{1D152714-DDA0-47BE-82A2-EA888FF8E699}" dt="2021-12-11T05:47:38.515" v="167" actId="478"/>
          <ac:grpSpMkLst>
            <pc:docMk/>
            <pc:sldMk cId="2826295502" sldId="262"/>
            <ac:grpSpMk id="10" creationId="{8DBABF94-4253-49C2-B211-7AB8ADCF2C92}"/>
          </ac:grpSpMkLst>
        </pc:grpChg>
        <pc:grpChg chg="add del mod">
          <ac:chgData name="박 주형" userId="63a1ff503651cd9e" providerId="LiveId" clId="{1D152714-DDA0-47BE-82A2-EA888FF8E699}" dt="2021-12-11T05:48:58.373" v="178" actId="478"/>
          <ac:grpSpMkLst>
            <pc:docMk/>
            <pc:sldMk cId="2826295502" sldId="262"/>
            <ac:grpSpMk id="12" creationId="{7826BAAB-2865-4AD7-A1A8-C69310D432F3}"/>
          </ac:grpSpMkLst>
        </pc:grpChg>
        <pc:picChg chg="add del">
          <ac:chgData name="박 주형" userId="63a1ff503651cd9e" providerId="LiveId" clId="{1D152714-DDA0-47BE-82A2-EA888FF8E699}" dt="2021-12-11T05:14:46.701" v="6" actId="478"/>
          <ac:picMkLst>
            <pc:docMk/>
            <pc:sldMk cId="2826295502" sldId="262"/>
            <ac:picMk id="3" creationId="{57269758-8639-4635-B4E8-7B675C3C42DD}"/>
          </ac:picMkLst>
        </pc:picChg>
        <pc:picChg chg="add">
          <ac:chgData name="박 주형" userId="63a1ff503651cd9e" providerId="LiveId" clId="{1D152714-DDA0-47BE-82A2-EA888FF8E699}" dt="2021-12-11T11:29:07.033" v="1097" actId="22"/>
          <ac:picMkLst>
            <pc:docMk/>
            <pc:sldMk cId="2826295502" sldId="262"/>
            <ac:picMk id="3" creationId="{8FC3B3CE-B4B2-4588-8F76-D1BC69D1A669}"/>
          </ac:picMkLst>
        </pc:picChg>
        <pc:picChg chg="add del">
          <ac:chgData name="박 주형" userId="63a1ff503651cd9e" providerId="LiveId" clId="{1D152714-DDA0-47BE-82A2-EA888FF8E699}" dt="2021-12-11T11:29:06.770" v="1096" actId="478"/>
          <ac:picMkLst>
            <pc:docMk/>
            <pc:sldMk cId="2826295502" sldId="262"/>
            <ac:picMk id="5" creationId="{9DC4CF32-F397-4821-9905-558546BDE2BF}"/>
          </ac:picMkLst>
        </pc:picChg>
      </pc:sldChg>
      <pc:sldChg chg="addSp delSp modSp mod ord modTransition">
        <pc:chgData name="박 주형" userId="63a1ff503651cd9e" providerId="LiveId" clId="{1D152714-DDA0-47BE-82A2-EA888FF8E699}" dt="2021-12-18T06:52:44.061" v="2118"/>
        <pc:sldMkLst>
          <pc:docMk/>
          <pc:sldMk cId="1922572188" sldId="263"/>
        </pc:sldMkLst>
        <pc:spChg chg="add mod">
          <ac:chgData name="박 주형" userId="63a1ff503651cd9e" providerId="LiveId" clId="{1D152714-DDA0-47BE-82A2-EA888FF8E699}" dt="2021-12-11T05:49:30.888" v="197"/>
          <ac:spMkLst>
            <pc:docMk/>
            <pc:sldMk cId="1922572188" sldId="263"/>
            <ac:spMk id="4" creationId="{510671DA-DC65-4776-B624-462337AC893D}"/>
          </ac:spMkLst>
        </pc:spChg>
        <pc:spChg chg="add del mod">
          <ac:chgData name="박 주형" userId="63a1ff503651cd9e" providerId="LiveId" clId="{1D152714-DDA0-47BE-82A2-EA888FF8E699}" dt="2021-12-11T05:54:44.685" v="343" actId="478"/>
          <ac:spMkLst>
            <pc:docMk/>
            <pc:sldMk cId="1922572188" sldId="263"/>
            <ac:spMk id="5" creationId="{2A55F105-38AB-4DD4-B88F-1306BB430749}"/>
          </ac:spMkLst>
        </pc:spChg>
        <pc:spChg chg="add mod">
          <ac:chgData name="박 주형" userId="63a1ff503651cd9e" providerId="LiveId" clId="{1D152714-DDA0-47BE-82A2-EA888FF8E699}" dt="2021-12-18T06:52:44.061" v="2118"/>
          <ac:spMkLst>
            <pc:docMk/>
            <pc:sldMk cId="1922572188" sldId="263"/>
            <ac:spMk id="5" creationId="{B81ABE9F-4A1D-4A63-BC04-D2A1375AB0FB}"/>
          </ac:spMkLst>
        </pc:spChg>
        <pc:spChg chg="add del mod">
          <ac:chgData name="박 주형" userId="63a1ff503651cd9e" providerId="LiveId" clId="{1D152714-DDA0-47BE-82A2-EA888FF8E699}" dt="2021-12-11T05:53:31.043" v="314"/>
          <ac:spMkLst>
            <pc:docMk/>
            <pc:sldMk cId="1922572188" sldId="263"/>
            <ac:spMk id="6" creationId="{2B09F1C2-60D8-4B87-A8F1-2E2B4F29BDD7}"/>
          </ac:spMkLst>
        </pc:spChg>
        <pc:spChg chg="add mod">
          <ac:chgData name="박 주형" userId="63a1ff503651cd9e" providerId="LiveId" clId="{1D152714-DDA0-47BE-82A2-EA888FF8E699}" dt="2021-12-11T05:54:57.388" v="344"/>
          <ac:spMkLst>
            <pc:docMk/>
            <pc:sldMk cId="1922572188" sldId="263"/>
            <ac:spMk id="7" creationId="{FF92275F-44E4-422E-9776-668CD1A3BE79}"/>
          </ac:spMkLst>
        </pc:spChg>
        <pc:picChg chg="add del">
          <ac:chgData name="박 주형" userId="63a1ff503651cd9e" providerId="LiveId" clId="{1D152714-DDA0-47BE-82A2-EA888FF8E699}" dt="2021-12-11T11:33:09.651" v="1098" actId="478"/>
          <ac:picMkLst>
            <pc:docMk/>
            <pc:sldMk cId="1922572188" sldId="263"/>
            <ac:picMk id="3" creationId="{4E29C6CF-08A2-4D1B-88AE-A27C5E5C2A92}"/>
          </ac:picMkLst>
        </pc:picChg>
        <pc:picChg chg="add del">
          <ac:chgData name="박 주형" userId="63a1ff503651cd9e" providerId="LiveId" clId="{1D152714-DDA0-47BE-82A2-EA888FF8E699}" dt="2021-12-11T11:39:07.905" v="1133" actId="478"/>
          <ac:picMkLst>
            <pc:docMk/>
            <pc:sldMk cId="1922572188" sldId="263"/>
            <ac:picMk id="5" creationId="{9CE7235C-95E5-4116-8FC0-B2907A2969E6}"/>
          </ac:picMkLst>
        </pc:picChg>
        <pc:picChg chg="add">
          <ac:chgData name="박 주형" userId="63a1ff503651cd9e" providerId="LiveId" clId="{1D152714-DDA0-47BE-82A2-EA888FF8E699}" dt="2021-12-11T11:39:08.175" v="1134" actId="22"/>
          <ac:picMkLst>
            <pc:docMk/>
            <pc:sldMk cId="1922572188" sldId="263"/>
            <ac:picMk id="8" creationId="{45B69036-FACD-41DA-B3D2-B85466DFD176}"/>
          </ac:picMkLst>
        </pc:picChg>
      </pc:sldChg>
      <pc:sldChg chg="addSp delSp modSp mod modTransition">
        <pc:chgData name="박 주형" userId="63a1ff503651cd9e" providerId="LiveId" clId="{1D152714-DDA0-47BE-82A2-EA888FF8E699}" dt="2021-12-18T06:52:37.451" v="2088"/>
        <pc:sldMkLst>
          <pc:docMk/>
          <pc:sldMk cId="1843639960" sldId="264"/>
        </pc:sldMkLst>
        <pc:spChg chg="add mod">
          <ac:chgData name="박 주형" userId="63a1ff503651cd9e" providerId="LiveId" clId="{1D152714-DDA0-47BE-82A2-EA888FF8E699}" dt="2021-12-11T05:52:20.388" v="291"/>
          <ac:spMkLst>
            <pc:docMk/>
            <pc:sldMk cId="1843639960" sldId="264"/>
            <ac:spMk id="4" creationId="{124194AE-20FB-4E70-9F2B-1DCBFC4E1148}"/>
          </ac:spMkLst>
        </pc:spChg>
        <pc:spChg chg="add mod">
          <ac:chgData name="박 주형" userId="63a1ff503651cd9e" providerId="LiveId" clId="{1D152714-DDA0-47BE-82A2-EA888FF8E699}" dt="2021-12-11T05:52:10.801" v="290"/>
          <ac:spMkLst>
            <pc:docMk/>
            <pc:sldMk cId="1843639960" sldId="264"/>
            <ac:spMk id="5" creationId="{2C2D271E-A73D-4CEB-932D-4B893675C57A}"/>
          </ac:spMkLst>
        </pc:spChg>
        <pc:spChg chg="add mod">
          <ac:chgData name="박 주형" userId="63a1ff503651cd9e" providerId="LiveId" clId="{1D152714-DDA0-47BE-82A2-EA888FF8E699}" dt="2021-12-11T05:51:30.191" v="286"/>
          <ac:spMkLst>
            <pc:docMk/>
            <pc:sldMk cId="1843639960" sldId="264"/>
            <ac:spMk id="6" creationId="{163446B1-8172-4F7F-8F6C-8CA852621E19}"/>
          </ac:spMkLst>
        </pc:spChg>
        <pc:spChg chg="add mod">
          <ac:chgData name="박 주형" userId="63a1ff503651cd9e" providerId="LiveId" clId="{1D152714-DDA0-47BE-82A2-EA888FF8E699}" dt="2021-12-11T05:51:12.349" v="285"/>
          <ac:spMkLst>
            <pc:docMk/>
            <pc:sldMk cId="1843639960" sldId="264"/>
            <ac:spMk id="7" creationId="{950AAD6A-948C-4F8F-93E0-8C4E6503FB57}"/>
          </ac:spMkLst>
        </pc:spChg>
        <pc:spChg chg="add mod">
          <ac:chgData name="박 주형" userId="63a1ff503651cd9e" providerId="LiveId" clId="{1D152714-DDA0-47BE-82A2-EA888FF8E699}" dt="2021-12-18T06:52:37.451" v="2088"/>
          <ac:spMkLst>
            <pc:docMk/>
            <pc:sldMk cId="1843639960" sldId="264"/>
            <ac:spMk id="8" creationId="{8A43BC7F-C073-4955-B5C4-ADB881B1AE2F}"/>
          </ac:spMkLst>
        </pc:spChg>
        <pc:picChg chg="add del">
          <ac:chgData name="박 주형" userId="63a1ff503651cd9e" providerId="LiveId" clId="{1D152714-DDA0-47BE-82A2-EA888FF8E699}" dt="2021-12-11T11:27:52.634" v="1088" actId="478"/>
          <ac:picMkLst>
            <pc:docMk/>
            <pc:sldMk cId="1843639960" sldId="264"/>
            <ac:picMk id="3" creationId="{C40CDECC-8ACE-4A83-8815-AD74E4CD76F9}"/>
          </ac:picMkLst>
        </pc:picChg>
        <pc:picChg chg="add del mod">
          <ac:chgData name="박 주형" userId="63a1ff503651cd9e" providerId="LiveId" clId="{1D152714-DDA0-47BE-82A2-EA888FF8E699}" dt="2021-12-11T11:27:26.917" v="1084"/>
          <ac:picMkLst>
            <pc:docMk/>
            <pc:sldMk cId="1843639960" sldId="264"/>
            <ac:picMk id="8" creationId="{E1F8E58C-98C5-4E8E-9ED4-E87FA2A57DC5}"/>
          </ac:picMkLst>
        </pc:picChg>
        <pc:picChg chg="add">
          <ac:chgData name="박 주형" userId="63a1ff503651cd9e" providerId="LiveId" clId="{1D152714-DDA0-47BE-82A2-EA888FF8E699}" dt="2021-12-11T11:27:52.917" v="1089" actId="22"/>
          <ac:picMkLst>
            <pc:docMk/>
            <pc:sldMk cId="1843639960" sldId="264"/>
            <ac:picMk id="9" creationId="{514A61B8-67D9-4674-B90A-D1CAA3D09C77}"/>
          </ac:picMkLst>
        </pc:picChg>
      </pc:sldChg>
      <pc:sldChg chg="addSp delSp modSp mod modTransition">
        <pc:chgData name="박 주형" userId="63a1ff503651cd9e" providerId="LiveId" clId="{1D152714-DDA0-47BE-82A2-EA888FF8E699}" dt="2021-12-18T06:52:48.723" v="2132"/>
        <pc:sldMkLst>
          <pc:docMk/>
          <pc:sldMk cId="4249966061" sldId="265"/>
        </pc:sldMkLst>
        <pc:spChg chg="add mod">
          <ac:chgData name="박 주형" userId="63a1ff503651cd9e" providerId="LiveId" clId="{1D152714-DDA0-47BE-82A2-EA888FF8E699}" dt="2021-12-11T05:49:31.682" v="198"/>
          <ac:spMkLst>
            <pc:docMk/>
            <pc:sldMk cId="4249966061" sldId="265"/>
            <ac:spMk id="4" creationId="{F5CF5C24-789A-41EA-A730-021E49046B91}"/>
          </ac:spMkLst>
        </pc:spChg>
        <pc:spChg chg="add del mod">
          <ac:chgData name="박 주형" userId="63a1ff503651cd9e" providerId="LiveId" clId="{1D152714-DDA0-47BE-82A2-EA888FF8E699}" dt="2021-12-11T05:53:30.356" v="313"/>
          <ac:spMkLst>
            <pc:docMk/>
            <pc:sldMk cId="4249966061" sldId="265"/>
            <ac:spMk id="5" creationId="{D326805A-E566-4BA9-9DBF-D329AD5B4B09}"/>
          </ac:spMkLst>
        </pc:spChg>
        <pc:spChg chg="add mod">
          <ac:chgData name="박 주형" userId="63a1ff503651cd9e" providerId="LiveId" clId="{1D152714-DDA0-47BE-82A2-EA888FF8E699}" dt="2021-12-11T05:55:01.196" v="345"/>
          <ac:spMkLst>
            <pc:docMk/>
            <pc:sldMk cId="4249966061" sldId="265"/>
            <ac:spMk id="6" creationId="{658ABE34-FCB4-48DB-8A6E-DE3FD30700A9}"/>
          </ac:spMkLst>
        </pc:spChg>
        <pc:spChg chg="add mod">
          <ac:chgData name="박 주형" userId="63a1ff503651cd9e" providerId="LiveId" clId="{1D152714-DDA0-47BE-82A2-EA888FF8E699}" dt="2021-12-11T06:13:37.981" v="427" actId="1076"/>
          <ac:spMkLst>
            <pc:docMk/>
            <pc:sldMk cId="4249966061" sldId="265"/>
            <ac:spMk id="7" creationId="{948AA89E-D411-4A3C-97AE-533DF83115CC}"/>
          </ac:spMkLst>
        </pc:spChg>
        <pc:spChg chg="add mod">
          <ac:chgData name="박 주형" userId="63a1ff503651cd9e" providerId="LiveId" clId="{1D152714-DDA0-47BE-82A2-EA888FF8E699}" dt="2021-12-11T06:13:37.981" v="427" actId="1076"/>
          <ac:spMkLst>
            <pc:docMk/>
            <pc:sldMk cId="4249966061" sldId="265"/>
            <ac:spMk id="8" creationId="{DFCFF787-7BC3-4C80-9B5F-351D14A6DA16}"/>
          </ac:spMkLst>
        </pc:spChg>
        <pc:spChg chg="add mod">
          <ac:chgData name="박 주형" userId="63a1ff503651cd9e" providerId="LiveId" clId="{1D152714-DDA0-47BE-82A2-EA888FF8E699}" dt="2021-12-11T06:13:37.981" v="427" actId="1076"/>
          <ac:spMkLst>
            <pc:docMk/>
            <pc:sldMk cId="4249966061" sldId="265"/>
            <ac:spMk id="9" creationId="{C56CC0BE-1722-44D3-BB7E-BCA1EF11328C}"/>
          </ac:spMkLst>
        </pc:spChg>
        <pc:spChg chg="add mod">
          <ac:chgData name="박 주형" userId="63a1ff503651cd9e" providerId="LiveId" clId="{1D152714-DDA0-47BE-82A2-EA888FF8E699}" dt="2021-12-18T06:52:48.723" v="2132"/>
          <ac:spMkLst>
            <pc:docMk/>
            <pc:sldMk cId="4249966061" sldId="265"/>
            <ac:spMk id="10" creationId="{3B8C1002-721F-4E98-A3A0-BA7FF5BD93DB}"/>
          </ac:spMkLst>
        </pc:spChg>
        <pc:picChg chg="add">
          <ac:chgData name="박 주형" userId="63a1ff503651cd9e" providerId="LiveId" clId="{1D152714-DDA0-47BE-82A2-EA888FF8E699}" dt="2021-12-11T11:33:36.950" v="1101" actId="22"/>
          <ac:picMkLst>
            <pc:docMk/>
            <pc:sldMk cId="4249966061" sldId="265"/>
            <ac:picMk id="3" creationId="{3AE1D208-E5FF-4FC0-B152-C5B8DAE3BB4B}"/>
          </ac:picMkLst>
        </pc:picChg>
        <pc:picChg chg="add del">
          <ac:chgData name="박 주형" userId="63a1ff503651cd9e" providerId="LiveId" clId="{1D152714-DDA0-47BE-82A2-EA888FF8E699}" dt="2021-12-11T06:12:16.819" v="395" actId="478"/>
          <ac:picMkLst>
            <pc:docMk/>
            <pc:sldMk cId="4249966061" sldId="265"/>
            <ac:picMk id="3" creationId="{7AAB152F-4145-4124-8801-98064D707F5F}"/>
          </ac:picMkLst>
        </pc:picChg>
        <pc:picChg chg="add del">
          <ac:chgData name="박 주형" userId="63a1ff503651cd9e" providerId="LiveId" clId="{1D152714-DDA0-47BE-82A2-EA888FF8E699}" dt="2021-12-11T11:33:36.735" v="1100" actId="478"/>
          <ac:picMkLst>
            <pc:docMk/>
            <pc:sldMk cId="4249966061" sldId="265"/>
            <ac:picMk id="11" creationId="{56F06480-D265-437C-91B7-80D999D874EB}"/>
          </ac:picMkLst>
        </pc:picChg>
      </pc:sldChg>
      <pc:sldChg chg="addSp delSp modSp mod modTransition">
        <pc:chgData name="박 주형" userId="63a1ff503651cd9e" providerId="LiveId" clId="{1D152714-DDA0-47BE-82A2-EA888FF8E699}" dt="2021-12-18T06:52:58.294" v="2159"/>
        <pc:sldMkLst>
          <pc:docMk/>
          <pc:sldMk cId="941949424" sldId="266"/>
        </pc:sldMkLst>
        <pc:spChg chg="add mod">
          <ac:chgData name="박 주형" userId="63a1ff503651cd9e" providerId="LiveId" clId="{1D152714-DDA0-47BE-82A2-EA888FF8E699}" dt="2021-12-11T05:49:38.130" v="199"/>
          <ac:spMkLst>
            <pc:docMk/>
            <pc:sldMk cId="941949424" sldId="266"/>
            <ac:spMk id="4" creationId="{E67652A5-B40D-4066-95E1-AFC4E869A49C}"/>
          </ac:spMkLst>
        </pc:spChg>
        <pc:spChg chg="add del mod">
          <ac:chgData name="박 주형" userId="63a1ff503651cd9e" providerId="LiveId" clId="{1D152714-DDA0-47BE-82A2-EA888FF8E699}" dt="2021-12-11T05:53:29.712" v="312"/>
          <ac:spMkLst>
            <pc:docMk/>
            <pc:sldMk cId="941949424" sldId="266"/>
            <ac:spMk id="5" creationId="{B50C087F-F94B-43EA-AC52-9D1E12058C51}"/>
          </ac:spMkLst>
        </pc:spChg>
        <pc:spChg chg="add mod">
          <ac:chgData name="박 주형" userId="63a1ff503651cd9e" providerId="LiveId" clId="{1D152714-DDA0-47BE-82A2-EA888FF8E699}" dt="2021-12-11T05:55:02.608" v="346"/>
          <ac:spMkLst>
            <pc:docMk/>
            <pc:sldMk cId="941949424" sldId="266"/>
            <ac:spMk id="6" creationId="{B78EEB5D-590F-4F89-916D-112F9EAFF5E6}"/>
          </ac:spMkLst>
        </pc:spChg>
        <pc:spChg chg="add del mod">
          <ac:chgData name="박 주형" userId="63a1ff503651cd9e" providerId="LiveId" clId="{1D152714-DDA0-47BE-82A2-EA888FF8E699}" dt="2021-12-11T06:27:56.279" v="645" actId="478"/>
          <ac:spMkLst>
            <pc:docMk/>
            <pc:sldMk cId="941949424" sldId="266"/>
            <ac:spMk id="7" creationId="{F930AAEE-8EC4-4313-94C2-C8994EE5B05A}"/>
          </ac:spMkLst>
        </pc:spChg>
        <pc:spChg chg="add del mod">
          <ac:chgData name="박 주형" userId="63a1ff503651cd9e" providerId="LiveId" clId="{1D152714-DDA0-47BE-82A2-EA888FF8E699}" dt="2021-12-11T06:27:54.802" v="644" actId="478"/>
          <ac:spMkLst>
            <pc:docMk/>
            <pc:sldMk cId="941949424" sldId="266"/>
            <ac:spMk id="8" creationId="{AFECBF8E-A5E8-499F-8945-D8F396364F24}"/>
          </ac:spMkLst>
        </pc:spChg>
        <pc:spChg chg="add mod">
          <ac:chgData name="박 주형" userId="63a1ff503651cd9e" providerId="LiveId" clId="{1D152714-DDA0-47BE-82A2-EA888FF8E699}" dt="2021-12-11T06:28:39.940" v="657"/>
          <ac:spMkLst>
            <pc:docMk/>
            <pc:sldMk cId="941949424" sldId="266"/>
            <ac:spMk id="9" creationId="{50463641-D9B0-4439-A31C-A77EF155D7CF}"/>
          </ac:spMkLst>
        </pc:spChg>
        <pc:spChg chg="add mod">
          <ac:chgData name="박 주형" userId="63a1ff503651cd9e" providerId="LiveId" clId="{1D152714-DDA0-47BE-82A2-EA888FF8E699}" dt="2021-12-18T06:52:58.294" v="2159"/>
          <ac:spMkLst>
            <pc:docMk/>
            <pc:sldMk cId="941949424" sldId="266"/>
            <ac:spMk id="10" creationId="{7A9C2CC0-9FDD-4909-9F85-BC84F835B77C}"/>
          </ac:spMkLst>
        </pc:spChg>
        <pc:spChg chg="add del mod">
          <ac:chgData name="박 주형" userId="63a1ff503651cd9e" providerId="LiveId" clId="{1D152714-DDA0-47BE-82A2-EA888FF8E699}" dt="2021-12-11T06:27:52.303" v="642" actId="478"/>
          <ac:spMkLst>
            <pc:docMk/>
            <pc:sldMk cId="941949424" sldId="266"/>
            <ac:spMk id="10" creationId="{F07075EE-77E8-44D2-AF93-734CC1ACC724}"/>
          </ac:spMkLst>
        </pc:spChg>
        <pc:spChg chg="add mod">
          <ac:chgData name="박 주형" userId="63a1ff503651cd9e" providerId="LiveId" clId="{1D152714-DDA0-47BE-82A2-EA888FF8E699}" dt="2021-12-11T06:29:08.355" v="660"/>
          <ac:spMkLst>
            <pc:docMk/>
            <pc:sldMk cId="941949424" sldId="266"/>
            <ac:spMk id="11" creationId="{4E28C0D1-8EA8-42E2-806D-64E9A3CE89C8}"/>
          </ac:spMkLst>
        </pc:spChg>
        <pc:spChg chg="add mod">
          <ac:chgData name="박 주형" userId="63a1ff503651cd9e" providerId="LiveId" clId="{1D152714-DDA0-47BE-82A2-EA888FF8E699}" dt="2021-12-11T06:28:57.324" v="658"/>
          <ac:spMkLst>
            <pc:docMk/>
            <pc:sldMk cId="941949424" sldId="266"/>
            <ac:spMk id="12" creationId="{903BD234-3D7D-430B-B60F-D5B886E6222A}"/>
          </ac:spMkLst>
        </pc:spChg>
        <pc:spChg chg="add mod">
          <ac:chgData name="박 주형" userId="63a1ff503651cd9e" providerId="LiveId" clId="{1D152714-DDA0-47BE-82A2-EA888FF8E699}" dt="2021-12-11T06:29:03.179" v="659"/>
          <ac:spMkLst>
            <pc:docMk/>
            <pc:sldMk cId="941949424" sldId="266"/>
            <ac:spMk id="13" creationId="{12A4189C-3632-49D0-838B-CDC97A60397F}"/>
          </ac:spMkLst>
        </pc:spChg>
        <pc:spChg chg="add del mod">
          <ac:chgData name="박 주형" userId="63a1ff503651cd9e" providerId="LiveId" clId="{1D152714-DDA0-47BE-82A2-EA888FF8E699}" dt="2021-12-11T11:34:00.139" v="1106" actId="478"/>
          <ac:spMkLst>
            <pc:docMk/>
            <pc:sldMk cId="941949424" sldId="266"/>
            <ac:spMk id="14" creationId="{69421557-454F-47FB-A109-2309ED3E4794}"/>
          </ac:spMkLst>
        </pc:spChg>
        <pc:picChg chg="add del">
          <ac:chgData name="박 주형" userId="63a1ff503651cd9e" providerId="LiveId" clId="{1D152714-DDA0-47BE-82A2-EA888FF8E699}" dt="2021-12-11T11:33:55.036" v="1104" actId="478"/>
          <ac:picMkLst>
            <pc:docMk/>
            <pc:sldMk cId="941949424" sldId="266"/>
            <ac:picMk id="3" creationId="{F11D83F5-EB4E-4D9E-818A-CB64D35463C4}"/>
          </ac:picMkLst>
        </pc:picChg>
        <pc:picChg chg="add del">
          <ac:chgData name="박 주형" userId="63a1ff503651cd9e" providerId="LiveId" clId="{1D152714-DDA0-47BE-82A2-EA888FF8E699}" dt="2021-12-11T11:33:54.074" v="1103" actId="22"/>
          <ac:picMkLst>
            <pc:docMk/>
            <pc:sldMk cId="941949424" sldId="266"/>
            <ac:picMk id="5" creationId="{56E72024-A215-4BD8-9984-81204F5A04F6}"/>
          </ac:picMkLst>
        </pc:picChg>
        <pc:picChg chg="add">
          <ac:chgData name="박 주형" userId="63a1ff503651cd9e" providerId="LiveId" clId="{1D152714-DDA0-47BE-82A2-EA888FF8E699}" dt="2021-12-11T11:33:55.248" v="1105" actId="22"/>
          <ac:picMkLst>
            <pc:docMk/>
            <pc:sldMk cId="941949424" sldId="266"/>
            <ac:picMk id="8" creationId="{BD23DDEF-8F09-42DF-B967-3AFF69F8210B}"/>
          </ac:picMkLst>
        </pc:picChg>
      </pc:sldChg>
      <pc:sldChg chg="addSp delSp modSp mod modTransition">
        <pc:chgData name="박 주형" userId="63a1ff503651cd9e" providerId="LiveId" clId="{1D152714-DDA0-47BE-82A2-EA888FF8E699}" dt="2021-12-18T06:53:02.546" v="2169"/>
        <pc:sldMkLst>
          <pc:docMk/>
          <pc:sldMk cId="2045705767" sldId="267"/>
        </pc:sldMkLst>
        <pc:spChg chg="add mod">
          <ac:chgData name="박 주형" userId="63a1ff503651cd9e" providerId="LiveId" clId="{1D152714-DDA0-47BE-82A2-EA888FF8E699}" dt="2021-12-11T06:18:46.377" v="548"/>
          <ac:spMkLst>
            <pc:docMk/>
            <pc:sldMk cId="2045705767" sldId="267"/>
            <ac:spMk id="4" creationId="{7EC7EF2B-9C62-43CC-8C6A-692F929A61A1}"/>
          </ac:spMkLst>
        </pc:spChg>
        <pc:spChg chg="add del mod">
          <ac:chgData name="박 주형" userId="63a1ff503651cd9e" providerId="LiveId" clId="{1D152714-DDA0-47BE-82A2-EA888FF8E699}" dt="2021-12-11T05:53:26.075" v="307"/>
          <ac:spMkLst>
            <pc:docMk/>
            <pc:sldMk cId="2045705767" sldId="267"/>
            <ac:spMk id="5" creationId="{11D60AF9-5322-44F3-BDC8-67347DF646EF}"/>
          </ac:spMkLst>
        </pc:spChg>
        <pc:spChg chg="add mod">
          <ac:chgData name="박 주형" userId="63a1ff503651cd9e" providerId="LiveId" clId="{1D152714-DDA0-47BE-82A2-EA888FF8E699}" dt="2021-12-11T05:55:03.498" v="347"/>
          <ac:spMkLst>
            <pc:docMk/>
            <pc:sldMk cId="2045705767" sldId="267"/>
            <ac:spMk id="6" creationId="{8B1A218C-4DD7-4F61-8DF4-2364477982E9}"/>
          </ac:spMkLst>
        </pc:spChg>
        <pc:spChg chg="add mod">
          <ac:chgData name="박 주형" userId="63a1ff503651cd9e" providerId="LiveId" clId="{1D152714-DDA0-47BE-82A2-EA888FF8E699}" dt="2021-12-11T06:19:11.005" v="549"/>
          <ac:spMkLst>
            <pc:docMk/>
            <pc:sldMk cId="2045705767" sldId="267"/>
            <ac:spMk id="7" creationId="{5E2F4308-715D-4C7D-AADF-FAF0EC501B77}"/>
          </ac:spMkLst>
        </pc:spChg>
        <pc:spChg chg="add mod">
          <ac:chgData name="박 주형" userId="63a1ff503651cd9e" providerId="LiveId" clId="{1D152714-DDA0-47BE-82A2-EA888FF8E699}" dt="2021-12-11T06:17:49.046" v="547"/>
          <ac:spMkLst>
            <pc:docMk/>
            <pc:sldMk cId="2045705767" sldId="267"/>
            <ac:spMk id="8" creationId="{8589CEE0-1C3B-405F-8493-6F621E5D412E}"/>
          </ac:spMkLst>
        </pc:spChg>
        <pc:spChg chg="add mod">
          <ac:chgData name="박 주형" userId="63a1ff503651cd9e" providerId="LiveId" clId="{1D152714-DDA0-47BE-82A2-EA888FF8E699}" dt="2021-12-11T06:17:13.311" v="546"/>
          <ac:spMkLst>
            <pc:docMk/>
            <pc:sldMk cId="2045705767" sldId="267"/>
            <ac:spMk id="9" creationId="{BBA4FF03-6624-42F7-AE27-2CDAF0F6510D}"/>
          </ac:spMkLst>
        </pc:spChg>
        <pc:spChg chg="add mod">
          <ac:chgData name="박 주형" userId="63a1ff503651cd9e" providerId="LiveId" clId="{1D152714-DDA0-47BE-82A2-EA888FF8E699}" dt="2021-12-11T06:19:32.924" v="550"/>
          <ac:spMkLst>
            <pc:docMk/>
            <pc:sldMk cId="2045705767" sldId="267"/>
            <ac:spMk id="10" creationId="{A4721154-89C4-42F8-B41F-2AA6C4FDF73F}"/>
          </ac:spMkLst>
        </pc:spChg>
        <pc:spChg chg="add mod">
          <ac:chgData name="박 주형" userId="63a1ff503651cd9e" providerId="LiveId" clId="{1D152714-DDA0-47BE-82A2-EA888FF8E699}" dt="2021-12-18T06:53:02.546" v="2169"/>
          <ac:spMkLst>
            <pc:docMk/>
            <pc:sldMk cId="2045705767" sldId="267"/>
            <ac:spMk id="11" creationId="{E752EFA2-6BB4-4BC7-ACE9-EB9A7B6CAEB8}"/>
          </ac:spMkLst>
        </pc:spChg>
        <pc:picChg chg="add del">
          <ac:chgData name="박 주형" userId="63a1ff503651cd9e" providerId="LiveId" clId="{1D152714-DDA0-47BE-82A2-EA888FF8E699}" dt="2021-12-11T11:34:22.563" v="1107" actId="478"/>
          <ac:picMkLst>
            <pc:docMk/>
            <pc:sldMk cId="2045705767" sldId="267"/>
            <ac:picMk id="3" creationId="{FE63FBD8-60F6-4A8C-9822-FF39ACFB82CC}"/>
          </ac:picMkLst>
        </pc:picChg>
        <pc:picChg chg="add">
          <ac:chgData name="박 주형" userId="63a1ff503651cd9e" providerId="LiveId" clId="{1D152714-DDA0-47BE-82A2-EA888FF8E699}" dt="2021-12-11T11:34:22.821" v="1108" actId="22"/>
          <ac:picMkLst>
            <pc:docMk/>
            <pc:sldMk cId="2045705767" sldId="267"/>
            <ac:picMk id="5" creationId="{B73A4B4D-E45A-4C78-99AE-43F5CA0E1B76}"/>
          </ac:picMkLst>
        </pc:picChg>
      </pc:sldChg>
      <pc:sldChg chg="addSp delSp modSp mod modTransition">
        <pc:chgData name="박 주형" userId="63a1ff503651cd9e" providerId="LiveId" clId="{1D152714-DDA0-47BE-82A2-EA888FF8E699}" dt="2021-12-18T06:53:05.745" v="2179"/>
        <pc:sldMkLst>
          <pc:docMk/>
          <pc:sldMk cId="922975719" sldId="268"/>
        </pc:sldMkLst>
        <pc:spChg chg="add mod">
          <ac:chgData name="박 주형" userId="63a1ff503651cd9e" providerId="LiveId" clId="{1D152714-DDA0-47BE-82A2-EA888FF8E699}" dt="2021-12-11T05:49:41.690" v="201"/>
          <ac:spMkLst>
            <pc:docMk/>
            <pc:sldMk cId="922975719" sldId="268"/>
            <ac:spMk id="4" creationId="{DC737C9E-2033-4273-9F40-1EFF09A1D43C}"/>
          </ac:spMkLst>
        </pc:spChg>
        <pc:spChg chg="add del mod">
          <ac:chgData name="박 주형" userId="63a1ff503651cd9e" providerId="LiveId" clId="{1D152714-DDA0-47BE-82A2-EA888FF8E699}" dt="2021-12-11T05:53:27.961" v="311"/>
          <ac:spMkLst>
            <pc:docMk/>
            <pc:sldMk cId="922975719" sldId="268"/>
            <ac:spMk id="5" creationId="{E5B9DAF4-76B5-4374-999B-8A2BB9167CE7}"/>
          </ac:spMkLst>
        </pc:spChg>
        <pc:spChg chg="add mod">
          <ac:chgData name="박 주형" userId="63a1ff503651cd9e" providerId="LiveId" clId="{1D152714-DDA0-47BE-82A2-EA888FF8E699}" dt="2021-12-11T05:55:04.431" v="348"/>
          <ac:spMkLst>
            <pc:docMk/>
            <pc:sldMk cId="922975719" sldId="268"/>
            <ac:spMk id="6" creationId="{6E915A0E-58D1-4DFF-80FA-C2BB281BAFF3}"/>
          </ac:spMkLst>
        </pc:spChg>
        <pc:spChg chg="add mod">
          <ac:chgData name="박 주형" userId="63a1ff503651cd9e" providerId="LiveId" clId="{1D152714-DDA0-47BE-82A2-EA888FF8E699}" dt="2021-12-11T06:15:16.097" v="491"/>
          <ac:spMkLst>
            <pc:docMk/>
            <pc:sldMk cId="922975719" sldId="268"/>
            <ac:spMk id="7" creationId="{E0B6D8CB-11E9-4D6D-93C4-040316857BCF}"/>
          </ac:spMkLst>
        </pc:spChg>
        <pc:spChg chg="add mod">
          <ac:chgData name="박 주형" userId="63a1ff503651cd9e" providerId="LiveId" clId="{1D152714-DDA0-47BE-82A2-EA888FF8E699}" dt="2021-12-11T06:24:27.092" v="581"/>
          <ac:spMkLst>
            <pc:docMk/>
            <pc:sldMk cId="922975719" sldId="268"/>
            <ac:spMk id="8" creationId="{6DB30787-4949-4680-AB71-ADAD163156FC}"/>
          </ac:spMkLst>
        </pc:spChg>
        <pc:spChg chg="add mod">
          <ac:chgData name="박 주형" userId="63a1ff503651cd9e" providerId="LiveId" clId="{1D152714-DDA0-47BE-82A2-EA888FF8E699}" dt="2021-12-18T06:53:05.745" v="2179"/>
          <ac:spMkLst>
            <pc:docMk/>
            <pc:sldMk cId="922975719" sldId="268"/>
            <ac:spMk id="9" creationId="{D51848D8-70DC-4CD2-875F-F8F7DAB6E808}"/>
          </ac:spMkLst>
        </pc:spChg>
        <pc:picChg chg="add del">
          <ac:chgData name="박 주형" userId="63a1ff503651cd9e" providerId="LiveId" clId="{1D152714-DDA0-47BE-82A2-EA888FF8E699}" dt="2021-12-11T11:34:37.297" v="1109" actId="478"/>
          <ac:picMkLst>
            <pc:docMk/>
            <pc:sldMk cId="922975719" sldId="268"/>
            <ac:picMk id="3" creationId="{3A7A2FCB-ECDB-4E12-A3BA-0CD9B8EE396C}"/>
          </ac:picMkLst>
        </pc:picChg>
        <pc:picChg chg="add">
          <ac:chgData name="박 주형" userId="63a1ff503651cd9e" providerId="LiveId" clId="{1D152714-DDA0-47BE-82A2-EA888FF8E699}" dt="2021-12-11T11:34:37.534" v="1110" actId="22"/>
          <ac:picMkLst>
            <pc:docMk/>
            <pc:sldMk cId="922975719" sldId="268"/>
            <ac:picMk id="5" creationId="{30961271-962D-4B11-9172-54BC7593BEFC}"/>
          </ac:picMkLst>
        </pc:picChg>
      </pc:sldChg>
      <pc:sldChg chg="addSp delSp modSp mod modTransition">
        <pc:chgData name="박 주형" userId="63a1ff503651cd9e" providerId="LiveId" clId="{1D152714-DDA0-47BE-82A2-EA888FF8E699}" dt="2021-12-18T06:53:10.288" v="2189"/>
        <pc:sldMkLst>
          <pc:docMk/>
          <pc:sldMk cId="1310013602" sldId="269"/>
        </pc:sldMkLst>
        <pc:spChg chg="add mod">
          <ac:chgData name="박 주형" userId="63a1ff503651cd9e" providerId="LiveId" clId="{1D152714-DDA0-47BE-82A2-EA888FF8E699}" dt="2021-12-11T05:49:42.970" v="202"/>
          <ac:spMkLst>
            <pc:docMk/>
            <pc:sldMk cId="1310013602" sldId="269"/>
            <ac:spMk id="6" creationId="{FF0C392D-E5BA-4985-BB0D-6F43B19D257E}"/>
          </ac:spMkLst>
        </pc:spChg>
        <pc:spChg chg="add del mod">
          <ac:chgData name="박 주형" userId="63a1ff503651cd9e" providerId="LiveId" clId="{1D152714-DDA0-47BE-82A2-EA888FF8E699}" dt="2021-12-11T05:53:27.627" v="310"/>
          <ac:spMkLst>
            <pc:docMk/>
            <pc:sldMk cId="1310013602" sldId="269"/>
            <ac:spMk id="7" creationId="{754FD7E4-2A13-4E94-8CFD-88D10E2F210A}"/>
          </ac:spMkLst>
        </pc:spChg>
        <pc:spChg chg="add mod">
          <ac:chgData name="박 주형" userId="63a1ff503651cd9e" providerId="LiveId" clId="{1D152714-DDA0-47BE-82A2-EA888FF8E699}" dt="2021-12-18T06:53:10.288" v="2189"/>
          <ac:spMkLst>
            <pc:docMk/>
            <pc:sldMk cId="1310013602" sldId="269"/>
            <ac:spMk id="7" creationId="{FC4CBF4A-FE8A-4AE7-AE9E-D6811538F8A6}"/>
          </ac:spMkLst>
        </pc:spChg>
        <pc:spChg chg="add mod">
          <ac:chgData name="박 주형" userId="63a1ff503651cd9e" providerId="LiveId" clId="{1D152714-DDA0-47BE-82A2-EA888FF8E699}" dt="2021-12-11T05:55:05.269" v="349"/>
          <ac:spMkLst>
            <pc:docMk/>
            <pc:sldMk cId="1310013602" sldId="269"/>
            <ac:spMk id="8" creationId="{1D8BC347-DAAD-421D-A3D3-39E15D6BBA51}"/>
          </ac:spMkLst>
        </pc:spChg>
        <pc:spChg chg="add mod">
          <ac:chgData name="박 주형" userId="63a1ff503651cd9e" providerId="LiveId" clId="{1D152714-DDA0-47BE-82A2-EA888FF8E699}" dt="2021-12-11T06:15:04.818" v="477" actId="255"/>
          <ac:spMkLst>
            <pc:docMk/>
            <pc:sldMk cId="1310013602" sldId="269"/>
            <ac:spMk id="9" creationId="{A79565EE-FF66-4845-800A-AB4AE1B77CCD}"/>
          </ac:spMkLst>
        </pc:spChg>
        <pc:spChg chg="add del mod">
          <ac:chgData name="박 주형" userId="63a1ff503651cd9e" providerId="LiveId" clId="{1D152714-DDA0-47BE-82A2-EA888FF8E699}" dt="2021-12-11T06:14:20.297" v="433" actId="478"/>
          <ac:spMkLst>
            <pc:docMk/>
            <pc:sldMk cId="1310013602" sldId="269"/>
            <ac:spMk id="10" creationId="{F7A15F39-285C-4781-AAA0-4D1A373BD2CE}"/>
          </ac:spMkLst>
        </pc:spChg>
        <pc:spChg chg="add mod">
          <ac:chgData name="박 주형" userId="63a1ff503651cd9e" providerId="LiveId" clId="{1D152714-DDA0-47BE-82A2-EA888FF8E699}" dt="2021-12-11T06:22:29.689" v="578"/>
          <ac:spMkLst>
            <pc:docMk/>
            <pc:sldMk cId="1310013602" sldId="269"/>
            <ac:spMk id="11" creationId="{A86B91B4-FC3A-48F9-9C35-8980670AC6B7}"/>
          </ac:spMkLst>
        </pc:spChg>
        <pc:picChg chg="add del">
          <ac:chgData name="박 주형" userId="63a1ff503651cd9e" providerId="LiveId" clId="{1D152714-DDA0-47BE-82A2-EA888FF8E699}" dt="2021-12-11T11:34:50.900" v="1111" actId="478"/>
          <ac:picMkLst>
            <pc:docMk/>
            <pc:sldMk cId="1310013602" sldId="269"/>
            <ac:picMk id="3" creationId="{5808F577-B1C2-4D12-8FA7-0C6868203527}"/>
          </ac:picMkLst>
        </pc:picChg>
        <pc:picChg chg="add">
          <ac:chgData name="박 주형" userId="63a1ff503651cd9e" providerId="LiveId" clId="{1D152714-DDA0-47BE-82A2-EA888FF8E699}" dt="2021-12-11T11:34:51.126" v="1112" actId="22"/>
          <ac:picMkLst>
            <pc:docMk/>
            <pc:sldMk cId="1310013602" sldId="269"/>
            <ac:picMk id="4" creationId="{CD303294-9E12-4322-9DA6-0CC785F76560}"/>
          </ac:picMkLst>
        </pc:picChg>
        <pc:picChg chg="add del">
          <ac:chgData name="박 주형" userId="63a1ff503651cd9e" providerId="LiveId" clId="{1D152714-DDA0-47BE-82A2-EA888FF8E699}" dt="2021-12-11T05:20:31.385" v="25" actId="21"/>
          <ac:picMkLst>
            <pc:docMk/>
            <pc:sldMk cId="1310013602" sldId="269"/>
            <ac:picMk id="5" creationId="{B647F0F0-590C-49E2-8FBF-A09CB8C34095}"/>
          </ac:picMkLst>
        </pc:picChg>
      </pc:sldChg>
      <pc:sldChg chg="addSp delSp modSp add mod ord modTransition">
        <pc:chgData name="박 주형" userId="63a1ff503651cd9e" providerId="LiveId" clId="{1D152714-DDA0-47BE-82A2-EA888FF8E699}" dt="2021-12-18T06:53:45.246" v="2269"/>
        <pc:sldMkLst>
          <pc:docMk/>
          <pc:sldMk cId="3081171713" sldId="270"/>
        </pc:sldMkLst>
        <pc:spChg chg="add mod">
          <ac:chgData name="박 주형" userId="63a1ff503651cd9e" providerId="LiveId" clId="{1D152714-DDA0-47BE-82A2-EA888FF8E699}" dt="2021-12-11T06:32:27.544" v="855" actId="1076"/>
          <ac:spMkLst>
            <pc:docMk/>
            <pc:sldMk cId="3081171713" sldId="270"/>
            <ac:spMk id="5" creationId="{42B7D504-F446-4401-815F-6A1EF73B858E}"/>
          </ac:spMkLst>
        </pc:spChg>
        <pc:spChg chg="add del mod">
          <ac:chgData name="박 주형" userId="63a1ff503651cd9e" providerId="LiveId" clId="{1D152714-DDA0-47BE-82A2-EA888FF8E699}" dt="2021-12-11T06:07:40.906" v="354" actId="478"/>
          <ac:spMkLst>
            <pc:docMk/>
            <pc:sldMk cId="3081171713" sldId="270"/>
            <ac:spMk id="6" creationId="{383130EA-04B7-42C6-AECF-20AD6073FEAA}"/>
          </ac:spMkLst>
        </pc:spChg>
        <pc:spChg chg="add del mod">
          <ac:chgData name="박 주형" userId="63a1ff503651cd9e" providerId="LiveId" clId="{1D152714-DDA0-47BE-82A2-EA888FF8E699}" dt="2021-12-11T05:53:26.583" v="308"/>
          <ac:spMkLst>
            <pc:docMk/>
            <pc:sldMk cId="3081171713" sldId="270"/>
            <ac:spMk id="7" creationId="{3CBF7A42-54B0-466C-A545-D3A54D7AB9AF}"/>
          </ac:spMkLst>
        </pc:spChg>
        <pc:spChg chg="add mod">
          <ac:chgData name="박 주형" userId="63a1ff503651cd9e" providerId="LiveId" clId="{1D152714-DDA0-47BE-82A2-EA888FF8E699}" dt="2021-12-18T06:53:45.246" v="2269"/>
          <ac:spMkLst>
            <pc:docMk/>
            <pc:sldMk cId="3081171713" sldId="270"/>
            <ac:spMk id="7" creationId="{76A2F7AB-432B-4D5E-9691-F690BCE0CD89}"/>
          </ac:spMkLst>
        </pc:spChg>
        <pc:spChg chg="add mod">
          <ac:chgData name="박 주형" userId="63a1ff503651cd9e" providerId="LiveId" clId="{1D152714-DDA0-47BE-82A2-EA888FF8E699}" dt="2021-12-11T05:55:06.908" v="351"/>
          <ac:spMkLst>
            <pc:docMk/>
            <pc:sldMk cId="3081171713" sldId="270"/>
            <ac:spMk id="8" creationId="{93B70649-55CD-406E-87F6-E68EC6E508F7}"/>
          </ac:spMkLst>
        </pc:spChg>
        <pc:spChg chg="add mod">
          <ac:chgData name="박 주형" userId="63a1ff503651cd9e" providerId="LiveId" clId="{1D152714-DDA0-47BE-82A2-EA888FF8E699}" dt="2021-12-11T06:35:27.318" v="871"/>
          <ac:spMkLst>
            <pc:docMk/>
            <pc:sldMk cId="3081171713" sldId="270"/>
            <ac:spMk id="9" creationId="{46C13064-5577-4FE4-9BAE-D78DED13886B}"/>
          </ac:spMkLst>
        </pc:spChg>
        <pc:spChg chg="add mod">
          <ac:chgData name="박 주형" userId="63a1ff503651cd9e" providerId="LiveId" clId="{1D152714-DDA0-47BE-82A2-EA888FF8E699}" dt="2021-12-11T06:36:14.024" v="903"/>
          <ac:spMkLst>
            <pc:docMk/>
            <pc:sldMk cId="3081171713" sldId="270"/>
            <ac:spMk id="11" creationId="{8FDAB21C-2941-47B5-98B7-B6B46819855D}"/>
          </ac:spMkLst>
        </pc:spChg>
        <pc:picChg chg="del">
          <ac:chgData name="박 주형" userId="63a1ff503651cd9e" providerId="LiveId" clId="{1D152714-DDA0-47BE-82A2-EA888FF8E699}" dt="2021-12-11T05:20:33.258" v="26" actId="478"/>
          <ac:picMkLst>
            <pc:docMk/>
            <pc:sldMk cId="3081171713" sldId="270"/>
            <ac:picMk id="3" creationId="{3A7A2FCB-ECDB-4E12-A3BA-0CD9B8EE396C}"/>
          </ac:picMkLst>
        </pc:picChg>
        <pc:picChg chg="add">
          <ac:chgData name="박 주형" userId="63a1ff503651cd9e" providerId="LiveId" clId="{1D152714-DDA0-47BE-82A2-EA888FF8E699}" dt="2021-12-11T11:36:42.730" v="1132" actId="22"/>
          <ac:picMkLst>
            <pc:docMk/>
            <pc:sldMk cId="3081171713" sldId="270"/>
            <ac:picMk id="3" creationId="{B512E303-1867-4F84-8C61-FE6D8E5B2149}"/>
          </ac:picMkLst>
        </pc:picChg>
        <pc:picChg chg="add del mod">
          <ac:chgData name="박 주형" userId="63a1ff503651cd9e" providerId="LiveId" clId="{1D152714-DDA0-47BE-82A2-EA888FF8E699}" dt="2021-12-11T06:34:19.241" v="856" actId="478"/>
          <ac:picMkLst>
            <pc:docMk/>
            <pc:sldMk cId="3081171713" sldId="270"/>
            <ac:picMk id="4" creationId="{270BA82E-CB5E-4432-B804-057F54E754D4}"/>
          </ac:picMkLst>
        </pc:picChg>
        <pc:picChg chg="add del">
          <ac:chgData name="박 주형" userId="63a1ff503651cd9e" providerId="LiveId" clId="{1D152714-DDA0-47BE-82A2-EA888FF8E699}" dt="2021-12-11T11:36:42.494" v="1131" actId="478"/>
          <ac:picMkLst>
            <pc:docMk/>
            <pc:sldMk cId="3081171713" sldId="270"/>
            <ac:picMk id="10" creationId="{3AB25E43-3B55-487B-8FDF-688C4813C6F0}"/>
          </ac:picMkLst>
        </pc:picChg>
      </pc:sldChg>
      <pc:sldChg chg="addSp delSp modSp add mod modTransition">
        <pc:chgData name="박 주형" userId="63a1ff503651cd9e" providerId="LiveId" clId="{1D152714-DDA0-47BE-82A2-EA888FF8E699}" dt="2021-12-18T06:53:26.819" v="2222"/>
        <pc:sldMkLst>
          <pc:docMk/>
          <pc:sldMk cId="3499028463" sldId="271"/>
        </pc:sldMkLst>
        <pc:spChg chg="add mod">
          <ac:chgData name="박 주형" userId="63a1ff503651cd9e" providerId="LiveId" clId="{1D152714-DDA0-47BE-82A2-EA888FF8E699}" dt="2021-12-18T06:53:26.819" v="2222"/>
          <ac:spMkLst>
            <pc:docMk/>
            <pc:sldMk cId="3499028463" sldId="271"/>
            <ac:spMk id="6" creationId="{5295A8AD-51C1-4C8A-BC3C-EE502F1E4977}"/>
          </ac:spMkLst>
        </pc:spChg>
        <pc:spChg chg="add mod">
          <ac:chgData name="박 주형" userId="63a1ff503651cd9e" providerId="LiveId" clId="{1D152714-DDA0-47BE-82A2-EA888FF8E699}" dt="2021-12-11T05:49:44.253" v="203"/>
          <ac:spMkLst>
            <pc:docMk/>
            <pc:sldMk cId="3499028463" sldId="271"/>
            <ac:spMk id="7" creationId="{35DABAAE-CD7A-46BC-BFC5-A0480433AD7D}"/>
          </ac:spMkLst>
        </pc:spChg>
        <pc:spChg chg="add del mod">
          <ac:chgData name="박 주형" userId="63a1ff503651cd9e" providerId="LiveId" clId="{1D152714-DDA0-47BE-82A2-EA888FF8E699}" dt="2021-12-11T05:53:27.329" v="309"/>
          <ac:spMkLst>
            <pc:docMk/>
            <pc:sldMk cId="3499028463" sldId="271"/>
            <ac:spMk id="8" creationId="{00187591-4D01-40AA-ACE5-FF295ADB1AD5}"/>
          </ac:spMkLst>
        </pc:spChg>
        <pc:spChg chg="add mod">
          <ac:chgData name="박 주형" userId="63a1ff503651cd9e" providerId="LiveId" clId="{1D152714-DDA0-47BE-82A2-EA888FF8E699}" dt="2021-12-11T11:43:31.068" v="1150"/>
          <ac:spMkLst>
            <pc:docMk/>
            <pc:sldMk cId="3499028463" sldId="271"/>
            <ac:spMk id="8" creationId="{14474E55-5D14-4C64-ADED-ADFFEF313DB7}"/>
          </ac:spMkLst>
        </pc:spChg>
        <pc:spChg chg="add mod">
          <ac:chgData name="박 주형" userId="63a1ff503651cd9e" providerId="LiveId" clId="{1D152714-DDA0-47BE-82A2-EA888FF8E699}" dt="2021-12-11T05:55:05.981" v="350"/>
          <ac:spMkLst>
            <pc:docMk/>
            <pc:sldMk cId="3499028463" sldId="271"/>
            <ac:spMk id="9" creationId="{C89055BA-A155-4AD1-9ED8-6CF74D3BE693}"/>
          </ac:spMkLst>
        </pc:spChg>
        <pc:picChg chg="del">
          <ac:chgData name="박 주형" userId="63a1ff503651cd9e" providerId="LiveId" clId="{1D152714-DDA0-47BE-82A2-EA888FF8E699}" dt="2021-12-11T05:20:36.080" v="28" actId="478"/>
          <ac:picMkLst>
            <pc:docMk/>
            <pc:sldMk cId="3499028463" sldId="271"/>
            <ac:picMk id="3" creationId="{3A7A2FCB-ECDB-4E12-A3BA-0CD9B8EE396C}"/>
          </ac:picMkLst>
        </pc:picChg>
        <pc:picChg chg="add">
          <ac:chgData name="박 주형" userId="63a1ff503651cd9e" providerId="LiveId" clId="{1D152714-DDA0-47BE-82A2-EA888FF8E699}" dt="2021-12-11T11:35:10.606" v="1114" actId="22"/>
          <ac:picMkLst>
            <pc:docMk/>
            <pc:sldMk cId="3499028463" sldId="271"/>
            <ac:picMk id="3" creationId="{ED877789-B785-4641-B6CE-AB1F4F798441}"/>
          </ac:picMkLst>
        </pc:picChg>
        <pc:picChg chg="add del">
          <ac:chgData name="박 주형" userId="63a1ff503651cd9e" providerId="LiveId" clId="{1D152714-DDA0-47BE-82A2-EA888FF8E699}" dt="2021-12-11T05:38:57.168" v="34" actId="478"/>
          <ac:picMkLst>
            <pc:docMk/>
            <pc:sldMk cId="3499028463" sldId="271"/>
            <ac:picMk id="4" creationId="{22D27513-F188-48F9-90A8-D2B8BACC7644}"/>
          </ac:picMkLst>
        </pc:picChg>
        <pc:picChg chg="add del">
          <ac:chgData name="박 주형" userId="63a1ff503651cd9e" providerId="LiveId" clId="{1D152714-DDA0-47BE-82A2-EA888FF8E699}" dt="2021-12-11T11:35:10.400" v="1113" actId="478"/>
          <ac:picMkLst>
            <pc:docMk/>
            <pc:sldMk cId="3499028463" sldId="271"/>
            <ac:picMk id="6" creationId="{0CE08C98-7106-4115-9897-7D6DB4FDBD33}"/>
          </ac:picMkLst>
        </pc:picChg>
      </pc:sldChg>
      <pc:sldChg chg="addSp delSp modSp add mod ord modTransition">
        <pc:chgData name="박 주형" userId="63a1ff503651cd9e" providerId="LiveId" clId="{1D152714-DDA0-47BE-82A2-EA888FF8E699}" dt="2021-12-17T08:13:12.833" v="1960"/>
        <pc:sldMkLst>
          <pc:docMk/>
          <pc:sldMk cId="3028908061" sldId="272"/>
        </pc:sldMkLst>
        <pc:spChg chg="add mod">
          <ac:chgData name="박 주형" userId="63a1ff503651cd9e" providerId="LiveId" clId="{1D152714-DDA0-47BE-82A2-EA888FF8E699}" dt="2021-12-17T08:13:12.833" v="1960"/>
          <ac:spMkLst>
            <pc:docMk/>
            <pc:sldMk cId="3028908061" sldId="272"/>
            <ac:spMk id="5" creationId="{4D045155-223A-4B06-AC87-478695C54E5B}"/>
          </ac:spMkLst>
        </pc:spChg>
        <pc:picChg chg="del">
          <ac:chgData name="박 주형" userId="63a1ff503651cd9e" providerId="LiveId" clId="{1D152714-DDA0-47BE-82A2-EA888FF8E699}" dt="2021-12-11T05:20:37.493" v="29" actId="478"/>
          <ac:picMkLst>
            <pc:docMk/>
            <pc:sldMk cId="3028908061" sldId="272"/>
            <ac:picMk id="3" creationId="{3A7A2FCB-ECDB-4E12-A3BA-0CD9B8EE396C}"/>
          </ac:picMkLst>
        </pc:picChg>
        <pc:picChg chg="add">
          <ac:chgData name="박 주형" userId="63a1ff503651cd9e" providerId="LiveId" clId="{1D152714-DDA0-47BE-82A2-EA888FF8E699}" dt="2021-12-11T05:21:08.491" v="31" actId="22"/>
          <ac:picMkLst>
            <pc:docMk/>
            <pc:sldMk cId="3028908061" sldId="272"/>
            <ac:picMk id="4" creationId="{41C0BAEB-9CC0-436F-A139-87D38133ABAC}"/>
          </ac:picMkLst>
        </pc:picChg>
      </pc:sldChg>
      <pc:sldChg chg="addSp delSp modSp add mod">
        <pc:chgData name="박 주형" userId="63a1ff503651cd9e" providerId="LiveId" clId="{1D152714-DDA0-47BE-82A2-EA888FF8E699}" dt="2021-12-11T06:24:32.088" v="583" actId="1076"/>
        <pc:sldMkLst>
          <pc:docMk/>
          <pc:sldMk cId="2605603940" sldId="273"/>
        </pc:sldMkLst>
        <pc:spChg chg="add mod">
          <ac:chgData name="박 주형" userId="63a1ff503651cd9e" providerId="LiveId" clId="{1D152714-DDA0-47BE-82A2-EA888FF8E699}" dt="2021-12-11T06:20:01.035" v="554" actId="1076"/>
          <ac:spMkLst>
            <pc:docMk/>
            <pc:sldMk cId="2605603940" sldId="273"/>
            <ac:spMk id="5" creationId="{DD1196A9-BA8D-4EFB-98A1-1B13B5911E72}"/>
          </ac:spMkLst>
        </pc:spChg>
        <pc:spChg chg="add mod">
          <ac:chgData name="박 주형" userId="63a1ff503651cd9e" providerId="LiveId" clId="{1D152714-DDA0-47BE-82A2-EA888FF8E699}" dt="2021-12-11T06:20:15.973" v="556" actId="1076"/>
          <ac:spMkLst>
            <pc:docMk/>
            <pc:sldMk cId="2605603940" sldId="273"/>
            <ac:spMk id="6" creationId="{5F933064-F2BA-4A79-BF92-342D4AD418F6}"/>
          </ac:spMkLst>
        </pc:spChg>
        <pc:spChg chg="add mod">
          <ac:chgData name="박 주형" userId="63a1ff503651cd9e" providerId="LiveId" clId="{1D152714-DDA0-47BE-82A2-EA888FF8E699}" dt="2021-12-11T06:20:24.466" v="558" actId="1076"/>
          <ac:spMkLst>
            <pc:docMk/>
            <pc:sldMk cId="2605603940" sldId="273"/>
            <ac:spMk id="8" creationId="{53BE45F1-370F-4D3A-ACD1-642293EE273B}"/>
          </ac:spMkLst>
        </pc:spChg>
        <pc:spChg chg="add mod">
          <ac:chgData name="박 주형" userId="63a1ff503651cd9e" providerId="LiveId" clId="{1D152714-DDA0-47BE-82A2-EA888FF8E699}" dt="2021-12-11T06:20:35.891" v="560" actId="1076"/>
          <ac:spMkLst>
            <pc:docMk/>
            <pc:sldMk cId="2605603940" sldId="273"/>
            <ac:spMk id="10" creationId="{6911E520-ABB9-4D2A-A21D-723B2AA05B15}"/>
          </ac:spMkLst>
        </pc:spChg>
        <pc:spChg chg="add mod">
          <ac:chgData name="박 주형" userId="63a1ff503651cd9e" providerId="LiveId" clId="{1D152714-DDA0-47BE-82A2-EA888FF8E699}" dt="2021-12-11T06:20:46.088" v="562" actId="1076"/>
          <ac:spMkLst>
            <pc:docMk/>
            <pc:sldMk cId="2605603940" sldId="273"/>
            <ac:spMk id="12" creationId="{F3F2DBCA-0758-418C-A167-0E1464C78EC9}"/>
          </ac:spMkLst>
        </pc:spChg>
        <pc:spChg chg="add mod">
          <ac:chgData name="박 주형" userId="63a1ff503651cd9e" providerId="LiveId" clId="{1D152714-DDA0-47BE-82A2-EA888FF8E699}" dt="2021-12-11T06:22:39.191" v="580" actId="1076"/>
          <ac:spMkLst>
            <pc:docMk/>
            <pc:sldMk cId="2605603940" sldId="273"/>
            <ac:spMk id="14" creationId="{1E094274-1AB9-449E-8297-B517A0F3606F}"/>
          </ac:spMkLst>
        </pc:spChg>
        <pc:spChg chg="add mod">
          <ac:chgData name="박 주형" userId="63a1ff503651cd9e" providerId="LiveId" clId="{1D152714-DDA0-47BE-82A2-EA888FF8E699}" dt="2021-12-11T06:24:32.088" v="583" actId="1076"/>
          <ac:spMkLst>
            <pc:docMk/>
            <pc:sldMk cId="2605603940" sldId="273"/>
            <ac:spMk id="16" creationId="{1183E12D-7B9B-4EB5-941C-4D091448F033}"/>
          </ac:spMkLst>
        </pc:spChg>
        <pc:picChg chg="del">
          <ac:chgData name="박 주형" userId="63a1ff503651cd9e" providerId="LiveId" clId="{1D152714-DDA0-47BE-82A2-EA888FF8E699}" dt="2021-12-11T06:19:45.568" v="552" actId="478"/>
          <ac:picMkLst>
            <pc:docMk/>
            <pc:sldMk cId="2605603940" sldId="273"/>
            <ac:picMk id="4" creationId="{41C0BAEB-9CC0-436F-A139-87D38133ABAC}"/>
          </ac:picMkLst>
        </pc:picChg>
      </pc:sldChg>
      <pc:sldChg chg="addSp delSp modSp add mod">
        <pc:chgData name="박 주형" userId="63a1ff503651cd9e" providerId="LiveId" clId="{1D152714-DDA0-47BE-82A2-EA888FF8E699}" dt="2021-12-11T06:30:07.350" v="675"/>
        <pc:sldMkLst>
          <pc:docMk/>
          <pc:sldMk cId="1500689401" sldId="274"/>
        </pc:sldMkLst>
        <pc:spChg chg="add mod">
          <ac:chgData name="박 주형" userId="63a1ff503651cd9e" providerId="LiveId" clId="{1D152714-DDA0-47BE-82A2-EA888FF8E699}" dt="2021-12-11T06:30:07.350" v="675"/>
          <ac:spMkLst>
            <pc:docMk/>
            <pc:sldMk cId="1500689401" sldId="274"/>
            <ac:spMk id="5" creationId="{90612BEC-6E40-483D-B33C-14F2C757816A}"/>
          </ac:spMkLst>
        </pc:spChg>
        <pc:picChg chg="add mod">
          <ac:chgData name="박 주형" userId="63a1ff503651cd9e" providerId="LiveId" clId="{1D152714-DDA0-47BE-82A2-EA888FF8E699}" dt="2021-12-11T06:26:13.031" v="592"/>
          <ac:picMkLst>
            <pc:docMk/>
            <pc:sldMk cId="1500689401" sldId="274"/>
            <ac:picMk id="3" creationId="{39F6B666-1AE0-4312-B4AD-1ECA37D7D292}"/>
          </ac:picMkLst>
        </pc:picChg>
        <pc:picChg chg="del">
          <ac:chgData name="박 주형" userId="63a1ff503651cd9e" providerId="LiveId" clId="{1D152714-DDA0-47BE-82A2-EA888FF8E699}" dt="2021-12-11T06:25:46.794" v="588" actId="478"/>
          <ac:picMkLst>
            <pc:docMk/>
            <pc:sldMk cId="1500689401" sldId="274"/>
            <ac:picMk id="4" creationId="{41C0BAEB-9CC0-436F-A139-87D38133ABAC}"/>
          </ac:picMkLst>
        </pc:picChg>
      </pc:sldChg>
      <pc:sldChg chg="addSp delSp modSp add mod">
        <pc:chgData name="박 주형" userId="63a1ff503651cd9e" providerId="LiveId" clId="{1D152714-DDA0-47BE-82A2-EA888FF8E699}" dt="2021-12-11T06:30:14.906" v="676"/>
        <pc:sldMkLst>
          <pc:docMk/>
          <pc:sldMk cId="161989525" sldId="275"/>
        </pc:sldMkLst>
        <pc:spChg chg="add del mod">
          <ac:chgData name="박 주형" userId="63a1ff503651cd9e" providerId="LiveId" clId="{1D152714-DDA0-47BE-82A2-EA888FF8E699}" dt="2021-12-11T06:29:32.966" v="674"/>
          <ac:spMkLst>
            <pc:docMk/>
            <pc:sldMk cId="161989525" sldId="275"/>
            <ac:spMk id="5" creationId="{4BD72D11-3316-49B1-B6E4-5CAB3AEE0857}"/>
          </ac:spMkLst>
        </pc:spChg>
        <pc:spChg chg="add mod">
          <ac:chgData name="박 주형" userId="63a1ff503651cd9e" providerId="LiveId" clId="{1D152714-DDA0-47BE-82A2-EA888FF8E699}" dt="2021-12-11T06:30:14.906" v="676"/>
          <ac:spMkLst>
            <pc:docMk/>
            <pc:sldMk cId="161989525" sldId="275"/>
            <ac:spMk id="6" creationId="{5B5B4907-CCBC-47FB-9A63-55CF28080815}"/>
          </ac:spMkLst>
        </pc:spChg>
        <pc:picChg chg="add mod">
          <ac:chgData name="박 주형" userId="63a1ff503651cd9e" providerId="LiveId" clId="{1D152714-DDA0-47BE-82A2-EA888FF8E699}" dt="2021-12-11T06:26:15.238" v="593"/>
          <ac:picMkLst>
            <pc:docMk/>
            <pc:sldMk cId="161989525" sldId="275"/>
            <ac:picMk id="3" creationId="{2828F746-BB72-4168-903C-303EF046F7E3}"/>
          </ac:picMkLst>
        </pc:picChg>
        <pc:picChg chg="del">
          <ac:chgData name="박 주형" userId="63a1ff503651cd9e" providerId="LiveId" clId="{1D152714-DDA0-47BE-82A2-EA888FF8E699}" dt="2021-12-11T06:25:47.876" v="589" actId="478"/>
          <ac:picMkLst>
            <pc:docMk/>
            <pc:sldMk cId="161989525" sldId="275"/>
            <ac:picMk id="4" creationId="{41C0BAEB-9CC0-436F-A139-87D38133ABAC}"/>
          </ac:picMkLst>
        </pc:picChg>
      </pc:sldChg>
      <pc:sldChg chg="addSp delSp modSp add mod">
        <pc:chgData name="박 주형" userId="63a1ff503651cd9e" providerId="LiveId" clId="{1D152714-DDA0-47BE-82A2-EA888FF8E699}" dt="2021-12-11T06:30:15.421" v="677"/>
        <pc:sldMkLst>
          <pc:docMk/>
          <pc:sldMk cId="3135419268" sldId="276"/>
        </pc:sldMkLst>
        <pc:spChg chg="add del mod">
          <ac:chgData name="박 주형" userId="63a1ff503651cd9e" providerId="LiveId" clId="{1D152714-DDA0-47BE-82A2-EA888FF8E699}" dt="2021-12-11T06:29:32.256" v="673"/>
          <ac:spMkLst>
            <pc:docMk/>
            <pc:sldMk cId="3135419268" sldId="276"/>
            <ac:spMk id="5" creationId="{80822C44-0F4A-4F34-AF59-C92E47BF3FE3}"/>
          </ac:spMkLst>
        </pc:spChg>
        <pc:spChg chg="add mod">
          <ac:chgData name="박 주형" userId="63a1ff503651cd9e" providerId="LiveId" clId="{1D152714-DDA0-47BE-82A2-EA888FF8E699}" dt="2021-12-11T06:30:15.421" v="677"/>
          <ac:spMkLst>
            <pc:docMk/>
            <pc:sldMk cId="3135419268" sldId="276"/>
            <ac:spMk id="6" creationId="{9ACA68F3-6622-4756-BD38-7E96020DAFC2}"/>
          </ac:spMkLst>
        </pc:spChg>
        <pc:picChg chg="add mod">
          <ac:chgData name="박 주형" userId="63a1ff503651cd9e" providerId="LiveId" clId="{1D152714-DDA0-47BE-82A2-EA888FF8E699}" dt="2021-12-11T06:26:19.388" v="594"/>
          <ac:picMkLst>
            <pc:docMk/>
            <pc:sldMk cId="3135419268" sldId="276"/>
            <ac:picMk id="3" creationId="{FB9E0DC5-AE9B-4437-80C4-3910F13A6162}"/>
          </ac:picMkLst>
        </pc:picChg>
        <pc:picChg chg="del">
          <ac:chgData name="박 주형" userId="63a1ff503651cd9e" providerId="LiveId" clId="{1D152714-DDA0-47BE-82A2-EA888FF8E699}" dt="2021-12-11T06:25:49.055" v="590" actId="478"/>
          <ac:picMkLst>
            <pc:docMk/>
            <pc:sldMk cId="3135419268" sldId="276"/>
            <ac:picMk id="4" creationId="{41C0BAEB-9CC0-436F-A139-87D38133ABAC}"/>
          </ac:picMkLst>
        </pc:picChg>
      </pc:sldChg>
      <pc:sldChg chg="addSp delSp modSp add mod">
        <pc:chgData name="박 주형" userId="63a1ff503651cd9e" providerId="LiveId" clId="{1D152714-DDA0-47BE-82A2-EA888FF8E699}" dt="2021-12-11T06:30:16.137" v="678"/>
        <pc:sldMkLst>
          <pc:docMk/>
          <pc:sldMk cId="469419433" sldId="277"/>
        </pc:sldMkLst>
        <pc:spChg chg="add del mod">
          <ac:chgData name="박 주형" userId="63a1ff503651cd9e" providerId="LiveId" clId="{1D152714-DDA0-47BE-82A2-EA888FF8E699}" dt="2021-12-11T06:29:31.544" v="672"/>
          <ac:spMkLst>
            <pc:docMk/>
            <pc:sldMk cId="469419433" sldId="277"/>
            <ac:spMk id="5" creationId="{D5348A3B-142A-412A-8676-542612BEA9DE}"/>
          </ac:spMkLst>
        </pc:spChg>
        <pc:spChg chg="add mod">
          <ac:chgData name="박 주형" userId="63a1ff503651cd9e" providerId="LiveId" clId="{1D152714-DDA0-47BE-82A2-EA888FF8E699}" dt="2021-12-11T06:30:16.137" v="678"/>
          <ac:spMkLst>
            <pc:docMk/>
            <pc:sldMk cId="469419433" sldId="277"/>
            <ac:spMk id="6" creationId="{681BEFFC-9855-4CF7-A3B2-F16D63139357}"/>
          </ac:spMkLst>
        </pc:spChg>
        <pc:picChg chg="add mod">
          <ac:chgData name="박 주형" userId="63a1ff503651cd9e" providerId="LiveId" clId="{1D152714-DDA0-47BE-82A2-EA888FF8E699}" dt="2021-12-11T06:26:27.372" v="595"/>
          <ac:picMkLst>
            <pc:docMk/>
            <pc:sldMk cId="469419433" sldId="277"/>
            <ac:picMk id="3" creationId="{F5761D6B-9DDF-4FBA-8602-B984A964650D}"/>
          </ac:picMkLst>
        </pc:picChg>
        <pc:picChg chg="del">
          <ac:chgData name="박 주형" userId="63a1ff503651cd9e" providerId="LiveId" clId="{1D152714-DDA0-47BE-82A2-EA888FF8E699}" dt="2021-12-11T06:25:50.264" v="591" actId="478"/>
          <ac:picMkLst>
            <pc:docMk/>
            <pc:sldMk cId="469419433" sldId="277"/>
            <ac:picMk id="4" creationId="{41C0BAEB-9CC0-436F-A139-87D38133ABAC}"/>
          </ac:picMkLst>
        </pc:picChg>
      </pc:sldChg>
      <pc:sldChg chg="addSp delSp add mod">
        <pc:chgData name="박 주형" userId="63a1ff503651cd9e" providerId="LiveId" clId="{1D152714-DDA0-47BE-82A2-EA888FF8E699}" dt="2021-12-11T06:34:57.420" v="861" actId="478"/>
        <pc:sldMkLst>
          <pc:docMk/>
          <pc:sldMk cId="481910199" sldId="278"/>
        </pc:sldMkLst>
        <pc:spChg chg="del">
          <ac:chgData name="박 주형" userId="63a1ff503651cd9e" providerId="LiveId" clId="{1D152714-DDA0-47BE-82A2-EA888FF8E699}" dt="2021-12-11T06:34:57.420" v="861" actId="478"/>
          <ac:spMkLst>
            <pc:docMk/>
            <pc:sldMk cId="481910199" sldId="278"/>
            <ac:spMk id="9" creationId="{46C13064-5577-4FE4-9BAE-D78DED13886B}"/>
          </ac:spMkLst>
        </pc:spChg>
        <pc:picChg chg="add">
          <ac:chgData name="박 주형" userId="63a1ff503651cd9e" providerId="LiveId" clId="{1D152714-DDA0-47BE-82A2-EA888FF8E699}" dt="2021-12-11T06:34:47.234" v="860" actId="22"/>
          <ac:picMkLst>
            <pc:docMk/>
            <pc:sldMk cId="481910199" sldId="278"/>
            <ac:picMk id="3" creationId="{EC5357C9-883D-4F51-A041-79FFE1FCCE43}"/>
          </ac:picMkLst>
        </pc:picChg>
        <pc:picChg chg="del">
          <ac:chgData name="박 주형" userId="63a1ff503651cd9e" providerId="LiveId" clId="{1D152714-DDA0-47BE-82A2-EA888FF8E699}" dt="2021-12-11T06:34:34.639" v="859" actId="478"/>
          <ac:picMkLst>
            <pc:docMk/>
            <pc:sldMk cId="481910199" sldId="278"/>
            <ac:picMk id="10" creationId="{3AB25E43-3B55-487B-8FDF-688C4813C6F0}"/>
          </ac:picMkLst>
        </pc:picChg>
      </pc:sldChg>
      <pc:sldChg chg="addSp delSp modSp add del mod">
        <pc:chgData name="박 주형" userId="63a1ff503651cd9e" providerId="LiveId" clId="{1D152714-DDA0-47BE-82A2-EA888FF8E699}" dt="2021-12-11T09:13:34.858" v="1067" actId="47"/>
        <pc:sldMkLst>
          <pc:docMk/>
          <pc:sldMk cId="394250602" sldId="279"/>
        </pc:sldMkLst>
        <pc:spChg chg="add del mod">
          <ac:chgData name="박 주형" userId="63a1ff503651cd9e" providerId="LiveId" clId="{1D152714-DDA0-47BE-82A2-EA888FF8E699}" dt="2021-12-11T09:13:33.754" v="1066" actId="478"/>
          <ac:spMkLst>
            <pc:docMk/>
            <pc:sldMk cId="394250602" sldId="279"/>
            <ac:spMk id="2" creationId="{C2944BBF-CB3F-46C4-A0DB-2895BD35FE15}"/>
          </ac:spMkLst>
        </pc:spChg>
        <pc:spChg chg="del">
          <ac:chgData name="박 주형" userId="63a1ff503651cd9e" providerId="LiveId" clId="{1D152714-DDA0-47BE-82A2-EA888FF8E699}" dt="2021-12-11T09:11:40.815" v="918" actId="478"/>
          <ac:spMkLst>
            <pc:docMk/>
            <pc:sldMk cId="394250602" sldId="279"/>
            <ac:spMk id="5" creationId="{4D045155-223A-4B06-AC87-478695C54E5B}"/>
          </ac:spMkLst>
        </pc:spChg>
        <pc:picChg chg="del">
          <ac:chgData name="박 주형" userId="63a1ff503651cd9e" providerId="LiveId" clId="{1D152714-DDA0-47BE-82A2-EA888FF8E699}" dt="2021-12-11T09:11:40.058" v="917" actId="478"/>
          <ac:picMkLst>
            <pc:docMk/>
            <pc:sldMk cId="394250602" sldId="279"/>
            <ac:picMk id="4" creationId="{41C0BAEB-9CC0-436F-A139-87D38133ABAC}"/>
          </ac:picMkLst>
        </pc:picChg>
      </pc:sldChg>
      <pc:sldChg chg="addSp delSp modSp add del mod">
        <pc:chgData name="박 주형" userId="63a1ff503651cd9e" providerId="LiveId" clId="{1D152714-DDA0-47BE-82A2-EA888FF8E699}" dt="2021-12-11T09:13:43.554" v="1073" actId="47"/>
        <pc:sldMkLst>
          <pc:docMk/>
          <pc:sldMk cId="691670224" sldId="279"/>
        </pc:sldMkLst>
        <pc:spChg chg="add del mod">
          <ac:chgData name="박 주형" userId="63a1ff503651cd9e" providerId="LiveId" clId="{1D152714-DDA0-47BE-82A2-EA888FF8E699}" dt="2021-12-11T09:13:42.488" v="1072" actId="767"/>
          <ac:spMkLst>
            <pc:docMk/>
            <pc:sldMk cId="691670224" sldId="279"/>
            <ac:spMk id="2" creationId="{64A487F8-F3D1-44A7-888B-894DFBF9FBCF}"/>
          </ac:spMkLst>
        </pc:spChg>
        <pc:spChg chg="del">
          <ac:chgData name="박 주형" userId="63a1ff503651cd9e" providerId="LiveId" clId="{1D152714-DDA0-47BE-82A2-EA888FF8E699}" dt="2021-12-11T09:13:39.897" v="1070" actId="478"/>
          <ac:spMkLst>
            <pc:docMk/>
            <pc:sldMk cId="691670224" sldId="279"/>
            <ac:spMk id="5" creationId="{4D045155-223A-4B06-AC87-478695C54E5B}"/>
          </ac:spMkLst>
        </pc:spChg>
        <pc:picChg chg="del">
          <ac:chgData name="박 주형" userId="63a1ff503651cd9e" providerId="LiveId" clId="{1D152714-DDA0-47BE-82A2-EA888FF8E699}" dt="2021-12-11T09:13:39.561" v="1069" actId="478"/>
          <ac:picMkLst>
            <pc:docMk/>
            <pc:sldMk cId="691670224" sldId="279"/>
            <ac:picMk id="4" creationId="{41C0BAEB-9CC0-436F-A139-87D38133ABAC}"/>
          </ac:picMkLst>
        </pc:picChg>
      </pc:sldChg>
      <pc:sldChg chg="addSp delSp modSp add mod">
        <pc:chgData name="박 주형" userId="63a1ff503651cd9e" providerId="LiveId" clId="{1D152714-DDA0-47BE-82A2-EA888FF8E699}" dt="2021-12-18T06:53:41.655" v="2255"/>
        <pc:sldMkLst>
          <pc:docMk/>
          <pc:sldMk cId="3545595703" sldId="279"/>
        </pc:sldMkLst>
        <pc:spChg chg="add mod">
          <ac:chgData name="박 주형" userId="63a1ff503651cd9e" providerId="LiveId" clId="{1D152714-DDA0-47BE-82A2-EA888FF8E699}" dt="2021-12-11T11:46:32.121" v="1625" actId="14100"/>
          <ac:spMkLst>
            <pc:docMk/>
            <pc:sldMk cId="3545595703" sldId="279"/>
            <ac:spMk id="5" creationId="{4E8974C4-23D9-4A61-8537-26A19FEDD9B3}"/>
          </ac:spMkLst>
        </pc:spChg>
        <pc:spChg chg="add mod">
          <ac:chgData name="박 주형" userId="63a1ff503651cd9e" providerId="LiveId" clId="{1D152714-DDA0-47BE-82A2-EA888FF8E699}" dt="2021-12-18T06:53:41.655" v="2255"/>
          <ac:spMkLst>
            <pc:docMk/>
            <pc:sldMk cId="3545595703" sldId="279"/>
            <ac:spMk id="6" creationId="{1C12D9B6-F3BB-4193-A7DE-45058F408859}"/>
          </ac:spMkLst>
        </pc:spChg>
        <pc:spChg chg="add del mod">
          <ac:chgData name="박 주형" userId="63a1ff503651cd9e" providerId="LiveId" clId="{1D152714-DDA0-47BE-82A2-EA888FF8E699}" dt="2021-12-17T08:12:33.017" v="1959"/>
          <ac:spMkLst>
            <pc:docMk/>
            <pc:sldMk cId="3545595703" sldId="279"/>
            <ac:spMk id="7" creationId="{35DABAAE-CD7A-46BC-BFC5-A0480433AD7D}"/>
          </ac:spMkLst>
        </pc:spChg>
        <pc:spChg chg="add del">
          <ac:chgData name="박 주형" userId="63a1ff503651cd9e" providerId="LiveId" clId="{1D152714-DDA0-47BE-82A2-EA888FF8E699}" dt="2021-12-11T11:35:28.094" v="1121" actId="478"/>
          <ac:spMkLst>
            <pc:docMk/>
            <pc:sldMk cId="3545595703" sldId="279"/>
            <ac:spMk id="9" creationId="{C89055BA-A155-4AD1-9ED8-6CF74D3BE693}"/>
          </ac:spMkLst>
        </pc:spChg>
        <pc:picChg chg="add del">
          <ac:chgData name="박 주형" userId="63a1ff503651cd9e" providerId="LiveId" clId="{1D152714-DDA0-47BE-82A2-EA888FF8E699}" dt="2021-12-11T11:36:10.294" v="1129" actId="478"/>
          <ac:picMkLst>
            <pc:docMk/>
            <pc:sldMk cId="3545595703" sldId="279"/>
            <ac:picMk id="3" creationId="{ED877789-B785-4641-B6CE-AB1F4F798441}"/>
          </ac:picMkLst>
        </pc:picChg>
        <pc:picChg chg="add">
          <ac:chgData name="박 주형" userId="63a1ff503651cd9e" providerId="LiveId" clId="{1D152714-DDA0-47BE-82A2-EA888FF8E699}" dt="2021-12-11T11:36:10.470" v="1130" actId="22"/>
          <ac:picMkLst>
            <pc:docMk/>
            <pc:sldMk cId="3545595703" sldId="279"/>
            <ac:picMk id="4" creationId="{E9DB9870-6A5F-4F35-8C79-1BA30B50254B}"/>
          </ac:picMkLst>
        </pc:picChg>
      </pc:sldChg>
      <pc:sldChg chg="addSp delSp modSp add mod ord">
        <pc:chgData name="박 주형" userId="63a1ff503651cd9e" providerId="LiveId" clId="{1D152714-DDA0-47BE-82A2-EA888FF8E699}" dt="2021-12-18T06:53:35.688" v="2238"/>
        <pc:sldMkLst>
          <pc:docMk/>
          <pc:sldMk cId="679064416" sldId="280"/>
        </pc:sldMkLst>
        <pc:spChg chg="add mod">
          <ac:chgData name="박 주형" userId="63a1ff503651cd9e" providerId="LiveId" clId="{1D152714-DDA0-47BE-82A2-EA888FF8E699}" dt="2021-12-11T11:46:57.641" v="1723" actId="20577"/>
          <ac:spMkLst>
            <pc:docMk/>
            <pc:sldMk cId="679064416" sldId="280"/>
            <ac:spMk id="5" creationId="{5468F9D9-50B6-461A-95CB-4DE57B32FA30}"/>
          </ac:spMkLst>
        </pc:spChg>
        <pc:spChg chg="add mod">
          <ac:chgData name="박 주형" userId="63a1ff503651cd9e" providerId="LiveId" clId="{1D152714-DDA0-47BE-82A2-EA888FF8E699}" dt="2021-12-18T06:53:35.688" v="2238"/>
          <ac:spMkLst>
            <pc:docMk/>
            <pc:sldMk cId="679064416" sldId="280"/>
            <ac:spMk id="6" creationId="{846C9FB4-E20F-4A61-AA25-9CAFB3C0E940}"/>
          </ac:spMkLst>
        </pc:spChg>
        <pc:spChg chg="mod">
          <ac:chgData name="박 주형" userId="63a1ff503651cd9e" providerId="LiveId" clId="{1D152714-DDA0-47BE-82A2-EA888FF8E699}" dt="2021-12-17T08:12:19.982" v="1958"/>
          <ac:spMkLst>
            <pc:docMk/>
            <pc:sldMk cId="679064416" sldId="280"/>
            <ac:spMk id="7" creationId="{35DABAAE-CD7A-46BC-BFC5-A0480433AD7D}"/>
          </ac:spMkLst>
        </pc:spChg>
        <pc:picChg chg="del">
          <ac:chgData name="박 주형" userId="63a1ff503651cd9e" providerId="LiveId" clId="{1D152714-DDA0-47BE-82A2-EA888FF8E699}" dt="2021-12-11T11:35:32.127" v="1125" actId="478"/>
          <ac:picMkLst>
            <pc:docMk/>
            <pc:sldMk cId="679064416" sldId="280"/>
            <ac:picMk id="3" creationId="{ED877789-B785-4641-B6CE-AB1F4F798441}"/>
          </ac:picMkLst>
        </pc:picChg>
        <pc:picChg chg="add">
          <ac:chgData name="박 주형" userId="63a1ff503651cd9e" providerId="LiveId" clId="{1D152714-DDA0-47BE-82A2-EA888FF8E699}" dt="2021-12-11T11:35:43.769" v="1126" actId="22"/>
          <ac:picMkLst>
            <pc:docMk/>
            <pc:sldMk cId="679064416" sldId="280"/>
            <ac:picMk id="4" creationId="{9088DADF-5412-4813-9081-70EA27A2F335}"/>
          </ac:picMkLst>
        </pc:picChg>
      </pc:sldChg>
      <pc:sldChg chg="add del">
        <pc:chgData name="박 주형" userId="63a1ff503651cd9e" providerId="LiveId" clId="{1D152714-DDA0-47BE-82A2-EA888FF8E699}" dt="2021-12-11T11:35:28.998" v="1123"/>
        <pc:sldMkLst>
          <pc:docMk/>
          <pc:sldMk cId="987627703" sldId="280"/>
        </pc:sldMkLst>
      </pc:sldChg>
      <pc:sldChg chg="addSp delSp modSp add mod">
        <pc:chgData name="박 주형" userId="63a1ff503651cd9e" providerId="LiveId" clId="{1D152714-DDA0-47BE-82A2-EA888FF8E699}" dt="2021-12-11T11:48:04.643" v="1861"/>
        <pc:sldMkLst>
          <pc:docMk/>
          <pc:sldMk cId="768278540" sldId="281"/>
        </pc:sldMkLst>
        <pc:spChg chg="del">
          <ac:chgData name="박 주형" userId="63a1ff503651cd9e" providerId="LiveId" clId="{1D152714-DDA0-47BE-82A2-EA888FF8E699}" dt="2021-12-11T11:47:14.061" v="1725" actId="478"/>
          <ac:spMkLst>
            <pc:docMk/>
            <pc:sldMk cId="768278540" sldId="281"/>
            <ac:spMk id="2" creationId="{F7552903-F0CD-445B-AFAE-DFF2FCB50527}"/>
          </ac:spMkLst>
        </pc:spChg>
        <pc:spChg chg="mod">
          <ac:chgData name="박 주형" userId="63a1ff503651cd9e" providerId="LiveId" clId="{1D152714-DDA0-47BE-82A2-EA888FF8E699}" dt="2021-12-11T11:48:04.643" v="1861"/>
          <ac:spMkLst>
            <pc:docMk/>
            <pc:sldMk cId="768278540" sldId="281"/>
            <ac:spMk id="3" creationId="{03F8014E-1D35-487C-9A66-DBEB37586B8F}"/>
          </ac:spMkLst>
        </pc:spChg>
        <pc:spChg chg="add del mod">
          <ac:chgData name="박 주형" userId="63a1ff503651cd9e" providerId="LiveId" clId="{1D152714-DDA0-47BE-82A2-EA888FF8E699}" dt="2021-12-11T11:47:17.560" v="1726" actId="478"/>
          <ac:spMkLst>
            <pc:docMk/>
            <pc:sldMk cId="768278540" sldId="281"/>
            <ac:spMk id="5" creationId="{86FBC706-8392-4435-BDB9-B8264D2D464E}"/>
          </ac:spMkLst>
        </pc:spChg>
      </pc:sldChg>
      <pc:sldChg chg="modSp add mod">
        <pc:chgData name="박 주형" userId="63a1ff503651cd9e" providerId="LiveId" clId="{1D152714-DDA0-47BE-82A2-EA888FF8E699}" dt="2021-12-11T11:49:13.904" v="1956" actId="122"/>
        <pc:sldMkLst>
          <pc:docMk/>
          <pc:sldMk cId="3214167950" sldId="282"/>
        </pc:sldMkLst>
        <pc:spChg chg="mod">
          <ac:chgData name="박 주형" userId="63a1ff503651cd9e" providerId="LiveId" clId="{1D152714-DDA0-47BE-82A2-EA888FF8E699}" dt="2021-12-11T11:49:03.024" v="1938" actId="1076"/>
          <ac:spMkLst>
            <pc:docMk/>
            <pc:sldMk cId="3214167950" sldId="282"/>
            <ac:spMk id="2" creationId="{F7552903-F0CD-445B-AFAE-DFF2FCB50527}"/>
          </ac:spMkLst>
        </pc:spChg>
        <pc:spChg chg="mod">
          <ac:chgData name="박 주형" userId="63a1ff503651cd9e" providerId="LiveId" clId="{1D152714-DDA0-47BE-82A2-EA888FF8E699}" dt="2021-12-11T11:49:13.904" v="1956" actId="122"/>
          <ac:spMkLst>
            <pc:docMk/>
            <pc:sldMk cId="3214167950" sldId="282"/>
            <ac:spMk id="3" creationId="{03F8014E-1D35-487C-9A66-DBEB37586B8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slide" Target="slide12.xml"/><Relationship Id="rId4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7" Type="http://schemas.openxmlformats.org/officeDocument/2006/relationships/image" Target="../media/image10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23.xml"/><Relationship Id="rId4" Type="http://schemas.openxmlformats.org/officeDocument/2006/relationships/slide" Target="slide2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9.xml"/><Relationship Id="rId7" Type="http://schemas.openxmlformats.org/officeDocument/2006/relationships/hyperlink" Target="https://blog.naver.com/ilovemirim/222522104534" TargetMode="External"/><Relationship Id="rId2" Type="http://schemas.openxmlformats.org/officeDocument/2006/relationships/hyperlink" Target="https://blog.naver.com/sssooqueen/22122840177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naver.com/nahmeerang0/222180885134" TargetMode="External"/><Relationship Id="rId5" Type="http://schemas.openxmlformats.org/officeDocument/2006/relationships/hyperlink" Target="https://blog.naver.com/qhanfdbfla/222013257273" TargetMode="External"/><Relationship Id="rId4" Type="http://schemas.openxmlformats.org/officeDocument/2006/relationships/hyperlink" Target="https://blog.naver.com/ipngaby/222545609669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search.naver.com/search.naver?sm=tab_hty.top&amp;where=nexearch&amp;query=%EC%86%8C%EA%B3%A0%EA%B8%B0&amp;oquery=%EA%B0%80%EC%A7%80&amp;tqi=hkevpwp0J1Zss4i6eYlssssstu8-496297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search.naver.com/search.naver?sm=tab_hty.top&amp;where=nexearch&amp;query=%EA%B0%80%EC%A7%80+&amp;oquery=%EB%AF%B8%EC%97%AD%EC%A4%84%EA%B8%B0%EB%B3%B6%EC%9D%8C+%EB%A0%88%EC%8B%9C%ED%94%BC&amp;tqi=hkeuIsp0JXVssheK6DZssssssf8-009928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slide" Target="slide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search.naver.com/search.naver?sm=tab_hty.top&amp;where=nexearch&amp;query=%EC%86%8C%EA%B3%A0%EA%B8%B0&amp;oquery=%EA%B0%80%EC%A7%80&amp;tqi=hkevpwp0J1Zss4i6eYlssssstu8-496297" TargetMode="External"/><Relationship Id="rId3" Type="http://schemas.openxmlformats.org/officeDocument/2006/relationships/hyperlink" Target="https://blog.naver.com/qhanfdbfla/222013257273" TargetMode="External"/><Relationship Id="rId7" Type="http://schemas.openxmlformats.org/officeDocument/2006/relationships/hyperlink" Target="https://search.naver.com/search.naver?sm=tab_hty.top&amp;where=nexearch&amp;query=%EA%B0%80%EC%A7%80+&amp;oquery=%EB%AF%B8%EC%97%AD%EC%A4%84%EA%B8%B0%EB%B3%B6%EC%9D%8C+%EB%A0%88%EC%8B%9C%ED%94%BC&amp;tqi=hkeuIsp0JXVssheK6DZssssssf8-009928" TargetMode="External"/><Relationship Id="rId2" Type="http://schemas.openxmlformats.org/officeDocument/2006/relationships/hyperlink" Target="https://blog.naver.com/nahmeerang0/22218088513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naver.com/ilovemirim/222522104534" TargetMode="External"/><Relationship Id="rId5" Type="http://schemas.openxmlformats.org/officeDocument/2006/relationships/hyperlink" Target="https://blog.naver.com/ipngaby/222545609669" TargetMode="External"/><Relationship Id="rId4" Type="http://schemas.openxmlformats.org/officeDocument/2006/relationships/hyperlink" Target="https://blog.naver.com/sssooqueen/22122840177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6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slide" Target="slide10.xml"/><Relationship Id="rId4" Type="http://schemas.openxmlformats.org/officeDocument/2006/relationships/slide" Target="slide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52903-F0CD-445B-AFAE-DFF2FCB50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2485523"/>
            <a:ext cx="8361229" cy="832395"/>
          </a:xfrm>
        </p:spPr>
        <p:txBody>
          <a:bodyPr/>
          <a:lstStyle/>
          <a:p>
            <a:r>
              <a:rPr lang="en-US" altLang="ko-KR" sz="5400" b="1" dirty="0"/>
              <a:t>UIUX </a:t>
            </a:r>
            <a:r>
              <a:rPr lang="ko-KR" altLang="en-US" sz="5400" b="1" dirty="0"/>
              <a:t>프로토타이핑 시연</a:t>
            </a:r>
            <a:br>
              <a:rPr lang="en-US" altLang="ko-KR" sz="5400" b="1" dirty="0"/>
            </a:br>
            <a:r>
              <a:rPr lang="en-US" altLang="ko-KR" sz="5400" b="1" dirty="0"/>
              <a:t>(</a:t>
            </a:r>
            <a:r>
              <a:rPr lang="en-US" altLang="ko-KR" sz="5400" b="1" dirty="0" err="1"/>
              <a:t>ThANKS</a:t>
            </a:r>
            <a:r>
              <a:rPr lang="en-US" altLang="ko-KR" sz="5400" b="1" dirty="0"/>
              <a:t> FOOD)</a:t>
            </a:r>
            <a:endParaRPr lang="ko-KR" altLang="en-US" sz="5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F8014E-1D35-487C-9A66-DBEB37586B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b="1" dirty="0"/>
              <a:t>20172048 </a:t>
            </a:r>
            <a:r>
              <a:rPr lang="ko-KR" altLang="en-US" b="1" dirty="0"/>
              <a:t>박주형</a:t>
            </a:r>
            <a:endParaRPr lang="en-US" altLang="ko-KR" b="1" dirty="0"/>
          </a:p>
          <a:p>
            <a:pPr algn="r"/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361169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hlinkClick r:id="rId2" action="ppaction://hlinksldjump"/>
            <a:extLst>
              <a:ext uri="{FF2B5EF4-FFF2-40B4-BE49-F238E27FC236}">
                <a16:creationId xmlns:a16="http://schemas.microsoft.com/office/drawing/2014/main" id="{510671DA-DC65-4776-B624-462337AC893D}"/>
              </a:ext>
            </a:extLst>
          </p:cNvPr>
          <p:cNvSpPr/>
          <p:nvPr/>
        </p:nvSpPr>
        <p:spPr>
          <a:xfrm>
            <a:off x="8560173" y="3179189"/>
            <a:ext cx="120663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7" name="직사각형 6">
            <a:hlinkClick r:id="rId2" action="ppaction://hlinksldjump"/>
            <a:extLst>
              <a:ext uri="{FF2B5EF4-FFF2-40B4-BE49-F238E27FC236}">
                <a16:creationId xmlns:a16="http://schemas.microsoft.com/office/drawing/2014/main" id="{FF92275F-44E4-422E-9776-668CD1A3BE79}"/>
              </a:ext>
            </a:extLst>
          </p:cNvPr>
          <p:cNvSpPr/>
          <p:nvPr/>
        </p:nvSpPr>
        <p:spPr>
          <a:xfrm>
            <a:off x="2519162" y="3179189"/>
            <a:ext cx="120663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뒤로가기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B69036-FACD-41DA-B3D2-B85466DFD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936" y="902751"/>
            <a:ext cx="2850127" cy="50524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1ABE9F-4A1D-4A63-BC04-D2A1375AB0FB}"/>
              </a:ext>
            </a:extLst>
          </p:cNvPr>
          <p:cNvSpPr txBox="1"/>
          <p:nvPr/>
        </p:nvSpPr>
        <p:spPr>
          <a:xfrm>
            <a:off x="4482352" y="244897"/>
            <a:ext cx="3227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사용자등록</a:t>
            </a:r>
          </a:p>
        </p:txBody>
      </p:sp>
    </p:spTree>
    <p:extLst>
      <p:ext uri="{BB962C8B-B14F-4D97-AF65-F5344CB8AC3E}">
        <p14:creationId xmlns:p14="http://schemas.microsoft.com/office/powerpoint/2010/main" val="1922572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hlinkClick r:id="rId2" action="ppaction://hlinksldjump"/>
            <a:extLst>
              <a:ext uri="{FF2B5EF4-FFF2-40B4-BE49-F238E27FC236}">
                <a16:creationId xmlns:a16="http://schemas.microsoft.com/office/drawing/2014/main" id="{F5CF5C24-789A-41EA-A730-021E49046B91}"/>
              </a:ext>
            </a:extLst>
          </p:cNvPr>
          <p:cNvSpPr/>
          <p:nvPr/>
        </p:nvSpPr>
        <p:spPr>
          <a:xfrm>
            <a:off x="8560173" y="3179189"/>
            <a:ext cx="120663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6" name="직사각형 5">
            <a:hlinkClick r:id="rId2" action="ppaction://hlinksldjump"/>
            <a:extLst>
              <a:ext uri="{FF2B5EF4-FFF2-40B4-BE49-F238E27FC236}">
                <a16:creationId xmlns:a16="http://schemas.microsoft.com/office/drawing/2014/main" id="{658ABE34-FCB4-48DB-8A6E-DE3FD30700A9}"/>
              </a:ext>
            </a:extLst>
          </p:cNvPr>
          <p:cNvSpPr/>
          <p:nvPr/>
        </p:nvSpPr>
        <p:spPr>
          <a:xfrm>
            <a:off x="2519162" y="3179189"/>
            <a:ext cx="120663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뒤로가기</a:t>
            </a:r>
            <a:endParaRPr lang="ko-KR" altLang="en-US" dirty="0"/>
          </a:p>
        </p:txBody>
      </p:sp>
      <p:sp>
        <p:nvSpPr>
          <p:cNvPr id="7" name="직사각형 6">
            <a:hlinkClick r:id="rId3" action="ppaction://hlinksldjump"/>
            <a:extLst>
              <a:ext uri="{FF2B5EF4-FFF2-40B4-BE49-F238E27FC236}">
                <a16:creationId xmlns:a16="http://schemas.microsoft.com/office/drawing/2014/main" id="{948AA89E-D411-4A3C-97AE-533DF83115CC}"/>
              </a:ext>
            </a:extLst>
          </p:cNvPr>
          <p:cNvSpPr/>
          <p:nvPr/>
        </p:nvSpPr>
        <p:spPr>
          <a:xfrm>
            <a:off x="8560173" y="4460446"/>
            <a:ext cx="1206630" cy="398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레시피</a:t>
            </a:r>
          </a:p>
        </p:txBody>
      </p:sp>
      <p:sp>
        <p:nvSpPr>
          <p:cNvPr id="8" name="직사각형 7">
            <a:hlinkClick r:id="rId4" action="ppaction://hlinksldjump"/>
            <a:extLst>
              <a:ext uri="{FF2B5EF4-FFF2-40B4-BE49-F238E27FC236}">
                <a16:creationId xmlns:a16="http://schemas.microsoft.com/office/drawing/2014/main" id="{DFCFF787-7BC3-4C80-9B5F-351D14A6DA16}"/>
              </a:ext>
            </a:extLst>
          </p:cNvPr>
          <p:cNvSpPr/>
          <p:nvPr/>
        </p:nvSpPr>
        <p:spPr>
          <a:xfrm>
            <a:off x="8560173" y="4912935"/>
            <a:ext cx="1206630" cy="398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식자재</a:t>
            </a:r>
          </a:p>
        </p:txBody>
      </p:sp>
      <p:sp>
        <p:nvSpPr>
          <p:cNvPr id="9" name="직사각형 8">
            <a:hlinkClick r:id="rId5" action="ppaction://hlinksldjump"/>
            <a:extLst>
              <a:ext uri="{FF2B5EF4-FFF2-40B4-BE49-F238E27FC236}">
                <a16:creationId xmlns:a16="http://schemas.microsoft.com/office/drawing/2014/main" id="{C56CC0BE-1722-44D3-BB7E-BCA1EF11328C}"/>
              </a:ext>
            </a:extLst>
          </p:cNvPr>
          <p:cNvSpPr/>
          <p:nvPr/>
        </p:nvSpPr>
        <p:spPr>
          <a:xfrm>
            <a:off x="8560173" y="5370920"/>
            <a:ext cx="1206630" cy="398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완성된음식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E1D208-E5FF-4FC0-B152-C5B8DAE3BB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4747" y="898941"/>
            <a:ext cx="2842506" cy="50601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8C1002-721F-4E98-A3A0-BA7FF5BD93DB}"/>
              </a:ext>
            </a:extLst>
          </p:cNvPr>
          <p:cNvSpPr txBox="1"/>
          <p:nvPr/>
        </p:nvSpPr>
        <p:spPr>
          <a:xfrm>
            <a:off x="4482352" y="244897"/>
            <a:ext cx="3227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음식추천</a:t>
            </a:r>
          </a:p>
        </p:txBody>
      </p:sp>
    </p:spTree>
    <p:extLst>
      <p:ext uri="{BB962C8B-B14F-4D97-AF65-F5344CB8AC3E}">
        <p14:creationId xmlns:p14="http://schemas.microsoft.com/office/powerpoint/2010/main" val="4249966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hlinkClick r:id="rId2" action="ppaction://hlinksldjump"/>
            <a:extLst>
              <a:ext uri="{FF2B5EF4-FFF2-40B4-BE49-F238E27FC236}">
                <a16:creationId xmlns:a16="http://schemas.microsoft.com/office/drawing/2014/main" id="{E67652A5-B40D-4066-95E1-AFC4E869A49C}"/>
              </a:ext>
            </a:extLst>
          </p:cNvPr>
          <p:cNvSpPr/>
          <p:nvPr/>
        </p:nvSpPr>
        <p:spPr>
          <a:xfrm>
            <a:off x="8560173" y="3179189"/>
            <a:ext cx="120663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6" name="직사각형 5">
            <a:hlinkClick r:id="rId2" action="ppaction://hlinksldjump"/>
            <a:extLst>
              <a:ext uri="{FF2B5EF4-FFF2-40B4-BE49-F238E27FC236}">
                <a16:creationId xmlns:a16="http://schemas.microsoft.com/office/drawing/2014/main" id="{B78EEB5D-590F-4F89-916D-112F9EAFF5E6}"/>
              </a:ext>
            </a:extLst>
          </p:cNvPr>
          <p:cNvSpPr/>
          <p:nvPr/>
        </p:nvSpPr>
        <p:spPr>
          <a:xfrm>
            <a:off x="2519162" y="3179189"/>
            <a:ext cx="120663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뒤로가기</a:t>
            </a:r>
            <a:endParaRPr lang="ko-KR" altLang="en-US" dirty="0"/>
          </a:p>
        </p:txBody>
      </p:sp>
      <p:sp>
        <p:nvSpPr>
          <p:cNvPr id="9" name="직사각형 8">
            <a:hlinkClick r:id="rId3" action="ppaction://hlinksldjump"/>
            <a:extLst>
              <a:ext uri="{FF2B5EF4-FFF2-40B4-BE49-F238E27FC236}">
                <a16:creationId xmlns:a16="http://schemas.microsoft.com/office/drawing/2014/main" id="{50463641-D9B0-4439-A31C-A77EF155D7CF}"/>
              </a:ext>
            </a:extLst>
          </p:cNvPr>
          <p:cNvSpPr/>
          <p:nvPr/>
        </p:nvSpPr>
        <p:spPr>
          <a:xfrm>
            <a:off x="2671562" y="2069968"/>
            <a:ext cx="120663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1</a:t>
            </a:r>
            <a:r>
              <a:rPr lang="ko-KR" altLang="en-US" sz="1350" dirty="0" err="1"/>
              <a:t>번그림</a:t>
            </a:r>
            <a:r>
              <a:rPr lang="ko-KR" altLang="en-US" sz="1350" dirty="0"/>
              <a:t> 확대</a:t>
            </a:r>
          </a:p>
        </p:txBody>
      </p:sp>
      <p:sp>
        <p:nvSpPr>
          <p:cNvPr id="11" name="직사각형 10">
            <a:hlinkClick r:id="rId4" action="ppaction://hlinksldjump"/>
            <a:extLst>
              <a:ext uri="{FF2B5EF4-FFF2-40B4-BE49-F238E27FC236}">
                <a16:creationId xmlns:a16="http://schemas.microsoft.com/office/drawing/2014/main" id="{4E28C0D1-8EA8-42E2-806D-64E9A3CE89C8}"/>
              </a:ext>
            </a:extLst>
          </p:cNvPr>
          <p:cNvSpPr/>
          <p:nvPr/>
        </p:nvSpPr>
        <p:spPr>
          <a:xfrm>
            <a:off x="8434480" y="4136010"/>
            <a:ext cx="120663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4</a:t>
            </a:r>
            <a:r>
              <a:rPr lang="ko-KR" altLang="en-US" sz="1350" dirty="0" err="1"/>
              <a:t>번그림</a:t>
            </a:r>
            <a:r>
              <a:rPr lang="ko-KR" altLang="en-US" sz="1350" dirty="0"/>
              <a:t> 확대</a:t>
            </a:r>
          </a:p>
        </p:txBody>
      </p:sp>
      <p:sp>
        <p:nvSpPr>
          <p:cNvPr id="12" name="직사각형 11">
            <a:hlinkClick r:id="rId5" action="ppaction://hlinksldjump"/>
            <a:extLst>
              <a:ext uri="{FF2B5EF4-FFF2-40B4-BE49-F238E27FC236}">
                <a16:creationId xmlns:a16="http://schemas.microsoft.com/office/drawing/2014/main" id="{903BD234-3D7D-430B-B60F-D5B886E6222A}"/>
              </a:ext>
            </a:extLst>
          </p:cNvPr>
          <p:cNvSpPr/>
          <p:nvPr/>
        </p:nvSpPr>
        <p:spPr>
          <a:xfrm>
            <a:off x="8449558" y="2069968"/>
            <a:ext cx="120663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2</a:t>
            </a:r>
            <a:r>
              <a:rPr lang="ko-KR" altLang="en-US" sz="1350" dirty="0" err="1"/>
              <a:t>번그림</a:t>
            </a:r>
            <a:r>
              <a:rPr lang="ko-KR" altLang="en-US" sz="1350" dirty="0"/>
              <a:t> 확대</a:t>
            </a:r>
          </a:p>
        </p:txBody>
      </p:sp>
      <p:sp>
        <p:nvSpPr>
          <p:cNvPr id="13" name="직사각형 12">
            <a:hlinkClick r:id="rId6" action="ppaction://hlinksldjump"/>
            <a:extLst>
              <a:ext uri="{FF2B5EF4-FFF2-40B4-BE49-F238E27FC236}">
                <a16:creationId xmlns:a16="http://schemas.microsoft.com/office/drawing/2014/main" id="{12A4189C-3632-49D0-838B-CDC97A60397F}"/>
              </a:ext>
            </a:extLst>
          </p:cNvPr>
          <p:cNvSpPr/>
          <p:nvPr/>
        </p:nvSpPr>
        <p:spPr>
          <a:xfrm>
            <a:off x="2674068" y="4136010"/>
            <a:ext cx="120663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3</a:t>
            </a:r>
            <a:r>
              <a:rPr lang="ko-KR" altLang="en-US" sz="1350" dirty="0" err="1"/>
              <a:t>번그림</a:t>
            </a:r>
            <a:r>
              <a:rPr lang="ko-KR" altLang="en-US" sz="1350" dirty="0"/>
              <a:t> 확대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23DDEF-8F09-42DF-B967-3AFF69F821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4747" y="895130"/>
            <a:ext cx="2842506" cy="50677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9C2CC0-9FDD-4909-9F85-BC84F835B77C}"/>
              </a:ext>
            </a:extLst>
          </p:cNvPr>
          <p:cNvSpPr txBox="1"/>
          <p:nvPr/>
        </p:nvSpPr>
        <p:spPr>
          <a:xfrm>
            <a:off x="4482352" y="244897"/>
            <a:ext cx="3227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추천음식식단</a:t>
            </a:r>
          </a:p>
        </p:txBody>
      </p:sp>
    </p:spTree>
    <p:extLst>
      <p:ext uri="{BB962C8B-B14F-4D97-AF65-F5344CB8AC3E}">
        <p14:creationId xmlns:p14="http://schemas.microsoft.com/office/powerpoint/2010/main" val="941949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hlinkClick r:id="rId2"/>
            <a:extLst>
              <a:ext uri="{FF2B5EF4-FFF2-40B4-BE49-F238E27FC236}">
                <a16:creationId xmlns:a16="http://schemas.microsoft.com/office/drawing/2014/main" id="{7EC7EF2B-9C62-43CC-8C6A-692F929A61A1}"/>
              </a:ext>
            </a:extLst>
          </p:cNvPr>
          <p:cNvSpPr/>
          <p:nvPr/>
        </p:nvSpPr>
        <p:spPr>
          <a:xfrm>
            <a:off x="8712573" y="3120664"/>
            <a:ext cx="1206630" cy="3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링크</a:t>
            </a:r>
          </a:p>
        </p:txBody>
      </p:sp>
      <p:sp>
        <p:nvSpPr>
          <p:cNvPr id="6" name="직사각형 5">
            <a:hlinkClick r:id="rId3" action="ppaction://hlinksldjump"/>
            <a:extLst>
              <a:ext uri="{FF2B5EF4-FFF2-40B4-BE49-F238E27FC236}">
                <a16:creationId xmlns:a16="http://schemas.microsoft.com/office/drawing/2014/main" id="{8B1A218C-4DD7-4F61-8DF4-2364477982E9}"/>
              </a:ext>
            </a:extLst>
          </p:cNvPr>
          <p:cNvSpPr/>
          <p:nvPr/>
        </p:nvSpPr>
        <p:spPr>
          <a:xfrm>
            <a:off x="2519162" y="3179189"/>
            <a:ext cx="120663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뒤로가기</a:t>
            </a:r>
            <a:endParaRPr lang="ko-KR" altLang="en-US" dirty="0"/>
          </a:p>
        </p:txBody>
      </p:sp>
      <p:sp>
        <p:nvSpPr>
          <p:cNvPr id="7" name="직사각형 6">
            <a:hlinkClick r:id="rId4"/>
            <a:extLst>
              <a:ext uri="{FF2B5EF4-FFF2-40B4-BE49-F238E27FC236}">
                <a16:creationId xmlns:a16="http://schemas.microsoft.com/office/drawing/2014/main" id="{5E2F4308-715D-4C7D-AADF-FAF0EC501B77}"/>
              </a:ext>
            </a:extLst>
          </p:cNvPr>
          <p:cNvSpPr/>
          <p:nvPr/>
        </p:nvSpPr>
        <p:spPr>
          <a:xfrm>
            <a:off x="8712573" y="3597011"/>
            <a:ext cx="1206630" cy="3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링크</a:t>
            </a:r>
          </a:p>
        </p:txBody>
      </p:sp>
      <p:sp>
        <p:nvSpPr>
          <p:cNvPr id="8" name="직사각형 7">
            <a:hlinkClick r:id="rId5"/>
            <a:extLst>
              <a:ext uri="{FF2B5EF4-FFF2-40B4-BE49-F238E27FC236}">
                <a16:creationId xmlns:a16="http://schemas.microsoft.com/office/drawing/2014/main" id="{8589CEE0-1C3B-405F-8493-6F621E5D412E}"/>
              </a:ext>
            </a:extLst>
          </p:cNvPr>
          <p:cNvSpPr/>
          <p:nvPr/>
        </p:nvSpPr>
        <p:spPr>
          <a:xfrm>
            <a:off x="8712573" y="2627622"/>
            <a:ext cx="1206630" cy="3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링크</a:t>
            </a:r>
          </a:p>
        </p:txBody>
      </p:sp>
      <p:sp>
        <p:nvSpPr>
          <p:cNvPr id="9" name="직사각형 8">
            <a:hlinkClick r:id="rId6"/>
            <a:extLst>
              <a:ext uri="{FF2B5EF4-FFF2-40B4-BE49-F238E27FC236}">
                <a16:creationId xmlns:a16="http://schemas.microsoft.com/office/drawing/2014/main" id="{BBA4FF03-6624-42F7-AE27-2CDAF0F6510D}"/>
              </a:ext>
            </a:extLst>
          </p:cNvPr>
          <p:cNvSpPr/>
          <p:nvPr/>
        </p:nvSpPr>
        <p:spPr>
          <a:xfrm>
            <a:off x="8712573" y="2134580"/>
            <a:ext cx="1206630" cy="3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링크</a:t>
            </a:r>
          </a:p>
        </p:txBody>
      </p:sp>
      <p:sp>
        <p:nvSpPr>
          <p:cNvPr id="10" name="직사각형 9">
            <a:hlinkClick r:id="rId7"/>
            <a:extLst>
              <a:ext uri="{FF2B5EF4-FFF2-40B4-BE49-F238E27FC236}">
                <a16:creationId xmlns:a16="http://schemas.microsoft.com/office/drawing/2014/main" id="{A4721154-89C4-42F8-B41F-2AA6C4FDF73F}"/>
              </a:ext>
            </a:extLst>
          </p:cNvPr>
          <p:cNvSpPr/>
          <p:nvPr/>
        </p:nvSpPr>
        <p:spPr>
          <a:xfrm>
            <a:off x="8712573" y="4073358"/>
            <a:ext cx="1206630" cy="3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링크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3A4B4D-E45A-4C78-99AE-43F5CA0E1B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2367" y="898941"/>
            <a:ext cx="2827265" cy="50601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52EFA2-6BB4-4BC7-ACE9-EB9A7B6CAEB8}"/>
              </a:ext>
            </a:extLst>
          </p:cNvPr>
          <p:cNvSpPr txBox="1"/>
          <p:nvPr/>
        </p:nvSpPr>
        <p:spPr>
          <a:xfrm>
            <a:off x="4482352" y="244897"/>
            <a:ext cx="3227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레시피</a:t>
            </a:r>
          </a:p>
        </p:txBody>
      </p:sp>
    </p:spTree>
    <p:extLst>
      <p:ext uri="{BB962C8B-B14F-4D97-AF65-F5344CB8AC3E}">
        <p14:creationId xmlns:p14="http://schemas.microsoft.com/office/powerpoint/2010/main" val="2045705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hlinkClick r:id="rId2" action="ppaction://hlinksldjump"/>
            <a:extLst>
              <a:ext uri="{FF2B5EF4-FFF2-40B4-BE49-F238E27FC236}">
                <a16:creationId xmlns:a16="http://schemas.microsoft.com/office/drawing/2014/main" id="{DC737C9E-2033-4273-9F40-1EFF09A1D43C}"/>
              </a:ext>
            </a:extLst>
          </p:cNvPr>
          <p:cNvSpPr/>
          <p:nvPr/>
        </p:nvSpPr>
        <p:spPr>
          <a:xfrm>
            <a:off x="8560173" y="3179189"/>
            <a:ext cx="120663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6" name="직사각형 5">
            <a:hlinkClick r:id="rId2" action="ppaction://hlinksldjump"/>
            <a:extLst>
              <a:ext uri="{FF2B5EF4-FFF2-40B4-BE49-F238E27FC236}">
                <a16:creationId xmlns:a16="http://schemas.microsoft.com/office/drawing/2014/main" id="{6E915A0E-58D1-4DFF-80FA-C2BB281BAFF3}"/>
              </a:ext>
            </a:extLst>
          </p:cNvPr>
          <p:cNvSpPr/>
          <p:nvPr/>
        </p:nvSpPr>
        <p:spPr>
          <a:xfrm>
            <a:off x="2519162" y="3179189"/>
            <a:ext cx="120663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뒤로가기</a:t>
            </a:r>
            <a:endParaRPr lang="ko-KR" altLang="en-US" dirty="0"/>
          </a:p>
        </p:txBody>
      </p:sp>
      <p:sp>
        <p:nvSpPr>
          <p:cNvPr id="7" name="직사각형 6">
            <a:hlinkClick r:id="rId3" action="ppaction://hlinksldjump"/>
            <a:extLst>
              <a:ext uri="{FF2B5EF4-FFF2-40B4-BE49-F238E27FC236}">
                <a16:creationId xmlns:a16="http://schemas.microsoft.com/office/drawing/2014/main" id="{E0B6D8CB-11E9-4D6D-93C4-040316857BCF}"/>
              </a:ext>
            </a:extLst>
          </p:cNvPr>
          <p:cNvSpPr/>
          <p:nvPr/>
        </p:nvSpPr>
        <p:spPr>
          <a:xfrm>
            <a:off x="8560173" y="4864230"/>
            <a:ext cx="120663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/>
              <a:t>2</a:t>
            </a:r>
            <a:r>
              <a:rPr lang="ko-KR" altLang="en-US" sz="1700" dirty="0"/>
              <a:t>번페이지</a:t>
            </a:r>
          </a:p>
        </p:txBody>
      </p:sp>
      <p:sp>
        <p:nvSpPr>
          <p:cNvPr id="8" name="직사각형 7">
            <a:hlinkClick r:id="rId4"/>
            <a:extLst>
              <a:ext uri="{FF2B5EF4-FFF2-40B4-BE49-F238E27FC236}">
                <a16:creationId xmlns:a16="http://schemas.microsoft.com/office/drawing/2014/main" id="{6DB30787-4949-4680-AB71-ADAD163156FC}"/>
              </a:ext>
            </a:extLst>
          </p:cNvPr>
          <p:cNvSpPr/>
          <p:nvPr/>
        </p:nvSpPr>
        <p:spPr>
          <a:xfrm>
            <a:off x="8560173" y="1991412"/>
            <a:ext cx="120663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링크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961271-962D-4B11-9172-54BC7593B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4747" y="902751"/>
            <a:ext cx="2842506" cy="50524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1848D8-70DC-4CD2-875F-F8F7DAB6E808}"/>
              </a:ext>
            </a:extLst>
          </p:cNvPr>
          <p:cNvSpPr txBox="1"/>
          <p:nvPr/>
        </p:nvSpPr>
        <p:spPr>
          <a:xfrm>
            <a:off x="4482352" y="244897"/>
            <a:ext cx="3227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식자재</a:t>
            </a:r>
          </a:p>
        </p:txBody>
      </p:sp>
    </p:spTree>
    <p:extLst>
      <p:ext uri="{BB962C8B-B14F-4D97-AF65-F5344CB8AC3E}">
        <p14:creationId xmlns:p14="http://schemas.microsoft.com/office/powerpoint/2010/main" val="922975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hlinkClick r:id="rId2" action="ppaction://hlinksldjump"/>
            <a:extLst>
              <a:ext uri="{FF2B5EF4-FFF2-40B4-BE49-F238E27FC236}">
                <a16:creationId xmlns:a16="http://schemas.microsoft.com/office/drawing/2014/main" id="{FF0C392D-E5BA-4985-BB0D-6F43B19D257E}"/>
              </a:ext>
            </a:extLst>
          </p:cNvPr>
          <p:cNvSpPr/>
          <p:nvPr/>
        </p:nvSpPr>
        <p:spPr>
          <a:xfrm>
            <a:off x="8560173" y="3179189"/>
            <a:ext cx="120663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8" name="직사각형 7">
            <a:hlinkClick r:id="rId2" action="ppaction://hlinksldjump"/>
            <a:extLst>
              <a:ext uri="{FF2B5EF4-FFF2-40B4-BE49-F238E27FC236}">
                <a16:creationId xmlns:a16="http://schemas.microsoft.com/office/drawing/2014/main" id="{1D8BC347-DAAD-421D-A3D3-39E15D6BBA51}"/>
              </a:ext>
            </a:extLst>
          </p:cNvPr>
          <p:cNvSpPr/>
          <p:nvPr/>
        </p:nvSpPr>
        <p:spPr>
          <a:xfrm>
            <a:off x="2519162" y="3179189"/>
            <a:ext cx="120663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뒤로가기</a:t>
            </a:r>
            <a:endParaRPr lang="ko-KR" altLang="en-US" dirty="0"/>
          </a:p>
        </p:txBody>
      </p:sp>
      <p:sp>
        <p:nvSpPr>
          <p:cNvPr id="9" name="직사각형 8">
            <a:hlinkClick r:id="rId3" action="ppaction://hlinksldjump"/>
            <a:extLst>
              <a:ext uri="{FF2B5EF4-FFF2-40B4-BE49-F238E27FC236}">
                <a16:creationId xmlns:a16="http://schemas.microsoft.com/office/drawing/2014/main" id="{A79565EE-FF66-4845-800A-AB4AE1B77CCD}"/>
              </a:ext>
            </a:extLst>
          </p:cNvPr>
          <p:cNvSpPr/>
          <p:nvPr/>
        </p:nvSpPr>
        <p:spPr>
          <a:xfrm>
            <a:off x="2519162" y="4901937"/>
            <a:ext cx="120663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/>
              <a:t>1</a:t>
            </a:r>
            <a:r>
              <a:rPr lang="ko-KR" altLang="en-US" sz="1700" dirty="0"/>
              <a:t>번페이지</a:t>
            </a:r>
          </a:p>
        </p:txBody>
      </p:sp>
      <p:sp>
        <p:nvSpPr>
          <p:cNvPr id="11" name="직사각형 10">
            <a:hlinkClick r:id="rId4"/>
            <a:extLst>
              <a:ext uri="{FF2B5EF4-FFF2-40B4-BE49-F238E27FC236}">
                <a16:creationId xmlns:a16="http://schemas.microsoft.com/office/drawing/2014/main" id="{A86B91B4-FC3A-48F9-9C35-8980670AC6B7}"/>
              </a:ext>
            </a:extLst>
          </p:cNvPr>
          <p:cNvSpPr/>
          <p:nvPr/>
        </p:nvSpPr>
        <p:spPr>
          <a:xfrm>
            <a:off x="8560173" y="1991412"/>
            <a:ext cx="120663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링크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303294-9E12-4322-9DA6-0CC785F76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0936" y="898941"/>
            <a:ext cx="2850127" cy="50601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4CBF4A-FE8A-4AE7-AE9E-D6811538F8A6}"/>
              </a:ext>
            </a:extLst>
          </p:cNvPr>
          <p:cNvSpPr txBox="1"/>
          <p:nvPr/>
        </p:nvSpPr>
        <p:spPr>
          <a:xfrm>
            <a:off x="4482352" y="244897"/>
            <a:ext cx="3227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식자재</a:t>
            </a:r>
          </a:p>
        </p:txBody>
      </p:sp>
    </p:spTree>
    <p:extLst>
      <p:ext uri="{BB962C8B-B14F-4D97-AF65-F5344CB8AC3E}">
        <p14:creationId xmlns:p14="http://schemas.microsoft.com/office/powerpoint/2010/main" val="1310013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hlinkClick r:id="rId2" action="ppaction://hlinksldjump"/>
            <a:extLst>
              <a:ext uri="{FF2B5EF4-FFF2-40B4-BE49-F238E27FC236}">
                <a16:creationId xmlns:a16="http://schemas.microsoft.com/office/drawing/2014/main" id="{35DABAAE-CD7A-46BC-BFC5-A0480433AD7D}"/>
              </a:ext>
            </a:extLst>
          </p:cNvPr>
          <p:cNvSpPr/>
          <p:nvPr/>
        </p:nvSpPr>
        <p:spPr>
          <a:xfrm>
            <a:off x="8560173" y="3179189"/>
            <a:ext cx="120663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9" name="직사각형 8">
            <a:hlinkClick r:id="rId2" action="ppaction://hlinksldjump"/>
            <a:extLst>
              <a:ext uri="{FF2B5EF4-FFF2-40B4-BE49-F238E27FC236}">
                <a16:creationId xmlns:a16="http://schemas.microsoft.com/office/drawing/2014/main" id="{C89055BA-A155-4AD1-9ED8-6CF74D3BE693}"/>
              </a:ext>
            </a:extLst>
          </p:cNvPr>
          <p:cNvSpPr/>
          <p:nvPr/>
        </p:nvSpPr>
        <p:spPr>
          <a:xfrm>
            <a:off x="2519162" y="3179189"/>
            <a:ext cx="120663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뒤로가기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877789-B785-4641-B6CE-AB1F4F798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316" y="895130"/>
            <a:ext cx="2865368" cy="5067739"/>
          </a:xfrm>
          <a:prstGeom prst="rect">
            <a:avLst/>
          </a:prstGeom>
        </p:spPr>
      </p:pic>
      <p:sp>
        <p:nvSpPr>
          <p:cNvPr id="8" name="직사각형 7">
            <a:hlinkClick r:id="rId4" action="ppaction://hlinksldjump"/>
            <a:extLst>
              <a:ext uri="{FF2B5EF4-FFF2-40B4-BE49-F238E27FC236}">
                <a16:creationId xmlns:a16="http://schemas.microsoft.com/office/drawing/2014/main" id="{14474E55-5D14-4C64-ADED-ADFFEF313DB7}"/>
              </a:ext>
            </a:extLst>
          </p:cNvPr>
          <p:cNvSpPr/>
          <p:nvPr/>
        </p:nvSpPr>
        <p:spPr>
          <a:xfrm>
            <a:off x="8560173" y="2351201"/>
            <a:ext cx="120663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아침선택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95A8AD-51C1-4C8A-BC3C-EE502F1E4977}"/>
              </a:ext>
            </a:extLst>
          </p:cNvPr>
          <p:cNvSpPr txBox="1"/>
          <p:nvPr/>
        </p:nvSpPr>
        <p:spPr>
          <a:xfrm>
            <a:off x="4482352" y="244897"/>
            <a:ext cx="3227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칼로리계산</a:t>
            </a:r>
          </a:p>
        </p:txBody>
      </p:sp>
    </p:spTree>
    <p:extLst>
      <p:ext uri="{BB962C8B-B14F-4D97-AF65-F5344CB8AC3E}">
        <p14:creationId xmlns:p14="http://schemas.microsoft.com/office/powerpoint/2010/main" val="3499028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hlinkClick r:id="rId2" action="ppaction://hlinksldjump"/>
            <a:extLst>
              <a:ext uri="{FF2B5EF4-FFF2-40B4-BE49-F238E27FC236}">
                <a16:creationId xmlns:a16="http://schemas.microsoft.com/office/drawing/2014/main" id="{35DABAAE-CD7A-46BC-BFC5-A0480433AD7D}"/>
              </a:ext>
            </a:extLst>
          </p:cNvPr>
          <p:cNvSpPr/>
          <p:nvPr/>
        </p:nvSpPr>
        <p:spPr>
          <a:xfrm>
            <a:off x="8560173" y="3179189"/>
            <a:ext cx="120663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9" name="직사각형 8">
            <a:hlinkClick r:id="rId3" action="ppaction://hlinksldjump"/>
            <a:extLst>
              <a:ext uri="{FF2B5EF4-FFF2-40B4-BE49-F238E27FC236}">
                <a16:creationId xmlns:a16="http://schemas.microsoft.com/office/drawing/2014/main" id="{C89055BA-A155-4AD1-9ED8-6CF74D3BE693}"/>
              </a:ext>
            </a:extLst>
          </p:cNvPr>
          <p:cNvSpPr/>
          <p:nvPr/>
        </p:nvSpPr>
        <p:spPr>
          <a:xfrm>
            <a:off x="2519162" y="3179189"/>
            <a:ext cx="120663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뒤로가기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88DADF-5412-4813-9081-70EA27A2F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747" y="902751"/>
            <a:ext cx="2842506" cy="50524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68F9D9-50B6-461A-95CB-4DE57B32FA30}"/>
              </a:ext>
            </a:extLst>
          </p:cNvPr>
          <p:cNvSpPr txBox="1"/>
          <p:nvPr/>
        </p:nvSpPr>
        <p:spPr>
          <a:xfrm>
            <a:off x="8125905" y="4609707"/>
            <a:ext cx="31768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아침을 선택하면 </a:t>
            </a:r>
            <a:r>
              <a:rPr lang="en-US" altLang="ko-KR" dirty="0"/>
              <a:t>“</a:t>
            </a:r>
            <a:r>
              <a:rPr lang="ko-KR" altLang="en-US" dirty="0"/>
              <a:t>오늘</a:t>
            </a:r>
            <a:r>
              <a:rPr lang="en-US" altLang="ko-KR" dirty="0"/>
              <a:t>”</a:t>
            </a:r>
            <a:r>
              <a:rPr lang="ko-KR" altLang="en-US" dirty="0"/>
              <a:t>의 </a:t>
            </a:r>
            <a:r>
              <a:rPr lang="ko-KR" altLang="en-US" dirty="0" err="1"/>
              <a:t>아침란의</a:t>
            </a:r>
            <a:r>
              <a:rPr lang="ko-KR" altLang="en-US" dirty="0"/>
              <a:t> 그래프의 색깔이 빨간색으로 선택됩니다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메뉴입력란에</a:t>
            </a:r>
            <a:r>
              <a:rPr lang="ko-KR" altLang="en-US" dirty="0"/>
              <a:t> 미역국을 입력하고 확인을 누릅니다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6C9FB4-E20F-4A61-AA25-9CAFB3C0E940}"/>
              </a:ext>
            </a:extLst>
          </p:cNvPr>
          <p:cNvSpPr txBox="1"/>
          <p:nvPr/>
        </p:nvSpPr>
        <p:spPr>
          <a:xfrm>
            <a:off x="4482352" y="244897"/>
            <a:ext cx="3227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칼로리계산</a:t>
            </a:r>
          </a:p>
        </p:txBody>
      </p:sp>
    </p:spTree>
    <p:extLst>
      <p:ext uri="{BB962C8B-B14F-4D97-AF65-F5344CB8AC3E}">
        <p14:creationId xmlns:p14="http://schemas.microsoft.com/office/powerpoint/2010/main" val="679064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hlinkClick r:id="rId2" action="ppaction://hlinksldjump"/>
            <a:extLst>
              <a:ext uri="{FF2B5EF4-FFF2-40B4-BE49-F238E27FC236}">
                <a16:creationId xmlns:a16="http://schemas.microsoft.com/office/drawing/2014/main" id="{35DABAAE-CD7A-46BC-BFC5-A0480433AD7D}"/>
              </a:ext>
            </a:extLst>
          </p:cNvPr>
          <p:cNvSpPr/>
          <p:nvPr/>
        </p:nvSpPr>
        <p:spPr>
          <a:xfrm>
            <a:off x="8560173" y="3179189"/>
            <a:ext cx="120663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9" name="직사각형 8">
            <a:hlinkClick r:id="rId2" action="ppaction://hlinksldjump"/>
            <a:extLst>
              <a:ext uri="{FF2B5EF4-FFF2-40B4-BE49-F238E27FC236}">
                <a16:creationId xmlns:a16="http://schemas.microsoft.com/office/drawing/2014/main" id="{C89055BA-A155-4AD1-9ED8-6CF74D3BE693}"/>
              </a:ext>
            </a:extLst>
          </p:cNvPr>
          <p:cNvSpPr/>
          <p:nvPr/>
        </p:nvSpPr>
        <p:spPr>
          <a:xfrm>
            <a:off x="2519162" y="3179189"/>
            <a:ext cx="120663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뒤로가기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B9870-6A5F-4F35-8C79-1BA30B502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747" y="898941"/>
            <a:ext cx="2842506" cy="5060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8974C4-23D9-4A61-8537-26A19FEDD9B3}"/>
              </a:ext>
            </a:extLst>
          </p:cNvPr>
          <p:cNvSpPr txBox="1"/>
          <p:nvPr/>
        </p:nvSpPr>
        <p:spPr>
          <a:xfrm>
            <a:off x="8446416" y="4204355"/>
            <a:ext cx="313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이전페이지에서 확인을 </a:t>
            </a:r>
            <a:r>
              <a:rPr lang="ko-KR" altLang="en-US" dirty="0" err="1"/>
              <a:t>누른후</a:t>
            </a:r>
            <a:r>
              <a:rPr lang="ko-KR" altLang="en-US" dirty="0"/>
              <a:t> 화면을 보면 빨간색 그래프의 높이가 변화됩니다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2D9B6-F3BB-4193-A7DE-45058F408859}"/>
              </a:ext>
            </a:extLst>
          </p:cNvPr>
          <p:cNvSpPr txBox="1"/>
          <p:nvPr/>
        </p:nvSpPr>
        <p:spPr>
          <a:xfrm>
            <a:off x="4482352" y="244897"/>
            <a:ext cx="3227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칼로리계산</a:t>
            </a:r>
          </a:p>
        </p:txBody>
      </p:sp>
    </p:spTree>
    <p:extLst>
      <p:ext uri="{BB962C8B-B14F-4D97-AF65-F5344CB8AC3E}">
        <p14:creationId xmlns:p14="http://schemas.microsoft.com/office/powerpoint/2010/main" val="3545595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hlinkClick r:id="rId2" action="ppaction://hlinksldjump"/>
            <a:extLst>
              <a:ext uri="{FF2B5EF4-FFF2-40B4-BE49-F238E27FC236}">
                <a16:creationId xmlns:a16="http://schemas.microsoft.com/office/drawing/2014/main" id="{42B7D504-F446-4401-815F-6A1EF73B858E}"/>
              </a:ext>
            </a:extLst>
          </p:cNvPr>
          <p:cNvSpPr/>
          <p:nvPr/>
        </p:nvSpPr>
        <p:spPr>
          <a:xfrm>
            <a:off x="8466208" y="4481658"/>
            <a:ext cx="120663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8" name="직사각형 7">
            <a:hlinkClick r:id="rId2" action="ppaction://hlinksldjump"/>
            <a:extLst>
              <a:ext uri="{FF2B5EF4-FFF2-40B4-BE49-F238E27FC236}">
                <a16:creationId xmlns:a16="http://schemas.microsoft.com/office/drawing/2014/main" id="{93B70649-55CD-406E-87F6-E68EC6E508F7}"/>
              </a:ext>
            </a:extLst>
          </p:cNvPr>
          <p:cNvSpPr/>
          <p:nvPr/>
        </p:nvSpPr>
        <p:spPr>
          <a:xfrm>
            <a:off x="2519162" y="3179189"/>
            <a:ext cx="120663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뒤로가기</a:t>
            </a:r>
            <a:endParaRPr lang="ko-KR" altLang="en-US" dirty="0"/>
          </a:p>
        </p:txBody>
      </p:sp>
      <p:sp>
        <p:nvSpPr>
          <p:cNvPr id="9" name="직사각형 8">
            <a:hlinkClick r:id="rId3" action="ppaction://hlinksldjump"/>
            <a:extLst>
              <a:ext uri="{FF2B5EF4-FFF2-40B4-BE49-F238E27FC236}">
                <a16:creationId xmlns:a16="http://schemas.microsoft.com/office/drawing/2014/main" id="{46C13064-5577-4FE4-9BAE-D78DED13886B}"/>
              </a:ext>
            </a:extLst>
          </p:cNvPr>
          <p:cNvSpPr/>
          <p:nvPr/>
        </p:nvSpPr>
        <p:spPr>
          <a:xfrm>
            <a:off x="2519162" y="4481659"/>
            <a:ext cx="120663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11" name="직사각형 10">
            <a:hlinkClick r:id="rId4" action="ppaction://hlinksldjump"/>
            <a:extLst>
              <a:ext uri="{FF2B5EF4-FFF2-40B4-BE49-F238E27FC236}">
                <a16:creationId xmlns:a16="http://schemas.microsoft.com/office/drawing/2014/main" id="{8FDAB21C-2941-47B5-98B7-B6B46819855D}"/>
              </a:ext>
            </a:extLst>
          </p:cNvPr>
          <p:cNvSpPr/>
          <p:nvPr/>
        </p:nvSpPr>
        <p:spPr>
          <a:xfrm>
            <a:off x="8466208" y="1033019"/>
            <a:ext cx="1752448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알림팝업</a:t>
            </a:r>
            <a:r>
              <a:rPr lang="ko-KR" altLang="en-US" dirty="0"/>
              <a:t>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12E303-1867-4F84-8C61-FE6D8E5B21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0936" y="902751"/>
            <a:ext cx="2850127" cy="50524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A2F7AB-432B-4D5E-9691-F690BCE0CD89}"/>
              </a:ext>
            </a:extLst>
          </p:cNvPr>
          <p:cNvSpPr txBox="1"/>
          <p:nvPr/>
        </p:nvSpPr>
        <p:spPr>
          <a:xfrm>
            <a:off x="4482352" y="244897"/>
            <a:ext cx="3227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err="1"/>
              <a:t>알림설정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08117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3F8014E-1D35-487C-9A66-DBEB37586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1693846"/>
            <a:ext cx="6831673" cy="3632298"/>
          </a:xfrm>
        </p:spPr>
        <p:txBody>
          <a:bodyPr>
            <a:normAutofit/>
          </a:bodyPr>
          <a:lstStyle/>
          <a:p>
            <a:r>
              <a:rPr lang="ko-KR" altLang="en-US" b="1" dirty="0"/>
              <a:t>사용방법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 err="1"/>
              <a:t>프로토타이핑된</a:t>
            </a:r>
            <a:r>
              <a:rPr lang="ko-KR" altLang="en-US" b="1" dirty="0"/>
              <a:t> 이미지 옆에 있는 버튼을 누르면서 </a:t>
            </a:r>
            <a:r>
              <a:rPr lang="ko-KR" altLang="en-US" b="1" dirty="0" err="1"/>
              <a:t>시연하시면됩니다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8278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9F6B666-1AE0-4312-B4AD-1ECA37D7D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595312"/>
            <a:ext cx="6267450" cy="5667375"/>
          </a:xfrm>
          <a:prstGeom prst="rect">
            <a:avLst/>
          </a:prstGeom>
        </p:spPr>
      </p:pic>
      <p:sp>
        <p:nvSpPr>
          <p:cNvPr id="5" name="직사각형 4">
            <a:hlinkClick r:id="rId3" action="ppaction://hlinksldjump"/>
            <a:extLst>
              <a:ext uri="{FF2B5EF4-FFF2-40B4-BE49-F238E27FC236}">
                <a16:creationId xmlns:a16="http://schemas.microsoft.com/office/drawing/2014/main" id="{90612BEC-6E40-483D-B33C-14F2C757816A}"/>
              </a:ext>
            </a:extLst>
          </p:cNvPr>
          <p:cNvSpPr/>
          <p:nvPr/>
        </p:nvSpPr>
        <p:spPr>
          <a:xfrm>
            <a:off x="9766804" y="3179188"/>
            <a:ext cx="120663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닫기</a:t>
            </a:r>
          </a:p>
        </p:txBody>
      </p:sp>
    </p:spTree>
    <p:extLst>
      <p:ext uri="{BB962C8B-B14F-4D97-AF65-F5344CB8AC3E}">
        <p14:creationId xmlns:p14="http://schemas.microsoft.com/office/powerpoint/2010/main" val="1500689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28F746-BB72-4168-903C-303EF046F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585787"/>
            <a:ext cx="6267450" cy="5686425"/>
          </a:xfrm>
          <a:prstGeom prst="rect">
            <a:avLst/>
          </a:prstGeom>
        </p:spPr>
      </p:pic>
      <p:sp>
        <p:nvSpPr>
          <p:cNvPr id="6" name="직사각형 5">
            <a:hlinkClick r:id="rId3" action="ppaction://hlinksldjump"/>
            <a:extLst>
              <a:ext uri="{FF2B5EF4-FFF2-40B4-BE49-F238E27FC236}">
                <a16:creationId xmlns:a16="http://schemas.microsoft.com/office/drawing/2014/main" id="{5B5B4907-CCBC-47FB-9A63-55CF28080815}"/>
              </a:ext>
            </a:extLst>
          </p:cNvPr>
          <p:cNvSpPr/>
          <p:nvPr/>
        </p:nvSpPr>
        <p:spPr>
          <a:xfrm>
            <a:off x="9766804" y="3179188"/>
            <a:ext cx="120663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닫기</a:t>
            </a:r>
          </a:p>
        </p:txBody>
      </p:sp>
    </p:spTree>
    <p:extLst>
      <p:ext uri="{BB962C8B-B14F-4D97-AF65-F5344CB8AC3E}">
        <p14:creationId xmlns:p14="http://schemas.microsoft.com/office/powerpoint/2010/main" val="161989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9E0DC5-AE9B-4437-80C4-3910F13A6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585787"/>
            <a:ext cx="6267450" cy="5686425"/>
          </a:xfrm>
          <a:prstGeom prst="rect">
            <a:avLst/>
          </a:prstGeom>
        </p:spPr>
      </p:pic>
      <p:sp>
        <p:nvSpPr>
          <p:cNvPr id="6" name="직사각형 5">
            <a:hlinkClick r:id="rId3" action="ppaction://hlinksldjump"/>
            <a:extLst>
              <a:ext uri="{FF2B5EF4-FFF2-40B4-BE49-F238E27FC236}">
                <a16:creationId xmlns:a16="http://schemas.microsoft.com/office/drawing/2014/main" id="{9ACA68F3-6622-4756-BD38-7E96020DAFC2}"/>
              </a:ext>
            </a:extLst>
          </p:cNvPr>
          <p:cNvSpPr/>
          <p:nvPr/>
        </p:nvSpPr>
        <p:spPr>
          <a:xfrm>
            <a:off x="9766804" y="3179188"/>
            <a:ext cx="120663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닫기</a:t>
            </a:r>
          </a:p>
        </p:txBody>
      </p:sp>
    </p:spTree>
    <p:extLst>
      <p:ext uri="{BB962C8B-B14F-4D97-AF65-F5344CB8AC3E}">
        <p14:creationId xmlns:p14="http://schemas.microsoft.com/office/powerpoint/2010/main" val="3135419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5761D6B-9DDF-4FBA-8602-B984A9646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566737"/>
            <a:ext cx="6267450" cy="5724525"/>
          </a:xfrm>
          <a:prstGeom prst="rect">
            <a:avLst/>
          </a:prstGeom>
        </p:spPr>
      </p:pic>
      <p:sp>
        <p:nvSpPr>
          <p:cNvPr id="6" name="직사각형 5">
            <a:hlinkClick r:id="rId3" action="ppaction://hlinksldjump"/>
            <a:extLst>
              <a:ext uri="{FF2B5EF4-FFF2-40B4-BE49-F238E27FC236}">
                <a16:creationId xmlns:a16="http://schemas.microsoft.com/office/drawing/2014/main" id="{681BEFFC-9855-4CF7-A3B2-F16D63139357}"/>
              </a:ext>
            </a:extLst>
          </p:cNvPr>
          <p:cNvSpPr/>
          <p:nvPr/>
        </p:nvSpPr>
        <p:spPr>
          <a:xfrm>
            <a:off x="9766804" y="3179188"/>
            <a:ext cx="120663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닫기</a:t>
            </a:r>
          </a:p>
        </p:txBody>
      </p:sp>
    </p:spTree>
    <p:extLst>
      <p:ext uri="{BB962C8B-B14F-4D97-AF65-F5344CB8AC3E}">
        <p14:creationId xmlns:p14="http://schemas.microsoft.com/office/powerpoint/2010/main" val="469419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hlinkClick r:id="rId2" action="ppaction://hlinksldjump"/>
            <a:extLst>
              <a:ext uri="{FF2B5EF4-FFF2-40B4-BE49-F238E27FC236}">
                <a16:creationId xmlns:a16="http://schemas.microsoft.com/office/drawing/2014/main" id="{42B7D504-F446-4401-815F-6A1EF73B858E}"/>
              </a:ext>
            </a:extLst>
          </p:cNvPr>
          <p:cNvSpPr/>
          <p:nvPr/>
        </p:nvSpPr>
        <p:spPr>
          <a:xfrm>
            <a:off x="8466208" y="4481658"/>
            <a:ext cx="120663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8" name="직사각형 7">
            <a:hlinkClick r:id="rId2" action="ppaction://hlinksldjump"/>
            <a:extLst>
              <a:ext uri="{FF2B5EF4-FFF2-40B4-BE49-F238E27FC236}">
                <a16:creationId xmlns:a16="http://schemas.microsoft.com/office/drawing/2014/main" id="{93B70649-55CD-406E-87F6-E68EC6E508F7}"/>
              </a:ext>
            </a:extLst>
          </p:cNvPr>
          <p:cNvSpPr/>
          <p:nvPr/>
        </p:nvSpPr>
        <p:spPr>
          <a:xfrm>
            <a:off x="2519162" y="3179189"/>
            <a:ext cx="120663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뒤로가기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5357C9-883D-4F51-A041-79FFE1FCC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351" y="563631"/>
            <a:ext cx="3429297" cy="57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10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1C0BAEB-9CC0-436F-A139-87D38133A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351" y="571252"/>
            <a:ext cx="3429297" cy="5715495"/>
          </a:xfrm>
          <a:prstGeom prst="rect">
            <a:avLst/>
          </a:prstGeom>
        </p:spPr>
      </p:pic>
      <p:sp>
        <p:nvSpPr>
          <p:cNvPr id="5" name="직사각형 4">
            <a:hlinkClick r:id="rId3" action="ppaction://hlinksldjump"/>
            <a:extLst>
              <a:ext uri="{FF2B5EF4-FFF2-40B4-BE49-F238E27FC236}">
                <a16:creationId xmlns:a16="http://schemas.microsoft.com/office/drawing/2014/main" id="{4D045155-223A-4B06-AC87-478695C54E5B}"/>
              </a:ext>
            </a:extLst>
          </p:cNvPr>
          <p:cNvSpPr/>
          <p:nvPr/>
        </p:nvSpPr>
        <p:spPr>
          <a:xfrm>
            <a:off x="8654744" y="2362198"/>
            <a:ext cx="1281108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908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52903-F0CD-445B-AFAE-DFF2FCB50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560" y="1913640"/>
            <a:ext cx="10094363" cy="832395"/>
          </a:xfrm>
        </p:spPr>
        <p:txBody>
          <a:bodyPr/>
          <a:lstStyle/>
          <a:p>
            <a:r>
              <a:rPr lang="ko-KR" altLang="en-US" sz="5400" b="1" dirty="0"/>
              <a:t>한학기동안 </a:t>
            </a:r>
            <a:r>
              <a:rPr lang="ko-KR" altLang="en-US" sz="5400" b="1" dirty="0" err="1"/>
              <a:t>많은것을</a:t>
            </a:r>
            <a:r>
              <a:rPr lang="ko-KR" altLang="en-US" sz="5400" b="1" dirty="0"/>
              <a:t> 배웠습니다</a:t>
            </a:r>
            <a:r>
              <a:rPr lang="en-US" altLang="ko-KR" sz="5400" b="1" dirty="0"/>
              <a:t>.</a:t>
            </a:r>
            <a:endParaRPr lang="ko-KR" altLang="en-US" sz="5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F8014E-1D35-487C-9A66-DBEB37586B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/>
              <a:t>감사합니다</a:t>
            </a:r>
            <a:r>
              <a:rPr lang="en-US" altLang="ko-KR" b="1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214167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1196A9-BA8D-4EFB-98A1-1B13B5911E72}"/>
              </a:ext>
            </a:extLst>
          </p:cNvPr>
          <p:cNvSpPr txBox="1"/>
          <p:nvPr/>
        </p:nvSpPr>
        <p:spPr>
          <a:xfrm>
            <a:off x="1435231" y="459259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[</a:t>
            </a:r>
            <a:r>
              <a:rPr lang="ko-KR" altLang="en-US" dirty="0" err="1">
                <a:hlinkClick r:id="rId2"/>
              </a:rPr>
              <a:t>월남쌈</a:t>
            </a:r>
            <a:r>
              <a:rPr lang="ko-KR" altLang="en-US" dirty="0">
                <a:hlinkClick r:id="rId2"/>
              </a:rPr>
              <a:t> 만들기</a:t>
            </a:r>
            <a:r>
              <a:rPr lang="en-US" altLang="ko-KR" dirty="0">
                <a:hlinkClick r:id="rId2"/>
              </a:rPr>
              <a:t>]</a:t>
            </a:r>
            <a:r>
              <a:rPr lang="ko-KR" altLang="en-US" dirty="0" err="1">
                <a:hlinkClick r:id="rId2"/>
              </a:rPr>
              <a:t>월남쌈</a:t>
            </a:r>
            <a:r>
              <a:rPr lang="ko-KR" altLang="en-US" dirty="0">
                <a:hlinkClick r:id="rId2"/>
              </a:rPr>
              <a:t> 소스</a:t>
            </a:r>
            <a:r>
              <a:rPr lang="en-US" altLang="ko-KR" dirty="0">
                <a:hlinkClick r:id="rId2"/>
              </a:rPr>
              <a:t>/</a:t>
            </a:r>
            <a:r>
              <a:rPr lang="ko-KR" altLang="en-US" dirty="0" err="1">
                <a:hlinkClick r:id="rId2"/>
              </a:rPr>
              <a:t>월남쌈</a:t>
            </a:r>
            <a:r>
              <a:rPr lang="ko-KR" altLang="en-US" dirty="0">
                <a:hlinkClick r:id="rId2"/>
              </a:rPr>
              <a:t> 재료</a:t>
            </a:r>
            <a:r>
              <a:rPr lang="en-US" altLang="ko-KR" dirty="0">
                <a:hlinkClick r:id="rId2"/>
              </a:rPr>
              <a:t>/</a:t>
            </a:r>
            <a:r>
              <a:rPr lang="ko-KR" altLang="en-US" dirty="0">
                <a:hlinkClick r:id="rId2"/>
              </a:rPr>
              <a:t>라이</a:t>
            </a:r>
            <a:r>
              <a:rPr lang="en-US" altLang="ko-KR" dirty="0">
                <a:hlinkClick r:id="rId2"/>
              </a:rPr>
              <a:t>.. : </a:t>
            </a:r>
            <a:r>
              <a:rPr lang="ko-KR" altLang="en-US" dirty="0" err="1">
                <a:hlinkClick r:id="rId2"/>
              </a:rPr>
              <a:t>네이버블로그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(naver.com)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933064-F2BA-4A79-BF92-342D4AD418F6}"/>
              </a:ext>
            </a:extLst>
          </p:cNvPr>
          <p:cNvSpPr txBox="1"/>
          <p:nvPr/>
        </p:nvSpPr>
        <p:spPr>
          <a:xfrm>
            <a:off x="1435231" y="1251111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단호박 샐러드 레시피 </a:t>
            </a:r>
            <a:r>
              <a:rPr lang="en-US" altLang="ko-KR" dirty="0">
                <a:hlinkClick r:id="rId3"/>
              </a:rPr>
              <a:t>(</a:t>
            </a:r>
            <a:r>
              <a:rPr lang="ko-KR" altLang="en-US" dirty="0">
                <a:hlinkClick r:id="rId3"/>
              </a:rPr>
              <a:t>효능</a:t>
            </a:r>
            <a:r>
              <a:rPr lang="en-US" altLang="ko-KR" dirty="0">
                <a:hlinkClick r:id="rId3"/>
              </a:rPr>
              <a:t>, </a:t>
            </a:r>
            <a:r>
              <a:rPr lang="ko-KR" altLang="en-US" dirty="0" err="1">
                <a:hlinkClick r:id="rId3"/>
              </a:rPr>
              <a:t>찌는법</a:t>
            </a:r>
            <a:r>
              <a:rPr lang="en-US" altLang="ko-KR" dirty="0">
                <a:hlinkClick r:id="rId3"/>
              </a:rPr>
              <a:t>, </a:t>
            </a:r>
            <a:r>
              <a:rPr lang="ko-KR" altLang="en-US" dirty="0">
                <a:hlinkClick r:id="rId3"/>
              </a:rPr>
              <a:t>보관</a:t>
            </a:r>
            <a:r>
              <a:rPr lang="en-US" altLang="ko-KR" dirty="0">
                <a:hlinkClick r:id="rId3"/>
              </a:rPr>
              <a:t>).. : </a:t>
            </a:r>
            <a:r>
              <a:rPr lang="ko-KR" altLang="en-US" dirty="0" err="1">
                <a:hlinkClick r:id="rId3"/>
              </a:rPr>
              <a:t>네이버블로그</a:t>
            </a:r>
            <a:r>
              <a:rPr lang="ko-KR" altLang="en-US" dirty="0">
                <a:hlinkClick r:id="rId3"/>
              </a:rPr>
              <a:t> </a:t>
            </a:r>
            <a:r>
              <a:rPr lang="en-US" altLang="ko-KR" dirty="0">
                <a:hlinkClick r:id="rId3"/>
              </a:rPr>
              <a:t>(naver.com)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BE45F1-370F-4D3A-ACD1-642293EE273B}"/>
              </a:ext>
            </a:extLst>
          </p:cNvPr>
          <p:cNvSpPr txBox="1"/>
          <p:nvPr/>
        </p:nvSpPr>
        <p:spPr>
          <a:xfrm>
            <a:off x="1435231" y="2127804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[</a:t>
            </a:r>
            <a:r>
              <a:rPr lang="ko-KR" altLang="en-US" dirty="0" err="1">
                <a:hlinkClick r:id="rId4"/>
              </a:rPr>
              <a:t>요리레시피</a:t>
            </a:r>
            <a:r>
              <a:rPr lang="en-US" altLang="ko-KR" dirty="0">
                <a:hlinkClick r:id="rId4"/>
              </a:rPr>
              <a:t>] </a:t>
            </a:r>
            <a:r>
              <a:rPr lang="ko-KR" altLang="en-US" dirty="0" err="1">
                <a:hlinkClick r:id="rId4"/>
              </a:rPr>
              <a:t>콩나물듬뿍</a:t>
            </a:r>
            <a:r>
              <a:rPr lang="en-US" altLang="ko-KR" dirty="0">
                <a:hlinkClick r:id="rId4"/>
              </a:rPr>
              <a:t>! </a:t>
            </a:r>
            <a:r>
              <a:rPr lang="ko-KR" altLang="en-US" dirty="0">
                <a:hlinkClick r:id="rId4"/>
              </a:rPr>
              <a:t>매콤한 콩나물비빔국</a:t>
            </a:r>
            <a:r>
              <a:rPr lang="en-US" altLang="ko-KR" dirty="0">
                <a:hlinkClick r:id="rId4"/>
              </a:rPr>
              <a:t>.. : </a:t>
            </a:r>
            <a:r>
              <a:rPr lang="ko-KR" altLang="en-US" dirty="0" err="1">
                <a:hlinkClick r:id="rId4"/>
              </a:rPr>
              <a:t>네이버블로그</a:t>
            </a:r>
            <a:r>
              <a:rPr lang="ko-KR" altLang="en-US" dirty="0">
                <a:hlinkClick r:id="rId4"/>
              </a:rPr>
              <a:t> </a:t>
            </a:r>
            <a:r>
              <a:rPr lang="en-US" altLang="ko-KR" dirty="0">
                <a:hlinkClick r:id="rId4"/>
              </a:rPr>
              <a:t>(naver.com)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1E520-ABB9-4D2A-A21D-723B2AA05B15}"/>
              </a:ext>
            </a:extLst>
          </p:cNvPr>
          <p:cNvSpPr txBox="1"/>
          <p:nvPr/>
        </p:nvSpPr>
        <p:spPr>
          <a:xfrm>
            <a:off x="1435231" y="3004497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보들보들 닭가슴살 미역국 </a:t>
            </a:r>
            <a:r>
              <a:rPr lang="ko-KR" altLang="en-US" dirty="0" err="1">
                <a:hlinkClick r:id="rId5"/>
              </a:rPr>
              <a:t>초간단</a:t>
            </a:r>
            <a:r>
              <a:rPr lang="ko-KR" altLang="en-US" dirty="0">
                <a:hlinkClick r:id="rId5"/>
              </a:rPr>
              <a:t> 레시피 </a:t>
            </a:r>
            <a:r>
              <a:rPr lang="en-US" altLang="ko-KR" dirty="0">
                <a:hlinkClick r:id="rId5"/>
              </a:rPr>
              <a:t>: </a:t>
            </a:r>
            <a:r>
              <a:rPr lang="ko-KR" altLang="en-US" dirty="0">
                <a:hlinkClick r:id="rId5"/>
              </a:rPr>
              <a:t>네이버 블로그 </a:t>
            </a:r>
            <a:r>
              <a:rPr lang="en-US" altLang="ko-KR" dirty="0">
                <a:hlinkClick r:id="rId5"/>
              </a:rPr>
              <a:t>(naver.com)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F2DBCA-0758-418C-A167-0E1464C78EC9}"/>
              </a:ext>
            </a:extLst>
          </p:cNvPr>
          <p:cNvSpPr txBox="1"/>
          <p:nvPr/>
        </p:nvSpPr>
        <p:spPr>
          <a:xfrm>
            <a:off x="1435231" y="3881190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6"/>
              </a:rPr>
              <a:t>중성지방제거에 탁월한 </a:t>
            </a:r>
            <a:r>
              <a:rPr lang="ko-KR" altLang="en-US" dirty="0" err="1">
                <a:hlinkClick r:id="rId6"/>
              </a:rPr>
              <a:t>미역줄기볶음</a:t>
            </a:r>
            <a:r>
              <a:rPr lang="ko-KR" altLang="en-US" dirty="0">
                <a:hlinkClick r:id="rId6"/>
              </a:rPr>
              <a:t> 레시피 </a:t>
            </a:r>
            <a:r>
              <a:rPr lang="en-US" altLang="ko-KR" dirty="0">
                <a:hlinkClick r:id="rId6"/>
              </a:rPr>
              <a:t>: </a:t>
            </a:r>
            <a:r>
              <a:rPr lang="ko-KR" altLang="en-US" dirty="0">
                <a:hlinkClick r:id="rId6"/>
              </a:rPr>
              <a:t>네이버 블로그 </a:t>
            </a:r>
            <a:r>
              <a:rPr lang="en-US" altLang="ko-KR" dirty="0">
                <a:hlinkClick r:id="rId6"/>
              </a:rPr>
              <a:t>(naver.com)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094274-1AB9-449E-8297-B517A0F3606F}"/>
              </a:ext>
            </a:extLst>
          </p:cNvPr>
          <p:cNvSpPr txBox="1"/>
          <p:nvPr/>
        </p:nvSpPr>
        <p:spPr>
          <a:xfrm>
            <a:off x="1435231" y="475788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7"/>
              </a:rPr>
              <a:t>가지 </a:t>
            </a:r>
            <a:r>
              <a:rPr lang="en-US" altLang="ko-KR" dirty="0">
                <a:hlinkClick r:id="rId7"/>
              </a:rPr>
              <a:t>: </a:t>
            </a:r>
            <a:r>
              <a:rPr lang="ko-KR" altLang="en-US" dirty="0">
                <a:hlinkClick r:id="rId7"/>
              </a:rPr>
              <a:t>네이버 통합검색 </a:t>
            </a:r>
            <a:r>
              <a:rPr lang="en-US" altLang="ko-KR" dirty="0">
                <a:hlinkClick r:id="rId7"/>
              </a:rPr>
              <a:t>(naver.com)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83E12D-7B9B-4EB5-941C-4D091448F033}"/>
              </a:ext>
            </a:extLst>
          </p:cNvPr>
          <p:cNvSpPr txBox="1"/>
          <p:nvPr/>
        </p:nvSpPr>
        <p:spPr>
          <a:xfrm>
            <a:off x="1435231" y="535757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8"/>
              </a:rPr>
              <a:t>소고기 </a:t>
            </a:r>
            <a:r>
              <a:rPr lang="en-US" altLang="ko-KR" dirty="0">
                <a:hlinkClick r:id="rId8"/>
              </a:rPr>
              <a:t>: </a:t>
            </a:r>
            <a:r>
              <a:rPr lang="ko-KR" altLang="en-US" dirty="0">
                <a:hlinkClick r:id="rId8"/>
              </a:rPr>
              <a:t>네이버 통합검색 </a:t>
            </a:r>
            <a:r>
              <a:rPr lang="en-US" altLang="ko-KR" dirty="0">
                <a:hlinkClick r:id="rId8"/>
              </a:rPr>
              <a:t>(naver.com)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5603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112995-393B-471F-8740-B00962DB7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936" y="895130"/>
            <a:ext cx="2850127" cy="50677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F76023-8437-4FE8-B5CF-7F2636E6C6D5}"/>
              </a:ext>
            </a:extLst>
          </p:cNvPr>
          <p:cNvSpPr txBox="1"/>
          <p:nvPr/>
        </p:nvSpPr>
        <p:spPr>
          <a:xfrm>
            <a:off x="4482352" y="244897"/>
            <a:ext cx="3227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err="1"/>
              <a:t>인트로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27997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hlinkClick r:id="rId2" action="ppaction://hlinksldjump"/>
            <a:extLst>
              <a:ext uri="{FF2B5EF4-FFF2-40B4-BE49-F238E27FC236}">
                <a16:creationId xmlns:a16="http://schemas.microsoft.com/office/drawing/2014/main" id="{0C551BBD-8B5A-4180-A368-6F1AC34B9B5C}"/>
              </a:ext>
            </a:extLst>
          </p:cNvPr>
          <p:cNvSpPr/>
          <p:nvPr/>
        </p:nvSpPr>
        <p:spPr>
          <a:xfrm>
            <a:off x="2630713" y="2882245"/>
            <a:ext cx="120663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3" name="직사각형 12">
            <a:hlinkClick r:id="rId3" action="ppaction://hlinksldjump"/>
            <a:extLst>
              <a:ext uri="{FF2B5EF4-FFF2-40B4-BE49-F238E27FC236}">
                <a16:creationId xmlns:a16="http://schemas.microsoft.com/office/drawing/2014/main" id="{AC1D34D5-436B-47FA-8B85-5D8B632E9260}"/>
              </a:ext>
            </a:extLst>
          </p:cNvPr>
          <p:cNvSpPr/>
          <p:nvPr/>
        </p:nvSpPr>
        <p:spPr>
          <a:xfrm>
            <a:off x="2630713" y="3476135"/>
            <a:ext cx="120663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r>
              <a:rPr lang="ko-KR" altLang="en-US" dirty="0"/>
              <a:t>찾기</a:t>
            </a:r>
          </a:p>
        </p:txBody>
      </p:sp>
      <p:sp>
        <p:nvSpPr>
          <p:cNvPr id="15" name="직사각형 14">
            <a:hlinkClick r:id="rId4" action="ppaction://hlinksldjump"/>
            <a:extLst>
              <a:ext uri="{FF2B5EF4-FFF2-40B4-BE49-F238E27FC236}">
                <a16:creationId xmlns:a16="http://schemas.microsoft.com/office/drawing/2014/main" id="{989D2759-C1CC-419D-8DD8-7C1D6065C419}"/>
              </a:ext>
            </a:extLst>
          </p:cNvPr>
          <p:cNvSpPr/>
          <p:nvPr/>
        </p:nvSpPr>
        <p:spPr>
          <a:xfrm>
            <a:off x="8516181" y="3476134"/>
            <a:ext cx="120663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</a:t>
            </a:r>
            <a:r>
              <a:rPr lang="ko-KR" altLang="en-US" dirty="0"/>
              <a:t>찾기</a:t>
            </a:r>
          </a:p>
        </p:txBody>
      </p:sp>
      <p:sp>
        <p:nvSpPr>
          <p:cNvPr id="16" name="직사각형 15">
            <a:hlinkClick r:id="rId5" action="ppaction://hlinksldjump"/>
            <a:extLst>
              <a:ext uri="{FF2B5EF4-FFF2-40B4-BE49-F238E27FC236}">
                <a16:creationId xmlns:a16="http://schemas.microsoft.com/office/drawing/2014/main" id="{9D2B59B0-4E78-4F30-BFEA-E201F0471A47}"/>
              </a:ext>
            </a:extLst>
          </p:cNvPr>
          <p:cNvSpPr/>
          <p:nvPr/>
        </p:nvSpPr>
        <p:spPr>
          <a:xfrm>
            <a:off x="8516181" y="2882244"/>
            <a:ext cx="120663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2260DF-9158-4D6C-BD0E-8DF56E31F3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8557" y="891320"/>
            <a:ext cx="2834886" cy="50753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8FAE0F-7F98-4835-A206-BDFB8A9AFF4F}"/>
              </a:ext>
            </a:extLst>
          </p:cNvPr>
          <p:cNvSpPr txBox="1"/>
          <p:nvPr/>
        </p:nvSpPr>
        <p:spPr>
          <a:xfrm>
            <a:off x="4482352" y="244897"/>
            <a:ext cx="3227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초기화면</a:t>
            </a:r>
          </a:p>
        </p:txBody>
      </p:sp>
    </p:spTree>
    <p:extLst>
      <p:ext uri="{BB962C8B-B14F-4D97-AF65-F5344CB8AC3E}">
        <p14:creationId xmlns:p14="http://schemas.microsoft.com/office/powerpoint/2010/main" val="43610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hlinkClick r:id="rId2" action="ppaction://hlinksldjump"/>
            <a:extLst>
              <a:ext uri="{FF2B5EF4-FFF2-40B4-BE49-F238E27FC236}">
                <a16:creationId xmlns:a16="http://schemas.microsoft.com/office/drawing/2014/main" id="{BABFB7FB-1054-436D-A937-11750C419F70}"/>
              </a:ext>
            </a:extLst>
          </p:cNvPr>
          <p:cNvSpPr/>
          <p:nvPr/>
        </p:nvSpPr>
        <p:spPr>
          <a:xfrm>
            <a:off x="8560173" y="3179189"/>
            <a:ext cx="120663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7" name="직사각형 6">
            <a:hlinkClick r:id="rId3" action="ppaction://hlinksldjump"/>
            <a:extLst>
              <a:ext uri="{FF2B5EF4-FFF2-40B4-BE49-F238E27FC236}">
                <a16:creationId xmlns:a16="http://schemas.microsoft.com/office/drawing/2014/main" id="{3BCC0991-BE3B-4839-B448-C5D4660D68F9}"/>
              </a:ext>
            </a:extLst>
          </p:cNvPr>
          <p:cNvSpPr/>
          <p:nvPr/>
        </p:nvSpPr>
        <p:spPr>
          <a:xfrm>
            <a:off x="2519162" y="3179189"/>
            <a:ext cx="120663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뒤로가기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C68DCF-BC3D-4775-BD74-C703C7730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557" y="902751"/>
            <a:ext cx="2834886" cy="50524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DC1026-75C8-40B8-8631-7AB33BA4B626}"/>
              </a:ext>
            </a:extLst>
          </p:cNvPr>
          <p:cNvSpPr txBox="1"/>
          <p:nvPr/>
        </p:nvSpPr>
        <p:spPr>
          <a:xfrm>
            <a:off x="4482352" y="244897"/>
            <a:ext cx="3227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52720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hlinkClick r:id="rId2" action="ppaction://hlinksldjump"/>
            <a:extLst>
              <a:ext uri="{FF2B5EF4-FFF2-40B4-BE49-F238E27FC236}">
                <a16:creationId xmlns:a16="http://schemas.microsoft.com/office/drawing/2014/main" id="{E3A30B6E-EA0C-431E-8CEB-033C2828B3DA}"/>
              </a:ext>
            </a:extLst>
          </p:cNvPr>
          <p:cNvSpPr/>
          <p:nvPr/>
        </p:nvSpPr>
        <p:spPr>
          <a:xfrm>
            <a:off x="8560173" y="3179189"/>
            <a:ext cx="120663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7" name="직사각형 6">
            <a:hlinkClick r:id="rId3" action="ppaction://hlinksldjump"/>
            <a:extLst>
              <a:ext uri="{FF2B5EF4-FFF2-40B4-BE49-F238E27FC236}">
                <a16:creationId xmlns:a16="http://schemas.microsoft.com/office/drawing/2014/main" id="{D0CE61B7-619F-4FA8-B776-CBAEEAACA2EE}"/>
              </a:ext>
            </a:extLst>
          </p:cNvPr>
          <p:cNvSpPr/>
          <p:nvPr/>
        </p:nvSpPr>
        <p:spPr>
          <a:xfrm>
            <a:off x="2519162" y="3179189"/>
            <a:ext cx="120663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뒤로가기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F14F80-A614-4CD3-AB34-F681BCEDF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126" y="891320"/>
            <a:ext cx="2857748" cy="50753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6E766A-14EB-446F-8F93-DCDE353FD579}"/>
              </a:ext>
            </a:extLst>
          </p:cNvPr>
          <p:cNvSpPr txBox="1"/>
          <p:nvPr/>
        </p:nvSpPr>
        <p:spPr>
          <a:xfrm>
            <a:off x="4482352" y="244897"/>
            <a:ext cx="3227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365028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hlinkClick r:id="rId2" action="ppaction://hlinksldjump"/>
            <a:extLst>
              <a:ext uri="{FF2B5EF4-FFF2-40B4-BE49-F238E27FC236}">
                <a16:creationId xmlns:a16="http://schemas.microsoft.com/office/drawing/2014/main" id="{E6586C46-7970-422C-AEC5-0DB7EB88C226}"/>
              </a:ext>
            </a:extLst>
          </p:cNvPr>
          <p:cNvSpPr/>
          <p:nvPr/>
        </p:nvSpPr>
        <p:spPr>
          <a:xfrm>
            <a:off x="8560173" y="3179189"/>
            <a:ext cx="120663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9" name="직사각형 8">
            <a:hlinkClick r:id="rId3" action="ppaction://hlinksldjump"/>
            <a:extLst>
              <a:ext uri="{FF2B5EF4-FFF2-40B4-BE49-F238E27FC236}">
                <a16:creationId xmlns:a16="http://schemas.microsoft.com/office/drawing/2014/main" id="{D9BFA7C6-08B2-4AC8-94EC-757BD8B6F6D9}"/>
              </a:ext>
            </a:extLst>
          </p:cNvPr>
          <p:cNvSpPr/>
          <p:nvPr/>
        </p:nvSpPr>
        <p:spPr>
          <a:xfrm>
            <a:off x="2519162" y="3179189"/>
            <a:ext cx="120663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뒤로가기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1A99B6-4F30-4C2B-AA27-65FBA85E9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747" y="898941"/>
            <a:ext cx="2842506" cy="5060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DE7738-2CF6-49A6-89BF-5CA75E0078FC}"/>
              </a:ext>
            </a:extLst>
          </p:cNvPr>
          <p:cNvSpPr txBox="1"/>
          <p:nvPr/>
        </p:nvSpPr>
        <p:spPr>
          <a:xfrm>
            <a:off x="4482352" y="244897"/>
            <a:ext cx="3227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/>
              <a:t>ID</a:t>
            </a:r>
            <a:r>
              <a:rPr lang="ko-KR" altLang="en-US" sz="2500" b="1" dirty="0"/>
              <a:t>찾기</a:t>
            </a:r>
          </a:p>
        </p:txBody>
      </p:sp>
    </p:spTree>
    <p:extLst>
      <p:ext uri="{BB962C8B-B14F-4D97-AF65-F5344CB8AC3E}">
        <p14:creationId xmlns:p14="http://schemas.microsoft.com/office/powerpoint/2010/main" val="142680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hlinkClick r:id="rId2" action="ppaction://hlinksldjump"/>
            <a:extLst>
              <a:ext uri="{FF2B5EF4-FFF2-40B4-BE49-F238E27FC236}">
                <a16:creationId xmlns:a16="http://schemas.microsoft.com/office/drawing/2014/main" id="{A0743162-C7B1-43CF-807C-7341E74F2801}"/>
              </a:ext>
            </a:extLst>
          </p:cNvPr>
          <p:cNvSpPr/>
          <p:nvPr/>
        </p:nvSpPr>
        <p:spPr>
          <a:xfrm>
            <a:off x="8560173" y="3179189"/>
            <a:ext cx="120663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13" name="직사각형 12">
            <a:hlinkClick r:id="rId3" action="ppaction://hlinksldjump"/>
            <a:extLst>
              <a:ext uri="{FF2B5EF4-FFF2-40B4-BE49-F238E27FC236}">
                <a16:creationId xmlns:a16="http://schemas.microsoft.com/office/drawing/2014/main" id="{2FDE7C5F-BC46-484D-B044-705F8B3CC874}"/>
              </a:ext>
            </a:extLst>
          </p:cNvPr>
          <p:cNvSpPr/>
          <p:nvPr/>
        </p:nvSpPr>
        <p:spPr>
          <a:xfrm>
            <a:off x="2519162" y="3179189"/>
            <a:ext cx="120663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뒤로가기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C3B3CE-B4B2-4588-8F76-D1BC69D1A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126" y="891320"/>
            <a:ext cx="2857748" cy="50753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4AE149-9E38-4DDD-809A-EFAA88DC2D5B}"/>
              </a:ext>
            </a:extLst>
          </p:cNvPr>
          <p:cNvSpPr txBox="1"/>
          <p:nvPr/>
        </p:nvSpPr>
        <p:spPr>
          <a:xfrm>
            <a:off x="4482352" y="244897"/>
            <a:ext cx="3227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/>
              <a:t>PW</a:t>
            </a:r>
            <a:r>
              <a:rPr lang="ko-KR" altLang="en-US" sz="2500" b="1" dirty="0"/>
              <a:t>찾기</a:t>
            </a:r>
          </a:p>
        </p:txBody>
      </p:sp>
    </p:spTree>
    <p:extLst>
      <p:ext uri="{BB962C8B-B14F-4D97-AF65-F5344CB8AC3E}">
        <p14:creationId xmlns:p14="http://schemas.microsoft.com/office/powerpoint/2010/main" val="2826295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hlinkClick r:id="rId2" action="ppaction://hlinksldjump"/>
            <a:extLst>
              <a:ext uri="{FF2B5EF4-FFF2-40B4-BE49-F238E27FC236}">
                <a16:creationId xmlns:a16="http://schemas.microsoft.com/office/drawing/2014/main" id="{124194AE-20FB-4E70-9F2B-1DCBFC4E1148}"/>
              </a:ext>
            </a:extLst>
          </p:cNvPr>
          <p:cNvSpPr/>
          <p:nvPr/>
        </p:nvSpPr>
        <p:spPr>
          <a:xfrm>
            <a:off x="8560173" y="3465919"/>
            <a:ext cx="120663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칼로리계산</a:t>
            </a:r>
          </a:p>
        </p:txBody>
      </p:sp>
      <p:sp>
        <p:nvSpPr>
          <p:cNvPr id="5" name="직사각형 4">
            <a:hlinkClick r:id="rId3" action="ppaction://hlinksldjump"/>
            <a:extLst>
              <a:ext uri="{FF2B5EF4-FFF2-40B4-BE49-F238E27FC236}">
                <a16:creationId xmlns:a16="http://schemas.microsoft.com/office/drawing/2014/main" id="{2C2D271E-A73D-4CEB-932D-4B893675C57A}"/>
              </a:ext>
            </a:extLst>
          </p:cNvPr>
          <p:cNvSpPr/>
          <p:nvPr/>
        </p:nvSpPr>
        <p:spPr>
          <a:xfrm>
            <a:off x="8560173" y="2822541"/>
            <a:ext cx="120663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음식추천</a:t>
            </a:r>
          </a:p>
        </p:txBody>
      </p:sp>
      <p:sp>
        <p:nvSpPr>
          <p:cNvPr id="6" name="직사각형 5">
            <a:hlinkClick r:id="rId4" action="ppaction://hlinksldjump"/>
            <a:extLst>
              <a:ext uri="{FF2B5EF4-FFF2-40B4-BE49-F238E27FC236}">
                <a16:creationId xmlns:a16="http://schemas.microsoft.com/office/drawing/2014/main" id="{163446B1-8172-4F7F-8F6C-8CA852621E19}"/>
              </a:ext>
            </a:extLst>
          </p:cNvPr>
          <p:cNvSpPr/>
          <p:nvPr/>
        </p:nvSpPr>
        <p:spPr>
          <a:xfrm>
            <a:off x="2597719" y="3574329"/>
            <a:ext cx="120663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알림설정</a:t>
            </a:r>
            <a:endParaRPr lang="ko-KR" altLang="en-US" dirty="0"/>
          </a:p>
        </p:txBody>
      </p:sp>
      <p:sp>
        <p:nvSpPr>
          <p:cNvPr id="7" name="직사각형 6">
            <a:hlinkClick r:id="rId5" action="ppaction://hlinksldjump"/>
            <a:extLst>
              <a:ext uri="{FF2B5EF4-FFF2-40B4-BE49-F238E27FC236}">
                <a16:creationId xmlns:a16="http://schemas.microsoft.com/office/drawing/2014/main" id="{950AAD6A-948C-4F8F-93E0-8C4E6503FB57}"/>
              </a:ext>
            </a:extLst>
          </p:cNvPr>
          <p:cNvSpPr/>
          <p:nvPr/>
        </p:nvSpPr>
        <p:spPr>
          <a:xfrm>
            <a:off x="2597719" y="2929378"/>
            <a:ext cx="1206630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사용자 정보수정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14A61B8-67D9-4674-B90A-D1CAA3D09C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0936" y="887510"/>
            <a:ext cx="2850127" cy="50829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43BC7F-C073-4955-B5C4-ADB881B1AE2F}"/>
              </a:ext>
            </a:extLst>
          </p:cNvPr>
          <p:cNvSpPr txBox="1"/>
          <p:nvPr/>
        </p:nvSpPr>
        <p:spPr>
          <a:xfrm>
            <a:off x="4482352" y="244897"/>
            <a:ext cx="3227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err="1"/>
              <a:t>홈화면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843639960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301</TotalTime>
  <Words>241</Words>
  <Application>Microsoft Office PowerPoint</Application>
  <PresentationFormat>와이드스크린</PresentationFormat>
  <Paragraphs>94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9" baseType="lpstr">
      <vt:lpstr>Franklin Gothic Book</vt:lpstr>
      <vt:lpstr>자르기</vt:lpstr>
      <vt:lpstr>UIUX 프로토타이핑 시연 (ThANKS FOOD)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한학기동안 많은것을 배웠습니다.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UIUX 프로토타이핑 시연 </dc:title>
  <dc:creator>박 주형</dc:creator>
  <cp:lastModifiedBy>박 주형</cp:lastModifiedBy>
  <cp:revision>3</cp:revision>
  <dcterms:created xsi:type="dcterms:W3CDTF">2021-12-11T05:08:50Z</dcterms:created>
  <dcterms:modified xsi:type="dcterms:W3CDTF">2021-12-18T06:57:21Z</dcterms:modified>
</cp:coreProperties>
</file>