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68" r:id="rId14"/>
    <p:sldId id="272" r:id="rId15"/>
    <p:sldId id="273" r:id="rId16"/>
    <p:sldId id="276" r:id="rId17"/>
    <p:sldId id="274" r:id="rId18"/>
    <p:sldId id="275" r:id="rId19"/>
    <p:sldId id="277" r:id="rId20"/>
    <p:sldId id="280" r:id="rId21"/>
    <p:sldId id="283" r:id="rId22"/>
    <p:sldId id="282" r:id="rId23"/>
    <p:sldId id="286" r:id="rId24"/>
    <p:sldId id="281" r:id="rId25"/>
    <p:sldId id="285" r:id="rId26"/>
    <p:sldId id="279" r:id="rId27"/>
    <p:sldId id="258" r:id="rId2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718" autoAdjust="0"/>
  </p:normalViewPr>
  <p:slideViewPr>
    <p:cSldViewPr>
      <p:cViewPr varScale="1">
        <p:scale>
          <a:sx n="107" d="100"/>
          <a:sy n="107" d="100"/>
        </p:scale>
        <p:origin x="691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주형" userId="63a1ff503651cd9e" providerId="LiveId" clId="{F0397C0B-66A4-4A7B-BDB4-3ED5D8B3C051}"/>
    <pc:docChg chg="undo custSel addSld delSld modSld sldOrd">
      <pc:chgData name="박 주형" userId="63a1ff503651cd9e" providerId="LiveId" clId="{F0397C0B-66A4-4A7B-BDB4-3ED5D8B3C051}" dt="2021-12-17T08:52:34.796" v="3995"/>
      <pc:docMkLst>
        <pc:docMk/>
      </pc:docMkLst>
      <pc:sldChg chg="modSp mod">
        <pc:chgData name="박 주형" userId="63a1ff503651cd9e" providerId="LiveId" clId="{F0397C0B-66A4-4A7B-BDB4-3ED5D8B3C051}" dt="2021-12-12T05:01:29.965" v="1970"/>
        <pc:sldMkLst>
          <pc:docMk/>
          <pc:sldMk cId="2090594489" sldId="257"/>
        </pc:sldMkLst>
        <pc:spChg chg="mod">
          <ac:chgData name="박 주형" userId="63a1ff503651cd9e" providerId="LiveId" clId="{F0397C0B-66A4-4A7B-BDB4-3ED5D8B3C051}" dt="2021-12-12T05:01:29.965" v="1970"/>
          <ac:spMkLst>
            <pc:docMk/>
            <pc:sldMk cId="2090594489" sldId="257"/>
            <ac:spMk id="4" creationId="{01ED6800-4589-4D91-BF96-6524ADC41F5A}"/>
          </ac:spMkLst>
        </pc:spChg>
      </pc:sldChg>
      <pc:sldChg chg="delSp mod">
        <pc:chgData name="박 주형" userId="63a1ff503651cd9e" providerId="LiveId" clId="{F0397C0B-66A4-4A7B-BDB4-3ED5D8B3C051}" dt="2021-12-13T06:27:12.132" v="3877" actId="478"/>
        <pc:sldMkLst>
          <pc:docMk/>
          <pc:sldMk cId="2385993893" sldId="258"/>
        </pc:sldMkLst>
        <pc:spChg chg="del">
          <ac:chgData name="박 주형" userId="63a1ff503651cd9e" providerId="LiveId" clId="{F0397C0B-66A4-4A7B-BDB4-3ED5D8B3C051}" dt="2021-12-13T06:27:12.132" v="3877" actId="478"/>
          <ac:spMkLst>
            <pc:docMk/>
            <pc:sldMk cId="2385993893" sldId="258"/>
            <ac:spMk id="4" creationId="{BB26E942-51AB-4D06-98B6-C5DDC4A03FA0}"/>
          </ac:spMkLst>
        </pc:spChg>
      </pc:sldChg>
      <pc:sldChg chg="addSp delSp modSp mod">
        <pc:chgData name="박 주형" userId="63a1ff503651cd9e" providerId="LiveId" clId="{F0397C0B-66A4-4A7B-BDB4-3ED5D8B3C051}" dt="2021-12-17T08:51:40.515" v="3919"/>
        <pc:sldMkLst>
          <pc:docMk/>
          <pc:sldMk cId="3755135595" sldId="269"/>
        </pc:sldMkLst>
        <pc:spChg chg="add del mod">
          <ac:chgData name="박 주형" userId="63a1ff503651cd9e" providerId="LiveId" clId="{F0397C0B-66A4-4A7B-BDB4-3ED5D8B3C051}" dt="2021-12-12T04:50:48.602" v="1078" actId="478"/>
          <ac:spMkLst>
            <pc:docMk/>
            <pc:sldMk cId="3755135595" sldId="269"/>
            <ac:spMk id="2" creationId="{2201CAD0-F1E8-471C-A571-5772C32399AD}"/>
          </ac:spMkLst>
        </pc:spChg>
        <pc:spChg chg="mod">
          <ac:chgData name="박 주형" userId="63a1ff503651cd9e" providerId="LiveId" clId="{F0397C0B-66A4-4A7B-BDB4-3ED5D8B3C051}" dt="2021-12-12T04:51:15.196" v="1082" actId="20577"/>
          <ac:spMkLst>
            <pc:docMk/>
            <pc:sldMk cId="3755135595" sldId="269"/>
            <ac:spMk id="10" creationId="{805804D1-9A87-4F9C-B947-45D80086C53C}"/>
          </ac:spMkLst>
        </pc:spChg>
        <pc:spChg chg="mod">
          <ac:chgData name="박 주형" userId="63a1ff503651cd9e" providerId="LiveId" clId="{F0397C0B-66A4-4A7B-BDB4-3ED5D8B3C051}" dt="2021-12-12T04:51:20.290" v="1086" actId="20577"/>
          <ac:spMkLst>
            <pc:docMk/>
            <pc:sldMk cId="3755135595" sldId="269"/>
            <ac:spMk id="16" creationId="{D2AE2B41-F392-4F0E-99AA-0515553D8A99}"/>
          </ac:spMkLst>
        </pc:spChg>
        <pc:spChg chg="mod">
          <ac:chgData name="박 주형" userId="63a1ff503651cd9e" providerId="LiveId" clId="{F0397C0B-66A4-4A7B-BDB4-3ED5D8B3C051}" dt="2021-12-12T04:50:34.031" v="1052" actId="20577"/>
          <ac:spMkLst>
            <pc:docMk/>
            <pc:sldMk cId="3755135595" sldId="269"/>
            <ac:spMk id="17" creationId="{C6B366E0-969D-4224-99E5-37D5B2DC0143}"/>
          </ac:spMkLst>
        </pc:spChg>
        <pc:grpChg chg="del">
          <ac:chgData name="박 주형" userId="63a1ff503651cd9e" providerId="LiveId" clId="{F0397C0B-66A4-4A7B-BDB4-3ED5D8B3C051}" dt="2021-12-12T04:50:52.159" v="1079" actId="478"/>
          <ac:grpSpMkLst>
            <pc:docMk/>
            <pc:sldMk cId="3755135595" sldId="269"/>
            <ac:grpSpMk id="6" creationId="{16876512-EF3A-4791-A376-E63BEE0A5F34}"/>
          </ac:grpSpMkLst>
        </pc:grpChg>
        <pc:graphicFrameChg chg="mod">
          <ac:chgData name="박 주형" userId="63a1ff503651cd9e" providerId="LiveId" clId="{F0397C0B-66A4-4A7B-BDB4-3ED5D8B3C051}" dt="2021-12-17T08:51:40.512" v="3918"/>
          <ac:graphicFrameMkLst>
            <pc:docMk/>
            <pc:sldMk cId="3755135595" sldId="269"/>
            <ac:graphicFrameMk id="4" creationId="{A73AF672-7436-4F28-8D29-B9323CE14D8D}"/>
          </ac:graphicFrameMkLst>
        </pc:graphicFrameChg>
        <pc:graphicFrameChg chg="mod">
          <ac:chgData name="박 주형" userId="63a1ff503651cd9e" providerId="LiveId" clId="{F0397C0B-66A4-4A7B-BDB4-3ED5D8B3C051}" dt="2021-12-17T08:51:40.502" v="3910"/>
          <ac:graphicFrameMkLst>
            <pc:docMk/>
            <pc:sldMk cId="3755135595" sldId="269"/>
            <ac:graphicFrameMk id="14" creationId="{15362434-C59E-4AF0-9252-F0B4D6CFF084}"/>
          </ac:graphicFrameMkLst>
        </pc:graphicFrameChg>
        <pc:graphicFrameChg chg="mod">
          <ac:chgData name="박 주형" userId="63a1ff503651cd9e" providerId="LiveId" clId="{F0397C0B-66A4-4A7B-BDB4-3ED5D8B3C051}" dt="2021-12-17T08:51:40.497" v="3908"/>
          <ac:graphicFrameMkLst>
            <pc:docMk/>
            <pc:sldMk cId="3755135595" sldId="269"/>
            <ac:graphicFrameMk id="20" creationId="{71486F45-2136-4C4B-A595-89AF60C628C1}"/>
          </ac:graphicFrameMkLst>
        </pc:graphicFrameChg>
        <pc:graphicFrameChg chg="mod">
          <ac:chgData name="박 주형" userId="63a1ff503651cd9e" providerId="LiveId" clId="{F0397C0B-66A4-4A7B-BDB4-3ED5D8B3C051}" dt="2021-12-17T08:51:40.507" v="3911"/>
          <ac:graphicFrameMkLst>
            <pc:docMk/>
            <pc:sldMk cId="3755135595" sldId="269"/>
            <ac:graphicFrameMk id="21" creationId="{62586DC5-CDF5-46B4-99D8-CF652BBB4531}"/>
          </ac:graphicFrameMkLst>
        </pc:graphicFrameChg>
        <pc:graphicFrameChg chg="mod">
          <ac:chgData name="박 주형" userId="63a1ff503651cd9e" providerId="LiveId" clId="{F0397C0B-66A4-4A7B-BDB4-3ED5D8B3C051}" dt="2021-12-17T08:51:40.508" v="3912"/>
          <ac:graphicFrameMkLst>
            <pc:docMk/>
            <pc:sldMk cId="3755135595" sldId="269"/>
            <ac:graphicFrameMk id="22" creationId="{B75D8901-E2A3-4057-B744-B7687E513290}"/>
          </ac:graphicFrameMkLst>
        </pc:graphicFrameChg>
        <pc:graphicFrameChg chg="mod">
          <ac:chgData name="박 주형" userId="63a1ff503651cd9e" providerId="LiveId" clId="{F0397C0B-66A4-4A7B-BDB4-3ED5D8B3C051}" dt="2021-12-17T08:51:40.502" v="3909"/>
          <ac:graphicFrameMkLst>
            <pc:docMk/>
            <pc:sldMk cId="3755135595" sldId="269"/>
            <ac:graphicFrameMk id="23" creationId="{4058FD38-5BE7-4E74-A376-B3476213A307}"/>
          </ac:graphicFrameMkLst>
        </pc:graphicFrameChg>
        <pc:graphicFrameChg chg="mod">
          <ac:chgData name="박 주형" userId="63a1ff503651cd9e" providerId="LiveId" clId="{F0397C0B-66A4-4A7B-BDB4-3ED5D8B3C051}" dt="2021-12-17T08:51:40.508" v="3913"/>
          <ac:graphicFrameMkLst>
            <pc:docMk/>
            <pc:sldMk cId="3755135595" sldId="269"/>
            <ac:graphicFrameMk id="24" creationId="{351140C8-28A6-40D3-8338-4F18955D9AAD}"/>
          </ac:graphicFrameMkLst>
        </pc:graphicFrameChg>
        <pc:graphicFrameChg chg="mod">
          <ac:chgData name="박 주형" userId="63a1ff503651cd9e" providerId="LiveId" clId="{F0397C0B-66A4-4A7B-BDB4-3ED5D8B3C051}" dt="2021-12-17T08:51:40.509" v="3914"/>
          <ac:graphicFrameMkLst>
            <pc:docMk/>
            <pc:sldMk cId="3755135595" sldId="269"/>
            <ac:graphicFrameMk id="26" creationId="{BF2A3D65-3815-4404-9ECC-BF4C768E27BA}"/>
          </ac:graphicFrameMkLst>
        </pc:graphicFrameChg>
        <pc:graphicFrameChg chg="mod">
          <ac:chgData name="박 주형" userId="63a1ff503651cd9e" providerId="LiveId" clId="{F0397C0B-66A4-4A7B-BDB4-3ED5D8B3C051}" dt="2021-12-17T08:51:40.510" v="3915"/>
          <ac:graphicFrameMkLst>
            <pc:docMk/>
            <pc:sldMk cId="3755135595" sldId="269"/>
            <ac:graphicFrameMk id="27" creationId="{8D024A3E-314D-4D54-BCAE-C306D73F97CF}"/>
          </ac:graphicFrameMkLst>
        </pc:graphicFrameChg>
        <pc:graphicFrameChg chg="mod">
          <ac:chgData name="박 주형" userId="63a1ff503651cd9e" providerId="LiveId" clId="{F0397C0B-66A4-4A7B-BDB4-3ED5D8B3C051}" dt="2021-12-17T08:51:40.511" v="3916"/>
          <ac:graphicFrameMkLst>
            <pc:docMk/>
            <pc:sldMk cId="3755135595" sldId="269"/>
            <ac:graphicFrameMk id="28" creationId="{86F7C623-8750-448B-9364-7A7CDD487136}"/>
          </ac:graphicFrameMkLst>
        </pc:graphicFrameChg>
        <pc:graphicFrameChg chg="del mod">
          <ac:chgData name="박 주형" userId="63a1ff503651cd9e" providerId="LiveId" clId="{F0397C0B-66A4-4A7B-BDB4-3ED5D8B3C051}" dt="2021-12-12T04:51:16.388" v="1083" actId="478"/>
          <ac:graphicFrameMkLst>
            <pc:docMk/>
            <pc:sldMk cId="3755135595" sldId="269"/>
            <ac:graphicFrameMk id="29" creationId="{53C784FB-52DD-40CD-86A1-0417E32B7847}"/>
          </ac:graphicFrameMkLst>
        </pc:graphicFrameChg>
        <pc:graphicFrameChg chg="mod">
          <ac:chgData name="박 주형" userId="63a1ff503651cd9e" providerId="LiveId" clId="{F0397C0B-66A4-4A7B-BDB4-3ED5D8B3C051}" dt="2021-12-17T08:51:40.511" v="3917"/>
          <ac:graphicFrameMkLst>
            <pc:docMk/>
            <pc:sldMk cId="3755135595" sldId="269"/>
            <ac:graphicFrameMk id="30" creationId="{11365363-744F-42A4-899F-8F41DB1E7473}"/>
          </ac:graphicFrameMkLst>
        </pc:graphicFrameChg>
        <pc:graphicFrameChg chg="mod">
          <ac:chgData name="박 주형" userId="63a1ff503651cd9e" providerId="LiveId" clId="{F0397C0B-66A4-4A7B-BDB4-3ED5D8B3C051}" dt="2021-12-17T08:51:40.515" v="3919"/>
          <ac:graphicFrameMkLst>
            <pc:docMk/>
            <pc:sldMk cId="3755135595" sldId="269"/>
            <ac:graphicFrameMk id="31" creationId="{5AF4D65B-492B-49CF-9EE9-8BB8F7ACAF53}"/>
          </ac:graphicFrameMkLst>
        </pc:graphicFrameChg>
        <pc:graphicFrameChg chg="del mod">
          <ac:chgData name="박 주형" userId="63a1ff503651cd9e" providerId="LiveId" clId="{F0397C0B-66A4-4A7B-BDB4-3ED5D8B3C051}" dt="2021-12-12T04:51:17.932" v="1084" actId="478"/>
          <ac:graphicFrameMkLst>
            <pc:docMk/>
            <pc:sldMk cId="3755135595" sldId="269"/>
            <ac:graphicFrameMk id="32" creationId="{4D58258F-BBE4-4A1B-A59B-A0956B412E8C}"/>
          </ac:graphicFrameMkLst>
        </pc:graphicFrameChg>
        <pc:picChg chg="add mod">
          <ac:chgData name="박 주형" userId="63a1ff503651cd9e" providerId="LiveId" clId="{F0397C0B-66A4-4A7B-BDB4-3ED5D8B3C051}" dt="2021-12-12T04:51:02.009" v="1081" actId="1076"/>
          <ac:picMkLst>
            <pc:docMk/>
            <pc:sldMk cId="3755135595" sldId="269"/>
            <ac:picMk id="33" creationId="{EC45A86C-D2BA-4609-8226-F43779E4875A}"/>
          </ac:picMkLst>
        </pc:picChg>
      </pc:sldChg>
      <pc:sldChg chg="modSp mod">
        <pc:chgData name="박 주형" userId="63a1ff503651cd9e" providerId="LiveId" clId="{F0397C0B-66A4-4A7B-BDB4-3ED5D8B3C051}" dt="2021-12-12T04:51:34.858" v="1111" actId="20577"/>
        <pc:sldMkLst>
          <pc:docMk/>
          <pc:sldMk cId="4263956181" sldId="270"/>
        </pc:sldMkLst>
        <pc:spChg chg="mod">
          <ac:chgData name="박 주형" userId="63a1ff503651cd9e" providerId="LiveId" clId="{F0397C0B-66A4-4A7B-BDB4-3ED5D8B3C051}" dt="2021-12-12T04:51:34.858" v="1111" actId="20577"/>
          <ac:spMkLst>
            <pc:docMk/>
            <pc:sldMk cId="4263956181" sldId="270"/>
            <ac:spMk id="7" creationId="{56BF9EF1-A88C-4FF2-BCB6-C6BFB3E3D080}"/>
          </ac:spMkLst>
        </pc:spChg>
      </pc:sldChg>
      <pc:sldChg chg="delSp modSp mod">
        <pc:chgData name="박 주형" userId="63a1ff503651cd9e" providerId="LiveId" clId="{F0397C0B-66A4-4A7B-BDB4-3ED5D8B3C051}" dt="2021-12-12T04:51:57.325" v="1131" actId="478"/>
        <pc:sldMkLst>
          <pc:docMk/>
          <pc:sldMk cId="3031865394" sldId="272"/>
        </pc:sldMkLst>
        <pc:spChg chg="mod">
          <ac:chgData name="박 주형" userId="63a1ff503651cd9e" providerId="LiveId" clId="{F0397C0B-66A4-4A7B-BDB4-3ED5D8B3C051}" dt="2021-12-12T04:51:53.693" v="1128"/>
          <ac:spMkLst>
            <pc:docMk/>
            <pc:sldMk cId="3031865394" sldId="272"/>
            <ac:spMk id="18" creationId="{6DA62A3E-A28C-4C52-B303-405ACAF1AB13}"/>
          </ac:spMkLst>
        </pc:spChg>
        <pc:spChg chg="del mod">
          <ac:chgData name="박 주형" userId="63a1ff503651cd9e" providerId="LiveId" clId="{F0397C0B-66A4-4A7B-BDB4-3ED5D8B3C051}" dt="2021-12-12T04:51:56.123" v="1130" actId="478"/>
          <ac:spMkLst>
            <pc:docMk/>
            <pc:sldMk cId="3031865394" sldId="272"/>
            <ac:spMk id="39" creationId="{2E2A514E-2F4C-47F2-ADBD-10806390130E}"/>
          </ac:spMkLst>
        </pc:spChg>
        <pc:cxnChg chg="del">
          <ac:chgData name="박 주형" userId="63a1ff503651cd9e" providerId="LiveId" clId="{F0397C0B-66A4-4A7B-BDB4-3ED5D8B3C051}" dt="2021-12-12T04:51:57.325" v="1131" actId="478"/>
          <ac:cxnSpMkLst>
            <pc:docMk/>
            <pc:sldMk cId="3031865394" sldId="272"/>
            <ac:cxnSpMk id="40" creationId="{14EED56E-7049-4E85-BA27-89233A43400F}"/>
          </ac:cxnSpMkLst>
        </pc:cxnChg>
      </pc:sldChg>
      <pc:sldChg chg="modSp mod">
        <pc:chgData name="박 주형" userId="63a1ff503651cd9e" providerId="LiveId" clId="{F0397C0B-66A4-4A7B-BDB4-3ED5D8B3C051}" dt="2021-12-12T04:52:09.995" v="1132" actId="20577"/>
        <pc:sldMkLst>
          <pc:docMk/>
          <pc:sldMk cId="146203804" sldId="273"/>
        </pc:sldMkLst>
        <pc:spChg chg="mod">
          <ac:chgData name="박 주형" userId="63a1ff503651cd9e" providerId="LiveId" clId="{F0397C0B-66A4-4A7B-BDB4-3ED5D8B3C051}" dt="2021-12-12T04:52:09.995" v="1132" actId="20577"/>
          <ac:spMkLst>
            <pc:docMk/>
            <pc:sldMk cId="146203804" sldId="273"/>
            <ac:spMk id="204" creationId="{FA58CE7E-809B-4B27-800D-6982C678AAAA}"/>
          </ac:spMkLst>
        </pc:spChg>
      </pc:sldChg>
      <pc:sldChg chg="modSp mod">
        <pc:chgData name="박 주형" userId="63a1ff503651cd9e" providerId="LiveId" clId="{F0397C0B-66A4-4A7B-BDB4-3ED5D8B3C051}" dt="2021-12-12T04:52:23.464" v="1133" actId="20577"/>
        <pc:sldMkLst>
          <pc:docMk/>
          <pc:sldMk cId="2576302558" sldId="275"/>
        </pc:sldMkLst>
        <pc:spChg chg="mod">
          <ac:chgData name="박 주형" userId="63a1ff503651cd9e" providerId="LiveId" clId="{F0397C0B-66A4-4A7B-BDB4-3ED5D8B3C051}" dt="2021-12-12T04:52:23.464" v="1133" actId="20577"/>
          <ac:spMkLst>
            <pc:docMk/>
            <pc:sldMk cId="2576302558" sldId="275"/>
            <ac:spMk id="355" creationId="{E9CF5614-078C-4BAE-92DF-F004DCFDC086}"/>
          </ac:spMkLst>
        </pc:spChg>
      </pc:sldChg>
      <pc:sldChg chg="addSp delSp modSp mod">
        <pc:chgData name="박 주형" userId="63a1ff503651cd9e" providerId="LiveId" clId="{F0397C0B-66A4-4A7B-BDB4-3ED5D8B3C051}" dt="2021-12-08T07:09:27.193" v="311" actId="1076"/>
        <pc:sldMkLst>
          <pc:docMk/>
          <pc:sldMk cId="1187428130" sldId="276"/>
        </pc:sldMkLst>
        <pc:spChg chg="mod topLvl">
          <ac:chgData name="박 주형" userId="63a1ff503651cd9e" providerId="LiveId" clId="{F0397C0B-66A4-4A7B-BDB4-3ED5D8B3C051}" dt="2021-12-08T07:09:27.193" v="311" actId="1076"/>
          <ac:spMkLst>
            <pc:docMk/>
            <pc:sldMk cId="1187428130" sldId="276"/>
            <ac:spMk id="143" creationId="{0B4DBEFB-A4FC-4C66-95FC-1791596CA25F}"/>
          </ac:spMkLst>
        </pc:spChg>
        <pc:spChg chg="mod topLvl">
          <ac:chgData name="박 주형" userId="63a1ff503651cd9e" providerId="LiveId" clId="{F0397C0B-66A4-4A7B-BDB4-3ED5D8B3C051}" dt="2021-12-08T07:09:27.193" v="311" actId="1076"/>
          <ac:spMkLst>
            <pc:docMk/>
            <pc:sldMk cId="1187428130" sldId="276"/>
            <ac:spMk id="144" creationId="{374597C4-1F25-492D-BF2F-039E7ADBBE66}"/>
          </ac:spMkLst>
        </pc:spChg>
        <pc:spChg chg="mod topLvl">
          <ac:chgData name="박 주형" userId="63a1ff503651cd9e" providerId="LiveId" clId="{F0397C0B-66A4-4A7B-BDB4-3ED5D8B3C051}" dt="2021-12-08T07:09:27.193" v="311" actId="1076"/>
          <ac:spMkLst>
            <pc:docMk/>
            <pc:sldMk cId="1187428130" sldId="276"/>
            <ac:spMk id="145" creationId="{D780B277-2589-4A96-83B0-4A0BE6C378B7}"/>
          </ac:spMkLst>
        </pc:spChg>
        <pc:spChg chg="mod topLvl">
          <ac:chgData name="박 주형" userId="63a1ff503651cd9e" providerId="LiveId" clId="{F0397C0B-66A4-4A7B-BDB4-3ED5D8B3C051}" dt="2021-12-08T07:09:27.193" v="311" actId="1076"/>
          <ac:spMkLst>
            <pc:docMk/>
            <pc:sldMk cId="1187428130" sldId="276"/>
            <ac:spMk id="146" creationId="{83BA4E1A-559B-4D93-BAF8-9BCB410A1CF8}"/>
          </ac:spMkLst>
        </pc:spChg>
        <pc:spChg chg="mod">
          <ac:chgData name="박 주형" userId="63a1ff503651cd9e" providerId="LiveId" clId="{F0397C0B-66A4-4A7B-BDB4-3ED5D8B3C051}" dt="2021-12-08T07:09:27.193" v="311" actId="1076"/>
          <ac:spMkLst>
            <pc:docMk/>
            <pc:sldMk cId="1187428130" sldId="276"/>
            <ac:spMk id="230" creationId="{31CF32FD-31F7-4E73-BA55-B4A6A4835A4F}"/>
          </ac:spMkLst>
        </pc:spChg>
        <pc:spChg chg="mod">
          <ac:chgData name="박 주형" userId="63a1ff503651cd9e" providerId="LiveId" clId="{F0397C0B-66A4-4A7B-BDB4-3ED5D8B3C051}" dt="2021-12-08T07:09:27.193" v="311" actId="1076"/>
          <ac:spMkLst>
            <pc:docMk/>
            <pc:sldMk cId="1187428130" sldId="276"/>
            <ac:spMk id="231" creationId="{27B604F8-FBC1-45B9-BB72-4D2052DC4FE6}"/>
          </ac:spMkLst>
        </pc:spChg>
        <pc:spChg chg="mod">
          <ac:chgData name="박 주형" userId="63a1ff503651cd9e" providerId="LiveId" clId="{F0397C0B-66A4-4A7B-BDB4-3ED5D8B3C051}" dt="2021-12-08T07:09:27.193" v="311" actId="1076"/>
          <ac:spMkLst>
            <pc:docMk/>
            <pc:sldMk cId="1187428130" sldId="276"/>
            <ac:spMk id="243" creationId="{1D14EADA-0DB4-418A-A83E-FE61CDD5E7D9}"/>
          </ac:spMkLst>
        </pc:spChg>
        <pc:spChg chg="mod">
          <ac:chgData name="박 주형" userId="63a1ff503651cd9e" providerId="LiveId" clId="{F0397C0B-66A4-4A7B-BDB4-3ED5D8B3C051}" dt="2021-12-08T07:09:27.193" v="311" actId="1076"/>
          <ac:spMkLst>
            <pc:docMk/>
            <pc:sldMk cId="1187428130" sldId="276"/>
            <ac:spMk id="288" creationId="{2509C890-F152-4F71-9E28-0CDFF47CB6AE}"/>
          </ac:spMkLst>
        </pc:spChg>
        <pc:spChg chg="mod">
          <ac:chgData name="박 주형" userId="63a1ff503651cd9e" providerId="LiveId" clId="{F0397C0B-66A4-4A7B-BDB4-3ED5D8B3C051}" dt="2021-12-08T07:09:27.193" v="311" actId="1076"/>
          <ac:spMkLst>
            <pc:docMk/>
            <pc:sldMk cId="1187428130" sldId="276"/>
            <ac:spMk id="291" creationId="{9C482C39-0EF8-4E73-932D-32E9461470C6}"/>
          </ac:spMkLst>
        </pc:spChg>
        <pc:spChg chg="mod">
          <ac:chgData name="박 주형" userId="63a1ff503651cd9e" providerId="LiveId" clId="{F0397C0B-66A4-4A7B-BDB4-3ED5D8B3C051}" dt="2021-12-08T07:09:27.193" v="311" actId="1076"/>
          <ac:spMkLst>
            <pc:docMk/>
            <pc:sldMk cId="1187428130" sldId="276"/>
            <ac:spMk id="292" creationId="{2FA6049B-A048-4371-952F-E411A2BCD3F9}"/>
          </ac:spMkLst>
        </pc:spChg>
        <pc:spChg chg="mod">
          <ac:chgData name="박 주형" userId="63a1ff503651cd9e" providerId="LiveId" clId="{F0397C0B-66A4-4A7B-BDB4-3ED5D8B3C051}" dt="2021-12-08T07:09:27.193" v="311" actId="1076"/>
          <ac:spMkLst>
            <pc:docMk/>
            <pc:sldMk cId="1187428130" sldId="276"/>
            <ac:spMk id="293" creationId="{DDB23D7D-E67E-44A1-9532-E6FCAD9897FB}"/>
          </ac:spMkLst>
        </pc:spChg>
        <pc:spChg chg="mod">
          <ac:chgData name="박 주형" userId="63a1ff503651cd9e" providerId="LiveId" clId="{F0397C0B-66A4-4A7B-BDB4-3ED5D8B3C051}" dt="2021-12-08T07:09:27.193" v="311" actId="1076"/>
          <ac:spMkLst>
            <pc:docMk/>
            <pc:sldMk cId="1187428130" sldId="276"/>
            <ac:spMk id="294" creationId="{AC034789-FDF3-436D-BCB9-0188995F6825}"/>
          </ac:spMkLst>
        </pc:spChg>
        <pc:spChg chg="mod">
          <ac:chgData name="박 주형" userId="63a1ff503651cd9e" providerId="LiveId" clId="{F0397C0B-66A4-4A7B-BDB4-3ED5D8B3C051}" dt="2021-12-08T07:09:27.193" v="311" actId="1076"/>
          <ac:spMkLst>
            <pc:docMk/>
            <pc:sldMk cId="1187428130" sldId="276"/>
            <ac:spMk id="295" creationId="{67AC9CCF-5263-4355-9157-A20EB8233251}"/>
          </ac:spMkLst>
        </pc:spChg>
        <pc:spChg chg="mod">
          <ac:chgData name="박 주형" userId="63a1ff503651cd9e" providerId="LiveId" clId="{F0397C0B-66A4-4A7B-BDB4-3ED5D8B3C051}" dt="2021-12-08T07:09:27.193" v="311" actId="1076"/>
          <ac:spMkLst>
            <pc:docMk/>
            <pc:sldMk cId="1187428130" sldId="276"/>
            <ac:spMk id="296" creationId="{C405B6CA-5FCF-4B25-8826-F971FFDE2AC7}"/>
          </ac:spMkLst>
        </pc:spChg>
        <pc:spChg chg="mod">
          <ac:chgData name="박 주형" userId="63a1ff503651cd9e" providerId="LiveId" clId="{F0397C0B-66A4-4A7B-BDB4-3ED5D8B3C051}" dt="2021-12-08T07:09:27.193" v="311" actId="1076"/>
          <ac:spMkLst>
            <pc:docMk/>
            <pc:sldMk cId="1187428130" sldId="276"/>
            <ac:spMk id="300" creationId="{21B61DCB-A39E-453D-82CE-03E9FED3528B}"/>
          </ac:spMkLst>
        </pc:spChg>
        <pc:spChg chg="mod">
          <ac:chgData name="박 주형" userId="63a1ff503651cd9e" providerId="LiveId" clId="{F0397C0B-66A4-4A7B-BDB4-3ED5D8B3C051}" dt="2021-12-08T07:09:27.193" v="311" actId="1076"/>
          <ac:spMkLst>
            <pc:docMk/>
            <pc:sldMk cId="1187428130" sldId="276"/>
            <ac:spMk id="302" creationId="{EAF65B04-6E23-4098-B155-148933207331}"/>
          </ac:spMkLst>
        </pc:spChg>
        <pc:spChg chg="mod">
          <ac:chgData name="박 주형" userId="63a1ff503651cd9e" providerId="LiveId" clId="{F0397C0B-66A4-4A7B-BDB4-3ED5D8B3C051}" dt="2021-12-08T07:09:27.193" v="311" actId="1076"/>
          <ac:spMkLst>
            <pc:docMk/>
            <pc:sldMk cId="1187428130" sldId="276"/>
            <ac:spMk id="303" creationId="{9AEE6D53-7D71-482F-A0F3-EC09BC4C5F54}"/>
          </ac:spMkLst>
        </pc:spChg>
        <pc:spChg chg="mod">
          <ac:chgData name="박 주형" userId="63a1ff503651cd9e" providerId="LiveId" clId="{F0397C0B-66A4-4A7B-BDB4-3ED5D8B3C051}" dt="2021-12-08T07:09:27.193" v="311" actId="1076"/>
          <ac:spMkLst>
            <pc:docMk/>
            <pc:sldMk cId="1187428130" sldId="276"/>
            <ac:spMk id="304" creationId="{5F387B9A-1834-4AE4-AD0D-8B16EE80B053}"/>
          </ac:spMkLst>
        </pc:spChg>
        <pc:spChg chg="mod">
          <ac:chgData name="박 주형" userId="63a1ff503651cd9e" providerId="LiveId" clId="{F0397C0B-66A4-4A7B-BDB4-3ED5D8B3C051}" dt="2021-12-08T07:09:27.193" v="311" actId="1076"/>
          <ac:spMkLst>
            <pc:docMk/>
            <pc:sldMk cId="1187428130" sldId="276"/>
            <ac:spMk id="305" creationId="{99CD5643-9F30-4E94-AD0D-23D3896C1A50}"/>
          </ac:spMkLst>
        </pc:spChg>
        <pc:spChg chg="mod">
          <ac:chgData name="박 주형" userId="63a1ff503651cd9e" providerId="LiveId" clId="{F0397C0B-66A4-4A7B-BDB4-3ED5D8B3C051}" dt="2021-12-08T07:09:27.193" v="311" actId="1076"/>
          <ac:spMkLst>
            <pc:docMk/>
            <pc:sldMk cId="1187428130" sldId="276"/>
            <ac:spMk id="306" creationId="{F15B0650-8AED-42ED-B29A-5422C7CD21B8}"/>
          </ac:spMkLst>
        </pc:spChg>
        <pc:spChg chg="mod">
          <ac:chgData name="박 주형" userId="63a1ff503651cd9e" providerId="LiveId" clId="{F0397C0B-66A4-4A7B-BDB4-3ED5D8B3C051}" dt="2021-12-08T07:09:27.193" v="311" actId="1076"/>
          <ac:spMkLst>
            <pc:docMk/>
            <pc:sldMk cId="1187428130" sldId="276"/>
            <ac:spMk id="307" creationId="{8F95D76B-F9C5-4F27-A8A4-C43A5704A059}"/>
          </ac:spMkLst>
        </pc:spChg>
        <pc:spChg chg="mod">
          <ac:chgData name="박 주형" userId="63a1ff503651cd9e" providerId="LiveId" clId="{F0397C0B-66A4-4A7B-BDB4-3ED5D8B3C051}" dt="2021-12-08T07:09:27.193" v="311" actId="1076"/>
          <ac:spMkLst>
            <pc:docMk/>
            <pc:sldMk cId="1187428130" sldId="276"/>
            <ac:spMk id="308" creationId="{4C15033C-CBB7-4D59-8F19-98833BCD5FAD}"/>
          </ac:spMkLst>
        </pc:spChg>
        <pc:spChg chg="mod">
          <ac:chgData name="박 주형" userId="63a1ff503651cd9e" providerId="LiveId" clId="{F0397C0B-66A4-4A7B-BDB4-3ED5D8B3C051}" dt="2021-12-08T07:09:27.193" v="311" actId="1076"/>
          <ac:spMkLst>
            <pc:docMk/>
            <pc:sldMk cId="1187428130" sldId="276"/>
            <ac:spMk id="309" creationId="{9C4D58C6-F223-40EA-BDD7-5BD1FCE5F003}"/>
          </ac:spMkLst>
        </pc:spChg>
        <pc:spChg chg="mod">
          <ac:chgData name="박 주형" userId="63a1ff503651cd9e" providerId="LiveId" clId="{F0397C0B-66A4-4A7B-BDB4-3ED5D8B3C051}" dt="2021-12-08T07:09:27.193" v="311" actId="1076"/>
          <ac:spMkLst>
            <pc:docMk/>
            <pc:sldMk cId="1187428130" sldId="276"/>
            <ac:spMk id="310" creationId="{20E77E5C-41B9-493E-9A58-7736C726A14B}"/>
          </ac:spMkLst>
        </pc:spChg>
        <pc:spChg chg="mod">
          <ac:chgData name="박 주형" userId="63a1ff503651cd9e" providerId="LiveId" clId="{F0397C0B-66A4-4A7B-BDB4-3ED5D8B3C051}" dt="2021-12-08T07:09:27.193" v="311" actId="1076"/>
          <ac:spMkLst>
            <pc:docMk/>
            <pc:sldMk cId="1187428130" sldId="276"/>
            <ac:spMk id="311" creationId="{4125EBDB-0A34-4478-854B-9B214E5B9C80}"/>
          </ac:spMkLst>
        </pc:spChg>
        <pc:spChg chg="mod">
          <ac:chgData name="박 주형" userId="63a1ff503651cd9e" providerId="LiveId" clId="{F0397C0B-66A4-4A7B-BDB4-3ED5D8B3C051}" dt="2021-12-08T07:09:27.193" v="311" actId="1076"/>
          <ac:spMkLst>
            <pc:docMk/>
            <pc:sldMk cId="1187428130" sldId="276"/>
            <ac:spMk id="312" creationId="{094851F1-012F-4BA9-85E8-09DE73B8CEC3}"/>
          </ac:spMkLst>
        </pc:spChg>
        <pc:spChg chg="mod">
          <ac:chgData name="박 주형" userId="63a1ff503651cd9e" providerId="LiveId" clId="{F0397C0B-66A4-4A7B-BDB4-3ED5D8B3C051}" dt="2021-12-08T07:09:27.193" v="311" actId="1076"/>
          <ac:spMkLst>
            <pc:docMk/>
            <pc:sldMk cId="1187428130" sldId="276"/>
            <ac:spMk id="313" creationId="{44BDD1CA-EA61-4D6C-9E63-D4E0F0E51765}"/>
          </ac:spMkLst>
        </pc:spChg>
        <pc:grpChg chg="add mod">
          <ac:chgData name="박 주형" userId="63a1ff503651cd9e" providerId="LiveId" clId="{F0397C0B-66A4-4A7B-BDB4-3ED5D8B3C051}" dt="2021-12-08T07:09:27.193" v="311" actId="1076"/>
          <ac:grpSpMkLst>
            <pc:docMk/>
            <pc:sldMk cId="1187428130" sldId="276"/>
            <ac:grpSpMk id="2" creationId="{1ABAB794-FCA1-47CC-B04D-89685D469980}"/>
          </ac:grpSpMkLst>
        </pc:grpChg>
        <pc:grpChg chg="del">
          <ac:chgData name="박 주형" userId="63a1ff503651cd9e" providerId="LiveId" clId="{F0397C0B-66A4-4A7B-BDB4-3ED5D8B3C051}" dt="2021-12-08T06:54:05.954" v="307" actId="165"/>
          <ac:grpSpMkLst>
            <pc:docMk/>
            <pc:sldMk cId="1187428130" sldId="276"/>
            <ac:grpSpMk id="4" creationId="{7BA64F0E-688A-4CF9-BA77-A8F5522602F9}"/>
          </ac:grpSpMkLst>
        </pc:grpChg>
        <pc:grpChg chg="mod topLvl">
          <ac:chgData name="박 주형" userId="63a1ff503651cd9e" providerId="LiveId" clId="{F0397C0B-66A4-4A7B-BDB4-3ED5D8B3C051}" dt="2021-12-08T07:09:27.193" v="311" actId="1076"/>
          <ac:grpSpMkLst>
            <pc:docMk/>
            <pc:sldMk cId="1187428130" sldId="276"/>
            <ac:grpSpMk id="77" creationId="{D95C7E9D-ACA1-43D8-93BC-ACEA1A8A960D}"/>
          </ac:grpSpMkLst>
        </pc:grpChg>
        <pc:grpChg chg="mod">
          <ac:chgData name="박 주형" userId="63a1ff503651cd9e" providerId="LiveId" clId="{F0397C0B-66A4-4A7B-BDB4-3ED5D8B3C051}" dt="2021-12-08T07:09:27.193" v="311" actId="1076"/>
          <ac:grpSpMkLst>
            <pc:docMk/>
            <pc:sldMk cId="1187428130" sldId="276"/>
            <ac:grpSpMk id="229" creationId="{68E03926-ED8D-43AA-8A23-EB583980D6E2}"/>
          </ac:grpSpMkLst>
        </pc:grpChg>
        <pc:grpChg chg="mod">
          <ac:chgData name="박 주형" userId="63a1ff503651cd9e" providerId="LiveId" clId="{F0397C0B-66A4-4A7B-BDB4-3ED5D8B3C051}" dt="2021-12-08T07:09:27.193" v="311" actId="1076"/>
          <ac:grpSpMkLst>
            <pc:docMk/>
            <pc:sldMk cId="1187428130" sldId="276"/>
            <ac:grpSpMk id="232" creationId="{D4A4F25F-3B19-4FA9-A5B1-57F7BDC8801D}"/>
          </ac:grpSpMkLst>
        </pc:grpChg>
        <pc:grpChg chg="mod">
          <ac:chgData name="박 주형" userId="63a1ff503651cd9e" providerId="LiveId" clId="{F0397C0B-66A4-4A7B-BDB4-3ED5D8B3C051}" dt="2021-12-08T07:09:27.193" v="311" actId="1076"/>
          <ac:grpSpMkLst>
            <pc:docMk/>
            <pc:sldMk cId="1187428130" sldId="276"/>
            <ac:grpSpMk id="299" creationId="{BF1B8360-CA29-4C15-98BC-3D6BBE0A3CD0}"/>
          </ac:grpSpMkLst>
        </pc:grpChg>
        <pc:grpChg chg="mod">
          <ac:chgData name="박 주형" userId="63a1ff503651cd9e" providerId="LiveId" clId="{F0397C0B-66A4-4A7B-BDB4-3ED5D8B3C051}" dt="2021-12-08T07:09:27.193" v="311" actId="1076"/>
          <ac:grpSpMkLst>
            <pc:docMk/>
            <pc:sldMk cId="1187428130" sldId="276"/>
            <ac:grpSpMk id="301" creationId="{A54DF054-2F0C-4344-AEB2-3FCD466E58D6}"/>
          </ac:grpSpMkLst>
        </pc:grpChg>
        <pc:picChg chg="mod">
          <ac:chgData name="박 주형" userId="63a1ff503651cd9e" providerId="LiveId" clId="{F0397C0B-66A4-4A7B-BDB4-3ED5D8B3C051}" dt="2021-12-08T07:09:27.193" v="311" actId="1076"/>
          <ac:picMkLst>
            <pc:docMk/>
            <pc:sldMk cId="1187428130" sldId="276"/>
            <ac:picMk id="15" creationId="{4EB93802-2B2A-4B28-972D-8EA068D8A4AA}"/>
          </ac:picMkLst>
        </pc:picChg>
        <pc:picChg chg="mod">
          <ac:chgData name="박 주형" userId="63a1ff503651cd9e" providerId="LiveId" clId="{F0397C0B-66A4-4A7B-BDB4-3ED5D8B3C051}" dt="2021-12-08T07:09:27.193" v="311" actId="1076"/>
          <ac:picMkLst>
            <pc:docMk/>
            <pc:sldMk cId="1187428130" sldId="276"/>
            <ac:picMk id="228" creationId="{3F452732-1FCA-4B85-BF78-B20905DC6A95}"/>
          </ac:picMkLst>
        </pc:picChg>
      </pc:sldChg>
      <pc:sldChg chg="addSp delSp modSp mod ord">
        <pc:chgData name="박 주형" userId="63a1ff503651cd9e" providerId="LiveId" clId="{F0397C0B-66A4-4A7B-BDB4-3ED5D8B3C051}" dt="2021-12-12T05:00:02.929" v="1854" actId="20577"/>
        <pc:sldMkLst>
          <pc:docMk/>
          <pc:sldMk cId="3835981816" sldId="280"/>
        </pc:sldMkLst>
        <pc:spChg chg="mod">
          <ac:chgData name="박 주형" userId="63a1ff503651cd9e" providerId="LiveId" clId="{F0397C0B-66A4-4A7B-BDB4-3ED5D8B3C051}" dt="2021-12-12T05:00:02.929" v="1854" actId="20577"/>
          <ac:spMkLst>
            <pc:docMk/>
            <pc:sldMk cId="3835981816" sldId="280"/>
            <ac:spMk id="3" creationId="{00000000-0000-0000-0000-000000000000}"/>
          </ac:spMkLst>
        </pc:spChg>
        <pc:spChg chg="del">
          <ac:chgData name="박 주형" userId="63a1ff503651cd9e" providerId="LiveId" clId="{F0397C0B-66A4-4A7B-BDB4-3ED5D8B3C051}" dt="2021-12-06T07:08:25.675" v="269" actId="478"/>
          <ac:spMkLst>
            <pc:docMk/>
            <pc:sldMk cId="3835981816" sldId="280"/>
            <ac:spMk id="4" creationId="{BC359889-F592-4F0F-A4D2-6F93D2CBAD49}"/>
          </ac:spMkLst>
        </pc:spChg>
        <pc:spChg chg="mod topLvl">
          <ac:chgData name="박 주형" userId="63a1ff503651cd9e" providerId="LiveId" clId="{F0397C0B-66A4-4A7B-BDB4-3ED5D8B3C051}" dt="2021-12-11T11:55:04.647" v="885" actId="164"/>
          <ac:spMkLst>
            <pc:docMk/>
            <pc:sldMk cId="3835981816" sldId="280"/>
            <ac:spMk id="29" creationId="{6CBE7256-C378-492E-9DA8-870AF7A9120C}"/>
          </ac:spMkLst>
        </pc:spChg>
        <pc:spChg chg="mod topLvl">
          <ac:chgData name="박 주형" userId="63a1ff503651cd9e" providerId="LiveId" clId="{F0397C0B-66A4-4A7B-BDB4-3ED5D8B3C051}" dt="2021-12-11T11:55:04.647" v="885" actId="164"/>
          <ac:spMkLst>
            <pc:docMk/>
            <pc:sldMk cId="3835981816" sldId="280"/>
            <ac:spMk id="30" creationId="{A361936D-E62E-482F-99CD-AA2558C83546}"/>
          </ac:spMkLst>
        </pc:spChg>
        <pc:spChg chg="mod">
          <ac:chgData name="박 주형" userId="63a1ff503651cd9e" providerId="LiveId" clId="{F0397C0B-66A4-4A7B-BDB4-3ED5D8B3C051}" dt="2021-12-11T11:54:51.219" v="880" actId="165"/>
          <ac:spMkLst>
            <pc:docMk/>
            <pc:sldMk cId="3835981816" sldId="280"/>
            <ac:spMk id="37" creationId="{8363F11E-E155-4824-B95C-1675052EB862}"/>
          </ac:spMkLst>
        </pc:spChg>
        <pc:spChg chg="mod">
          <ac:chgData name="박 주형" userId="63a1ff503651cd9e" providerId="LiveId" clId="{F0397C0B-66A4-4A7B-BDB4-3ED5D8B3C051}" dt="2021-12-11T11:54:51.219" v="880" actId="165"/>
          <ac:spMkLst>
            <pc:docMk/>
            <pc:sldMk cId="3835981816" sldId="280"/>
            <ac:spMk id="38" creationId="{AB8E8092-97D9-412C-BA17-CE666BC0CDA2}"/>
          </ac:spMkLst>
        </pc:spChg>
        <pc:spChg chg="mod">
          <ac:chgData name="박 주형" userId="63a1ff503651cd9e" providerId="LiveId" clId="{F0397C0B-66A4-4A7B-BDB4-3ED5D8B3C051}" dt="2021-12-11T11:54:51.219" v="880" actId="165"/>
          <ac:spMkLst>
            <pc:docMk/>
            <pc:sldMk cId="3835981816" sldId="280"/>
            <ac:spMk id="39" creationId="{031E7B78-10D1-429F-8416-BAB977774F8F}"/>
          </ac:spMkLst>
        </pc:spChg>
        <pc:spChg chg="mod">
          <ac:chgData name="박 주형" userId="63a1ff503651cd9e" providerId="LiveId" clId="{F0397C0B-66A4-4A7B-BDB4-3ED5D8B3C051}" dt="2021-12-11T11:54:51.219" v="880" actId="165"/>
          <ac:spMkLst>
            <pc:docMk/>
            <pc:sldMk cId="3835981816" sldId="280"/>
            <ac:spMk id="40" creationId="{8DCD14AC-C1A3-4D06-9EC5-474C42E9C85C}"/>
          </ac:spMkLst>
        </pc:spChg>
        <pc:spChg chg="mod">
          <ac:chgData name="박 주형" userId="63a1ff503651cd9e" providerId="LiveId" clId="{F0397C0B-66A4-4A7B-BDB4-3ED5D8B3C051}" dt="2021-12-11T11:54:51.219" v="880" actId="165"/>
          <ac:spMkLst>
            <pc:docMk/>
            <pc:sldMk cId="3835981816" sldId="280"/>
            <ac:spMk id="41" creationId="{4097CC20-BB7E-43EA-BABD-E63F38C7F70D}"/>
          </ac:spMkLst>
        </pc:spChg>
        <pc:spChg chg="mod">
          <ac:chgData name="박 주형" userId="63a1ff503651cd9e" providerId="LiveId" clId="{F0397C0B-66A4-4A7B-BDB4-3ED5D8B3C051}" dt="2021-12-11T11:54:51.219" v="880" actId="165"/>
          <ac:spMkLst>
            <pc:docMk/>
            <pc:sldMk cId="3835981816" sldId="280"/>
            <ac:spMk id="42" creationId="{546C3928-F478-4BD4-AFDF-B67E51519932}"/>
          </ac:spMkLst>
        </pc:spChg>
        <pc:grpChg chg="del">
          <ac:chgData name="박 주형" userId="63a1ff503651cd9e" providerId="LiveId" clId="{F0397C0B-66A4-4A7B-BDB4-3ED5D8B3C051}" dt="2021-12-06T07:08:22.760" v="267" actId="478"/>
          <ac:grpSpMkLst>
            <pc:docMk/>
            <pc:sldMk cId="3835981816" sldId="280"/>
            <ac:grpSpMk id="2" creationId="{16E97DB6-A105-4786-9B28-0793A812B11B}"/>
          </ac:grpSpMkLst>
        </pc:grpChg>
        <pc:grpChg chg="add del mod">
          <ac:chgData name="박 주형" userId="63a1ff503651cd9e" providerId="LiveId" clId="{F0397C0B-66A4-4A7B-BDB4-3ED5D8B3C051}" dt="2021-12-10T05:26:06.350" v="581" actId="165"/>
          <ac:grpSpMkLst>
            <pc:docMk/>
            <pc:sldMk cId="3835981816" sldId="280"/>
            <ac:grpSpMk id="2" creationId="{B8C69283-0935-4008-90D0-CDCBF07D3BB3}"/>
          </ac:grpSpMkLst>
        </pc:grpChg>
        <pc:grpChg chg="add mod">
          <ac:chgData name="박 주형" userId="63a1ff503651cd9e" providerId="LiveId" clId="{F0397C0B-66A4-4A7B-BDB4-3ED5D8B3C051}" dt="2021-12-11T11:55:04.647" v="885" actId="164"/>
          <ac:grpSpMkLst>
            <pc:docMk/>
            <pc:sldMk cId="3835981816" sldId="280"/>
            <ac:grpSpMk id="5" creationId="{9BFAD9CB-DE33-4414-9A00-62D23AC59671}"/>
          </ac:grpSpMkLst>
        </pc:grpChg>
        <pc:grpChg chg="add del mod">
          <ac:chgData name="박 주형" userId="63a1ff503651cd9e" providerId="LiveId" clId="{F0397C0B-66A4-4A7B-BDB4-3ED5D8B3C051}" dt="2021-12-10T05:22:05.661" v="337" actId="165"/>
          <ac:grpSpMkLst>
            <pc:docMk/>
            <pc:sldMk cId="3835981816" sldId="280"/>
            <ac:grpSpMk id="25" creationId="{44E3F901-C621-4A2F-B6DE-952B057923C6}"/>
          </ac:grpSpMkLst>
        </pc:grpChg>
        <pc:grpChg chg="del mod topLvl">
          <ac:chgData name="박 주형" userId="63a1ff503651cd9e" providerId="LiveId" clId="{F0397C0B-66A4-4A7B-BDB4-3ED5D8B3C051}" dt="2021-12-11T11:54:51.219" v="880" actId="165"/>
          <ac:grpSpMkLst>
            <pc:docMk/>
            <pc:sldMk cId="3835981816" sldId="280"/>
            <ac:grpSpMk id="26" creationId="{8E3FE773-E81F-46AE-8196-C85EFB29824C}"/>
          </ac:grpSpMkLst>
        </pc:grpChg>
        <pc:grpChg chg="mod topLvl">
          <ac:chgData name="박 주형" userId="63a1ff503651cd9e" providerId="LiveId" clId="{F0397C0B-66A4-4A7B-BDB4-3ED5D8B3C051}" dt="2021-12-11T11:55:04.647" v="885" actId="164"/>
          <ac:grpSpMkLst>
            <pc:docMk/>
            <pc:sldMk cId="3835981816" sldId="280"/>
            <ac:grpSpMk id="31" creationId="{EC3B6FF6-688D-4ABE-BC90-96493C74F4F5}"/>
          </ac:grpSpMkLst>
        </pc:grpChg>
        <pc:grpChg chg="del mod topLvl">
          <ac:chgData name="박 주형" userId="63a1ff503651cd9e" providerId="LiveId" clId="{F0397C0B-66A4-4A7B-BDB4-3ED5D8B3C051}" dt="2021-12-11T11:54:52.981" v="881" actId="478"/>
          <ac:grpSpMkLst>
            <pc:docMk/>
            <pc:sldMk cId="3835981816" sldId="280"/>
            <ac:grpSpMk id="32" creationId="{D862B11C-5220-41C7-ABFB-329C305648CA}"/>
          </ac:grpSpMkLst>
        </pc:grpChg>
        <pc:grpChg chg="mod">
          <ac:chgData name="박 주형" userId="63a1ff503651cd9e" providerId="LiveId" clId="{F0397C0B-66A4-4A7B-BDB4-3ED5D8B3C051}" dt="2021-12-11T11:54:51.219" v="880" actId="165"/>
          <ac:grpSpMkLst>
            <pc:docMk/>
            <pc:sldMk cId="3835981816" sldId="280"/>
            <ac:grpSpMk id="33" creationId="{3748B8D5-9547-4851-8C44-8F3BC241A87D}"/>
          </ac:grpSpMkLst>
        </pc:grpChg>
        <pc:grpChg chg="mod">
          <ac:chgData name="박 주형" userId="63a1ff503651cd9e" providerId="LiveId" clId="{F0397C0B-66A4-4A7B-BDB4-3ED5D8B3C051}" dt="2021-12-11T11:55:04.647" v="885" actId="164"/>
          <ac:grpSpMkLst>
            <pc:docMk/>
            <pc:sldMk cId="3835981816" sldId="280"/>
            <ac:grpSpMk id="157" creationId="{8ED7A23F-F6E5-47F5-A939-299415BFA425}"/>
          </ac:grpSpMkLst>
        </pc:grpChg>
        <pc:picChg chg="add mod">
          <ac:chgData name="박 주형" userId="63a1ff503651cd9e" providerId="LiveId" clId="{F0397C0B-66A4-4A7B-BDB4-3ED5D8B3C051}" dt="2021-12-11T11:55:04.647" v="885" actId="164"/>
          <ac:picMkLst>
            <pc:docMk/>
            <pc:sldMk cId="3835981816" sldId="280"/>
            <ac:picMk id="4" creationId="{0BFB9449-E530-4E0A-88DD-882458365EB5}"/>
          </ac:picMkLst>
        </pc:picChg>
        <pc:picChg chg="add del">
          <ac:chgData name="박 주형" userId="63a1ff503651cd9e" providerId="LiveId" clId="{F0397C0B-66A4-4A7B-BDB4-3ED5D8B3C051}" dt="2021-12-10T05:26:12.116" v="584" actId="22"/>
          <ac:picMkLst>
            <pc:docMk/>
            <pc:sldMk cId="3835981816" sldId="280"/>
            <ac:picMk id="5" creationId="{5F57357A-AD16-4FB2-912A-6B562926FD9B}"/>
          </ac:picMkLst>
        </pc:picChg>
        <pc:picChg chg="add del mod">
          <ac:chgData name="박 주형" userId="63a1ff503651cd9e" providerId="LiveId" clId="{F0397C0B-66A4-4A7B-BDB4-3ED5D8B3C051}" dt="2021-12-11T11:54:46.462" v="877" actId="478"/>
          <ac:picMkLst>
            <pc:docMk/>
            <pc:sldMk cId="3835981816" sldId="280"/>
            <ac:picMk id="7" creationId="{0E3B7C84-EAA9-4604-BB55-4CE09DC1B475}"/>
          </ac:picMkLst>
        </pc:picChg>
        <pc:picChg chg="add del mod">
          <ac:chgData name="박 주형" userId="63a1ff503651cd9e" providerId="LiveId" clId="{F0397C0B-66A4-4A7B-BDB4-3ED5D8B3C051}" dt="2021-12-06T07:08:18.413" v="264" actId="478"/>
          <ac:picMkLst>
            <pc:docMk/>
            <pc:sldMk cId="3835981816" sldId="280"/>
            <ac:picMk id="24" creationId="{63FDB343-C4D9-4B50-9445-3125FA2BAD3B}"/>
          </ac:picMkLst>
        </pc:picChg>
        <pc:picChg chg="del mod topLvl">
          <ac:chgData name="박 주형" userId="63a1ff503651cd9e" providerId="LiveId" clId="{F0397C0B-66A4-4A7B-BDB4-3ED5D8B3C051}" dt="2021-12-10T05:22:07.326" v="338" actId="478"/>
          <ac:picMkLst>
            <pc:docMk/>
            <pc:sldMk cId="3835981816" sldId="280"/>
            <ac:picMk id="27" creationId="{80C2F872-6215-4AB7-8719-7FE898E9A18C}"/>
          </ac:picMkLst>
        </pc:picChg>
        <pc:picChg chg="mod topLvl">
          <ac:chgData name="박 주형" userId="63a1ff503651cd9e" providerId="LiveId" clId="{F0397C0B-66A4-4A7B-BDB4-3ED5D8B3C051}" dt="2021-12-11T11:55:04.647" v="885" actId="164"/>
          <ac:picMkLst>
            <pc:docMk/>
            <pc:sldMk cId="3835981816" sldId="280"/>
            <ac:picMk id="28" creationId="{CDD91FA4-C5F4-43A5-B812-9A941610479D}"/>
          </ac:picMkLst>
        </pc:picChg>
        <pc:picChg chg="mod">
          <ac:chgData name="박 주형" userId="63a1ff503651cd9e" providerId="LiveId" clId="{F0397C0B-66A4-4A7B-BDB4-3ED5D8B3C051}" dt="2021-12-11T11:54:51.219" v="880" actId="165"/>
          <ac:picMkLst>
            <pc:docMk/>
            <pc:sldMk cId="3835981816" sldId="280"/>
            <ac:picMk id="34" creationId="{8A136623-16C7-4027-988C-111121E67C4E}"/>
          </ac:picMkLst>
        </pc:picChg>
        <pc:picChg chg="mod">
          <ac:chgData name="박 주형" userId="63a1ff503651cd9e" providerId="LiveId" clId="{F0397C0B-66A4-4A7B-BDB4-3ED5D8B3C051}" dt="2021-12-11T11:54:51.219" v="880" actId="165"/>
          <ac:picMkLst>
            <pc:docMk/>
            <pc:sldMk cId="3835981816" sldId="280"/>
            <ac:picMk id="35" creationId="{985F767E-17AB-40BF-85B0-23D10EE35DC8}"/>
          </ac:picMkLst>
        </pc:picChg>
        <pc:picChg chg="mod">
          <ac:chgData name="박 주형" userId="63a1ff503651cd9e" providerId="LiveId" clId="{F0397C0B-66A4-4A7B-BDB4-3ED5D8B3C051}" dt="2021-12-11T11:54:51.219" v="880" actId="165"/>
          <ac:picMkLst>
            <pc:docMk/>
            <pc:sldMk cId="3835981816" sldId="280"/>
            <ac:picMk id="36" creationId="{F9333123-5BC0-4D76-95EA-5531DC525427}"/>
          </ac:picMkLst>
        </pc:picChg>
        <pc:picChg chg="add del mod topLvl">
          <ac:chgData name="박 주형" userId="63a1ff503651cd9e" providerId="LiveId" clId="{F0397C0B-66A4-4A7B-BDB4-3ED5D8B3C051}" dt="2021-12-10T05:26:08.526" v="582" actId="478"/>
          <ac:picMkLst>
            <pc:docMk/>
            <pc:sldMk cId="3835981816" sldId="280"/>
            <ac:picMk id="43" creationId="{B4A7E00D-8E4F-4F78-8AA5-E378A68BF9B7}"/>
          </ac:picMkLst>
        </pc:picChg>
      </pc:sldChg>
      <pc:sldChg chg="addSp delSp modSp mod">
        <pc:chgData name="박 주형" userId="63a1ff503651cd9e" providerId="LiveId" clId="{F0397C0B-66A4-4A7B-BDB4-3ED5D8B3C051}" dt="2021-12-17T08:52:34.796" v="3995"/>
        <pc:sldMkLst>
          <pc:docMk/>
          <pc:sldMk cId="598487765" sldId="281"/>
        </pc:sldMkLst>
        <pc:spChg chg="add mod">
          <ac:chgData name="박 주형" userId="63a1ff503651cd9e" providerId="LiveId" clId="{F0397C0B-66A4-4A7B-BDB4-3ED5D8B3C051}" dt="2021-12-17T08:52:34.796" v="3995"/>
          <ac:spMkLst>
            <pc:docMk/>
            <pc:sldMk cId="598487765" sldId="281"/>
            <ac:spMk id="2" creationId="{8B3EAC47-326F-44EC-B4B8-16A6A7C08DE5}"/>
          </ac:spMkLst>
        </pc:spChg>
        <pc:spChg chg="add del mod">
          <ac:chgData name="박 주형" userId="63a1ff503651cd9e" providerId="LiveId" clId="{F0397C0B-66A4-4A7B-BDB4-3ED5D8B3C051}" dt="2021-12-11T11:58:24.298" v="916" actId="478"/>
          <ac:spMkLst>
            <pc:docMk/>
            <pc:sldMk cId="598487765" sldId="281"/>
            <ac:spMk id="4" creationId="{016C28B6-27E8-4192-931B-D389E480A7E0}"/>
          </ac:spMkLst>
        </pc:spChg>
        <pc:grpChg chg="add del mod">
          <ac:chgData name="박 주형" userId="63a1ff503651cd9e" providerId="LiveId" clId="{F0397C0B-66A4-4A7B-BDB4-3ED5D8B3C051}" dt="2021-12-06T07:09:00.445" v="277" actId="478"/>
          <ac:grpSpMkLst>
            <pc:docMk/>
            <pc:sldMk cId="598487765" sldId="281"/>
            <ac:grpSpMk id="4" creationId="{188C57E1-8B1F-4DE7-BF32-219D30ABD978}"/>
          </ac:grpSpMkLst>
        </pc:grpChg>
        <pc:picChg chg="mod">
          <ac:chgData name="박 주형" userId="63a1ff503651cd9e" providerId="LiveId" clId="{F0397C0B-66A4-4A7B-BDB4-3ED5D8B3C051}" dt="2021-12-06T07:08:53.041" v="274"/>
          <ac:picMkLst>
            <pc:docMk/>
            <pc:sldMk cId="598487765" sldId="281"/>
            <ac:picMk id="5" creationId="{4F9BE9F8-D790-4935-A58E-D295FE020C26}"/>
          </ac:picMkLst>
        </pc:picChg>
        <pc:picChg chg="mod">
          <ac:chgData name="박 주형" userId="63a1ff503651cd9e" providerId="LiveId" clId="{F0397C0B-66A4-4A7B-BDB4-3ED5D8B3C051}" dt="2021-12-06T07:08:53.041" v="274"/>
          <ac:picMkLst>
            <pc:docMk/>
            <pc:sldMk cId="598487765" sldId="281"/>
            <ac:picMk id="6" creationId="{83D44D5D-21DC-474F-95AC-A4E3C7116815}"/>
          </ac:picMkLst>
        </pc:picChg>
      </pc:sldChg>
      <pc:sldChg chg="addSp delSp modSp mod">
        <pc:chgData name="박 주형" userId="63a1ff503651cd9e" providerId="LiveId" clId="{F0397C0B-66A4-4A7B-BDB4-3ED5D8B3C051}" dt="2021-12-12T05:00:43.671" v="1900" actId="20577"/>
        <pc:sldMkLst>
          <pc:docMk/>
          <pc:sldMk cId="1445908242" sldId="282"/>
        </pc:sldMkLst>
        <pc:spChg chg="mod">
          <ac:chgData name="박 주형" userId="63a1ff503651cd9e" providerId="LiveId" clId="{F0397C0B-66A4-4A7B-BDB4-3ED5D8B3C051}" dt="2021-12-12T05:00:43.671" v="1900" actId="20577"/>
          <ac:spMkLst>
            <pc:docMk/>
            <pc:sldMk cId="1445908242" sldId="282"/>
            <ac:spMk id="3" creationId="{00000000-0000-0000-0000-000000000000}"/>
          </ac:spMkLst>
        </pc:spChg>
        <pc:spChg chg="del mod">
          <ac:chgData name="박 주형" userId="63a1ff503651cd9e" providerId="LiveId" clId="{F0397C0B-66A4-4A7B-BDB4-3ED5D8B3C051}" dt="2021-12-11T11:55:17.456" v="891" actId="478"/>
          <ac:spMkLst>
            <pc:docMk/>
            <pc:sldMk cId="1445908242" sldId="282"/>
            <ac:spMk id="4" creationId="{BC359889-F592-4F0F-A4D2-6F93D2CBAD49}"/>
          </ac:spMkLst>
        </pc:spChg>
        <pc:spChg chg="mod">
          <ac:chgData name="박 주형" userId="63a1ff503651cd9e" providerId="LiveId" clId="{F0397C0B-66A4-4A7B-BDB4-3ED5D8B3C051}" dt="2021-12-11T11:55:18.063" v="892"/>
          <ac:spMkLst>
            <pc:docMk/>
            <pc:sldMk cId="1445908242" sldId="282"/>
            <ac:spMk id="24" creationId="{C53110A2-8EB1-48D4-AAAE-F15B723A18B0}"/>
          </ac:spMkLst>
        </pc:spChg>
        <pc:spChg chg="mod">
          <ac:chgData name="박 주형" userId="63a1ff503651cd9e" providerId="LiveId" clId="{F0397C0B-66A4-4A7B-BDB4-3ED5D8B3C051}" dt="2021-12-11T11:55:18.063" v="892"/>
          <ac:spMkLst>
            <pc:docMk/>
            <pc:sldMk cId="1445908242" sldId="282"/>
            <ac:spMk id="25" creationId="{BC29C13B-D294-4B9B-8BF6-737D6D43DE9A}"/>
          </ac:spMkLst>
        </pc:spChg>
        <pc:spChg chg="mod">
          <ac:chgData name="박 주형" userId="63a1ff503651cd9e" providerId="LiveId" clId="{F0397C0B-66A4-4A7B-BDB4-3ED5D8B3C051}" dt="2021-12-11T11:55:18.063" v="892"/>
          <ac:spMkLst>
            <pc:docMk/>
            <pc:sldMk cId="1445908242" sldId="282"/>
            <ac:spMk id="29" creationId="{2CC91D03-A9E0-473F-9E8D-DC00C3A6AE5C}"/>
          </ac:spMkLst>
        </pc:spChg>
        <pc:spChg chg="mod">
          <ac:chgData name="박 주형" userId="63a1ff503651cd9e" providerId="LiveId" clId="{F0397C0B-66A4-4A7B-BDB4-3ED5D8B3C051}" dt="2021-12-11T11:55:18.063" v="892"/>
          <ac:spMkLst>
            <pc:docMk/>
            <pc:sldMk cId="1445908242" sldId="282"/>
            <ac:spMk id="30" creationId="{0088D911-9E38-4109-A5F4-54DE9D174B05}"/>
          </ac:spMkLst>
        </pc:spChg>
        <pc:spChg chg="mod">
          <ac:chgData name="박 주형" userId="63a1ff503651cd9e" providerId="LiveId" clId="{F0397C0B-66A4-4A7B-BDB4-3ED5D8B3C051}" dt="2021-12-11T11:55:18.063" v="892"/>
          <ac:spMkLst>
            <pc:docMk/>
            <pc:sldMk cId="1445908242" sldId="282"/>
            <ac:spMk id="31" creationId="{8B69AAF9-FF9E-4128-890E-FD2EB03B282F}"/>
          </ac:spMkLst>
        </pc:spChg>
        <pc:spChg chg="mod">
          <ac:chgData name="박 주형" userId="63a1ff503651cd9e" providerId="LiveId" clId="{F0397C0B-66A4-4A7B-BDB4-3ED5D8B3C051}" dt="2021-12-11T11:55:18.063" v="892"/>
          <ac:spMkLst>
            <pc:docMk/>
            <pc:sldMk cId="1445908242" sldId="282"/>
            <ac:spMk id="32" creationId="{BC37509D-5D42-469B-AE82-E4633970970A}"/>
          </ac:spMkLst>
        </pc:spChg>
        <pc:spChg chg="mod">
          <ac:chgData name="박 주형" userId="63a1ff503651cd9e" providerId="LiveId" clId="{F0397C0B-66A4-4A7B-BDB4-3ED5D8B3C051}" dt="2021-12-11T11:55:18.063" v="892"/>
          <ac:spMkLst>
            <pc:docMk/>
            <pc:sldMk cId="1445908242" sldId="282"/>
            <ac:spMk id="33" creationId="{584793E0-A6DB-46D1-9D9E-5411D8B6BE96}"/>
          </ac:spMkLst>
        </pc:spChg>
        <pc:spChg chg="mod">
          <ac:chgData name="박 주형" userId="63a1ff503651cd9e" providerId="LiveId" clId="{F0397C0B-66A4-4A7B-BDB4-3ED5D8B3C051}" dt="2021-12-11T11:55:18.063" v="892"/>
          <ac:spMkLst>
            <pc:docMk/>
            <pc:sldMk cId="1445908242" sldId="282"/>
            <ac:spMk id="34" creationId="{D801E7BC-B854-4DBE-BEB8-E81A735B1341}"/>
          </ac:spMkLst>
        </pc:spChg>
        <pc:spChg chg="mod">
          <ac:chgData name="박 주형" userId="63a1ff503651cd9e" providerId="LiveId" clId="{F0397C0B-66A4-4A7B-BDB4-3ED5D8B3C051}" dt="2021-12-11T11:55:18.063" v="892"/>
          <ac:spMkLst>
            <pc:docMk/>
            <pc:sldMk cId="1445908242" sldId="282"/>
            <ac:spMk id="35" creationId="{1836D646-A2E5-4577-BFF4-6477D560A9A7}"/>
          </ac:spMkLst>
        </pc:spChg>
        <pc:spChg chg="mod">
          <ac:chgData name="박 주형" userId="63a1ff503651cd9e" providerId="LiveId" clId="{F0397C0B-66A4-4A7B-BDB4-3ED5D8B3C051}" dt="2021-12-11T11:55:18.063" v="892"/>
          <ac:spMkLst>
            <pc:docMk/>
            <pc:sldMk cId="1445908242" sldId="282"/>
            <ac:spMk id="36" creationId="{DA04C927-0185-4226-A91F-61B908FACF7D}"/>
          </ac:spMkLst>
        </pc:spChg>
        <pc:spChg chg="mod">
          <ac:chgData name="박 주형" userId="63a1ff503651cd9e" providerId="LiveId" clId="{F0397C0B-66A4-4A7B-BDB4-3ED5D8B3C051}" dt="2021-12-10T05:30:15.544" v="754" actId="20577"/>
          <ac:spMkLst>
            <pc:docMk/>
            <pc:sldMk cId="1445908242" sldId="282"/>
            <ac:spMk id="99" creationId="{E9AB067B-C7C3-4117-B2C7-3A02A7201EA3}"/>
          </ac:spMkLst>
        </pc:spChg>
        <pc:spChg chg="del mod topLvl">
          <ac:chgData name="박 주형" userId="63a1ff503651cd9e" providerId="LiveId" clId="{F0397C0B-66A4-4A7B-BDB4-3ED5D8B3C051}" dt="2021-12-11T11:55:14.873" v="889" actId="478"/>
          <ac:spMkLst>
            <pc:docMk/>
            <pc:sldMk cId="1445908242" sldId="282"/>
            <ac:spMk id="154" creationId="{5BF5978B-E3DE-422A-974C-5599ED397B84}"/>
          </ac:spMkLst>
        </pc:spChg>
        <pc:spChg chg="del mod topLvl">
          <ac:chgData name="박 주형" userId="63a1ff503651cd9e" providerId="LiveId" clId="{F0397C0B-66A4-4A7B-BDB4-3ED5D8B3C051}" dt="2021-12-11T11:55:14.368" v="888" actId="478"/>
          <ac:spMkLst>
            <pc:docMk/>
            <pc:sldMk cId="1445908242" sldId="282"/>
            <ac:spMk id="155" creationId="{80EAC246-11AF-4A7D-A5A4-CB2EEEFF9FC2}"/>
          </ac:spMkLst>
        </pc:spChg>
        <pc:spChg chg="mod">
          <ac:chgData name="박 주형" userId="63a1ff503651cd9e" providerId="LiveId" clId="{F0397C0B-66A4-4A7B-BDB4-3ED5D8B3C051}" dt="2021-12-10T05:21:43.709" v="331" actId="165"/>
          <ac:spMkLst>
            <pc:docMk/>
            <pc:sldMk cId="1445908242" sldId="282"/>
            <ac:spMk id="215" creationId="{349E3D42-AB26-43DD-8E72-40886B103063}"/>
          </ac:spMkLst>
        </pc:spChg>
        <pc:spChg chg="mod">
          <ac:chgData name="박 주형" userId="63a1ff503651cd9e" providerId="LiveId" clId="{F0397C0B-66A4-4A7B-BDB4-3ED5D8B3C051}" dt="2021-12-10T05:21:43.709" v="331" actId="165"/>
          <ac:spMkLst>
            <pc:docMk/>
            <pc:sldMk cId="1445908242" sldId="282"/>
            <ac:spMk id="216" creationId="{D36F224B-2823-47EB-9D04-566520C3B712}"/>
          </ac:spMkLst>
        </pc:spChg>
        <pc:spChg chg="mod">
          <ac:chgData name="박 주형" userId="63a1ff503651cd9e" providerId="LiveId" clId="{F0397C0B-66A4-4A7B-BDB4-3ED5D8B3C051}" dt="2021-12-10T05:21:43.709" v="331" actId="165"/>
          <ac:spMkLst>
            <pc:docMk/>
            <pc:sldMk cId="1445908242" sldId="282"/>
            <ac:spMk id="217" creationId="{19E3C94C-577F-4AAC-A4F8-673ED417F03B}"/>
          </ac:spMkLst>
        </pc:spChg>
        <pc:spChg chg="mod">
          <ac:chgData name="박 주형" userId="63a1ff503651cd9e" providerId="LiveId" clId="{F0397C0B-66A4-4A7B-BDB4-3ED5D8B3C051}" dt="2021-12-10T05:21:43.709" v="331" actId="165"/>
          <ac:spMkLst>
            <pc:docMk/>
            <pc:sldMk cId="1445908242" sldId="282"/>
            <ac:spMk id="218" creationId="{3372A08A-047D-4925-8146-3C35E223E64C}"/>
          </ac:spMkLst>
        </pc:spChg>
        <pc:spChg chg="mod">
          <ac:chgData name="박 주형" userId="63a1ff503651cd9e" providerId="LiveId" clId="{F0397C0B-66A4-4A7B-BDB4-3ED5D8B3C051}" dt="2021-12-10T05:21:43.709" v="331" actId="165"/>
          <ac:spMkLst>
            <pc:docMk/>
            <pc:sldMk cId="1445908242" sldId="282"/>
            <ac:spMk id="219" creationId="{DA6A7D21-ADB2-4147-A4AA-8E55B6FEFA9A}"/>
          </ac:spMkLst>
        </pc:spChg>
        <pc:spChg chg="mod">
          <ac:chgData name="박 주형" userId="63a1ff503651cd9e" providerId="LiveId" clId="{F0397C0B-66A4-4A7B-BDB4-3ED5D8B3C051}" dt="2021-12-10T05:21:43.709" v="331" actId="165"/>
          <ac:spMkLst>
            <pc:docMk/>
            <pc:sldMk cId="1445908242" sldId="282"/>
            <ac:spMk id="220" creationId="{01575569-6378-496C-B44C-9199544E54BC}"/>
          </ac:spMkLst>
        </pc:spChg>
        <pc:grpChg chg="add del mod topLvl">
          <ac:chgData name="박 주형" userId="63a1ff503651cd9e" providerId="LiveId" clId="{F0397C0B-66A4-4A7B-BDB4-3ED5D8B3C051}" dt="2021-12-10T05:21:43.709" v="331" actId="165"/>
          <ac:grpSpMkLst>
            <pc:docMk/>
            <pc:sldMk cId="1445908242" sldId="282"/>
            <ac:grpSpMk id="2" creationId="{16E97DB6-A105-4786-9B28-0793A812B11B}"/>
          </ac:grpSpMkLst>
        </pc:grpChg>
        <pc:grpChg chg="add del mod">
          <ac:chgData name="박 주형" userId="63a1ff503651cd9e" providerId="LiveId" clId="{F0397C0B-66A4-4A7B-BDB4-3ED5D8B3C051}" dt="2021-12-10T05:21:33.259" v="326" actId="165"/>
          <ac:grpSpMkLst>
            <pc:docMk/>
            <pc:sldMk cId="1445908242" sldId="282"/>
            <ac:grpSpMk id="11" creationId="{385F9454-1AC6-4192-B185-61EE6742B277}"/>
          </ac:grpSpMkLst>
        </pc:grpChg>
        <pc:grpChg chg="add mod">
          <ac:chgData name="박 주형" userId="63a1ff503651cd9e" providerId="LiveId" clId="{F0397C0B-66A4-4A7B-BDB4-3ED5D8B3C051}" dt="2021-12-11T11:55:18.063" v="892"/>
          <ac:grpSpMkLst>
            <pc:docMk/>
            <pc:sldMk cId="1445908242" sldId="282"/>
            <ac:grpSpMk id="21" creationId="{D75CE443-CF32-494F-A5B9-06C733B73A68}"/>
          </ac:grpSpMkLst>
        </pc:grpChg>
        <pc:grpChg chg="mod">
          <ac:chgData name="박 주형" userId="63a1ff503651cd9e" providerId="LiveId" clId="{F0397C0B-66A4-4A7B-BDB4-3ED5D8B3C051}" dt="2021-12-11T11:55:18.063" v="892"/>
          <ac:grpSpMkLst>
            <pc:docMk/>
            <pc:sldMk cId="1445908242" sldId="282"/>
            <ac:grpSpMk id="22" creationId="{24B8F934-954B-422F-A56F-5BB2E8905E99}"/>
          </ac:grpSpMkLst>
        </pc:grpChg>
        <pc:grpChg chg="mod">
          <ac:chgData name="박 주형" userId="63a1ff503651cd9e" providerId="LiveId" clId="{F0397C0B-66A4-4A7B-BDB4-3ED5D8B3C051}" dt="2021-12-11T11:55:18.063" v="892"/>
          <ac:grpSpMkLst>
            <pc:docMk/>
            <pc:sldMk cId="1445908242" sldId="282"/>
            <ac:grpSpMk id="26" creationId="{EF3861F0-E29E-4781-A43B-9882A649F1DA}"/>
          </ac:grpSpMkLst>
        </pc:grpChg>
        <pc:grpChg chg="del mod topLvl">
          <ac:chgData name="박 주형" userId="63a1ff503651cd9e" providerId="LiveId" clId="{F0397C0B-66A4-4A7B-BDB4-3ED5D8B3C051}" dt="2021-12-10T05:21:45.780" v="332" actId="478"/>
          <ac:grpSpMkLst>
            <pc:docMk/>
            <pc:sldMk cId="1445908242" sldId="282"/>
            <ac:grpSpMk id="90" creationId="{388E6F20-583D-4A8C-96A9-9BB919EB57E9}"/>
          </ac:grpSpMkLst>
        </pc:grpChg>
        <pc:grpChg chg="mod">
          <ac:chgData name="박 주형" userId="63a1ff503651cd9e" providerId="LiveId" clId="{F0397C0B-66A4-4A7B-BDB4-3ED5D8B3C051}" dt="2021-12-10T05:21:43.709" v="331" actId="165"/>
          <ac:grpSpMkLst>
            <pc:docMk/>
            <pc:sldMk cId="1445908242" sldId="282"/>
            <ac:grpSpMk id="91" creationId="{318F6CF0-775D-41D5-B384-EBA0E7D038C9}"/>
          </ac:grpSpMkLst>
        </pc:grpChg>
        <pc:grpChg chg="mod topLvl">
          <ac:chgData name="박 주형" userId="63a1ff503651cd9e" providerId="LiveId" clId="{F0397C0B-66A4-4A7B-BDB4-3ED5D8B3C051}" dt="2021-12-10T05:21:43.709" v="331" actId="165"/>
          <ac:grpSpMkLst>
            <pc:docMk/>
            <pc:sldMk cId="1445908242" sldId="282"/>
            <ac:grpSpMk id="156" creationId="{28426F99-EA92-4FFB-9528-4FD10975214D}"/>
          </ac:grpSpMkLst>
        </pc:grpChg>
        <pc:picChg chg="add del mod">
          <ac:chgData name="박 주형" userId="63a1ff503651cd9e" providerId="LiveId" clId="{F0397C0B-66A4-4A7B-BDB4-3ED5D8B3C051}" dt="2021-12-06T07:04:12.779" v="16" actId="478"/>
          <ac:picMkLst>
            <pc:docMk/>
            <pc:sldMk cId="1445908242" sldId="282"/>
            <ac:picMk id="6" creationId="{A3D8A1EE-020F-4C67-A6C9-04A24396CE64}"/>
          </ac:picMkLst>
        </pc:picChg>
        <pc:picChg chg="add del mod">
          <ac:chgData name="박 주형" userId="63a1ff503651cd9e" providerId="LiveId" clId="{F0397C0B-66A4-4A7B-BDB4-3ED5D8B3C051}" dt="2021-12-10T05:26:45.308" v="589" actId="478"/>
          <ac:picMkLst>
            <pc:docMk/>
            <pc:sldMk cId="1445908242" sldId="282"/>
            <ac:picMk id="6" creationId="{F799C36B-483C-4D92-94F9-08CED6D791A3}"/>
          </ac:picMkLst>
        </pc:picChg>
        <pc:picChg chg="add del mod">
          <ac:chgData name="박 주형" userId="63a1ff503651cd9e" providerId="LiveId" clId="{F0397C0B-66A4-4A7B-BDB4-3ED5D8B3C051}" dt="2021-12-06T07:05:56.977" v="25" actId="478"/>
          <ac:picMkLst>
            <pc:docMk/>
            <pc:sldMk cId="1445908242" sldId="282"/>
            <ac:picMk id="8" creationId="{39DBE838-6250-44C0-B3FC-9AD4C82566DB}"/>
          </ac:picMkLst>
        </pc:picChg>
        <pc:picChg chg="add mod">
          <ac:chgData name="박 주형" userId="63a1ff503651cd9e" providerId="LiveId" clId="{F0397C0B-66A4-4A7B-BDB4-3ED5D8B3C051}" dt="2021-12-10T05:29:28.467" v="731" actId="1076"/>
          <ac:picMkLst>
            <pc:docMk/>
            <pc:sldMk cId="1445908242" sldId="282"/>
            <ac:picMk id="8" creationId="{46FA2085-A67E-4A82-80D6-1F607D863814}"/>
          </ac:picMkLst>
        </pc:picChg>
        <pc:picChg chg="add del mod topLvl">
          <ac:chgData name="박 주형" userId="63a1ff503651cd9e" providerId="LiveId" clId="{F0397C0B-66A4-4A7B-BDB4-3ED5D8B3C051}" dt="2021-12-10T05:21:39.981" v="330" actId="478"/>
          <ac:picMkLst>
            <pc:docMk/>
            <pc:sldMk cId="1445908242" sldId="282"/>
            <ac:picMk id="10" creationId="{EB612691-DA5D-474F-8DD8-66A4DF35F718}"/>
          </ac:picMkLst>
        </pc:picChg>
        <pc:picChg chg="add mod">
          <ac:chgData name="박 주형" userId="63a1ff503651cd9e" providerId="LiveId" clId="{F0397C0B-66A4-4A7B-BDB4-3ED5D8B3C051}" dt="2021-12-10T05:30:48.353" v="768" actId="1076"/>
          <ac:picMkLst>
            <pc:docMk/>
            <pc:sldMk cId="1445908242" sldId="282"/>
            <ac:picMk id="12" creationId="{16B5DB1F-A2F2-40E3-98F0-9D8D1D1916FA}"/>
          </ac:picMkLst>
        </pc:picChg>
        <pc:picChg chg="mod">
          <ac:chgData name="박 주형" userId="63a1ff503651cd9e" providerId="LiveId" clId="{F0397C0B-66A4-4A7B-BDB4-3ED5D8B3C051}" dt="2021-12-11T11:55:18.063" v="892"/>
          <ac:picMkLst>
            <pc:docMk/>
            <pc:sldMk cId="1445908242" sldId="282"/>
            <ac:picMk id="23" creationId="{CC87ACB8-6F7A-45BB-82B6-2B87A8EF7CF4}"/>
          </ac:picMkLst>
        </pc:picChg>
        <pc:picChg chg="mod">
          <ac:chgData name="박 주형" userId="63a1ff503651cd9e" providerId="LiveId" clId="{F0397C0B-66A4-4A7B-BDB4-3ED5D8B3C051}" dt="2021-12-11T11:55:18.063" v="892"/>
          <ac:picMkLst>
            <pc:docMk/>
            <pc:sldMk cId="1445908242" sldId="282"/>
            <ac:picMk id="27" creationId="{8DEAA1CE-D1BE-4471-A5E9-2BA8B6CD1775}"/>
          </ac:picMkLst>
        </pc:picChg>
        <pc:picChg chg="add del mod">
          <ac:chgData name="박 주형" userId="63a1ff503651cd9e" providerId="LiveId" clId="{F0397C0B-66A4-4A7B-BDB4-3ED5D8B3C051}" dt="2021-12-11T11:55:13.404" v="887" actId="478"/>
          <ac:picMkLst>
            <pc:docMk/>
            <pc:sldMk cId="1445908242" sldId="282"/>
            <ac:picMk id="28" creationId="{B5199EDA-0E6D-46BE-A894-740F69370613}"/>
          </ac:picMkLst>
        </pc:picChg>
        <pc:picChg chg="mod">
          <ac:chgData name="박 주형" userId="63a1ff503651cd9e" providerId="LiveId" clId="{F0397C0B-66A4-4A7B-BDB4-3ED5D8B3C051}" dt="2021-12-10T05:21:43.709" v="331" actId="165"/>
          <ac:picMkLst>
            <pc:docMk/>
            <pc:sldMk cId="1445908242" sldId="282"/>
            <ac:picMk id="92" creationId="{9592862A-28B2-4B0F-8C89-217B2E658CDC}"/>
          </ac:picMkLst>
        </pc:picChg>
        <pc:picChg chg="mod">
          <ac:chgData name="박 주형" userId="63a1ff503651cd9e" providerId="LiveId" clId="{F0397C0B-66A4-4A7B-BDB4-3ED5D8B3C051}" dt="2021-12-10T05:21:43.709" v="331" actId="165"/>
          <ac:picMkLst>
            <pc:docMk/>
            <pc:sldMk cId="1445908242" sldId="282"/>
            <ac:picMk id="93" creationId="{D786034B-452B-4ABF-8126-2CCD5A1AF96A}"/>
          </ac:picMkLst>
        </pc:picChg>
        <pc:picChg chg="mod">
          <ac:chgData name="박 주형" userId="63a1ff503651cd9e" providerId="LiveId" clId="{F0397C0B-66A4-4A7B-BDB4-3ED5D8B3C051}" dt="2021-12-10T05:21:43.709" v="331" actId="165"/>
          <ac:picMkLst>
            <pc:docMk/>
            <pc:sldMk cId="1445908242" sldId="282"/>
            <ac:picMk id="94" creationId="{5ED71660-88CB-40CC-9542-A760A43D345F}"/>
          </ac:picMkLst>
        </pc:picChg>
        <pc:picChg chg="del mod topLvl">
          <ac:chgData name="박 주형" userId="63a1ff503651cd9e" providerId="LiveId" clId="{F0397C0B-66A4-4A7B-BDB4-3ED5D8B3C051}" dt="2021-12-11T11:55:11.992" v="886" actId="478"/>
          <ac:picMkLst>
            <pc:docMk/>
            <pc:sldMk cId="1445908242" sldId="282"/>
            <ac:picMk id="438" creationId="{DB8249EF-80F5-4FEA-BBD5-AB646CF4C599}"/>
          </ac:picMkLst>
        </pc:picChg>
      </pc:sldChg>
      <pc:sldChg chg="addSp delSp modSp mod ord">
        <pc:chgData name="박 주형" userId="63a1ff503651cd9e" providerId="LiveId" clId="{F0397C0B-66A4-4A7B-BDB4-3ED5D8B3C051}" dt="2021-12-12T05:00:40.307" v="1898" actId="20577"/>
        <pc:sldMkLst>
          <pc:docMk/>
          <pc:sldMk cId="1576258612" sldId="283"/>
        </pc:sldMkLst>
        <pc:spChg chg="mod">
          <ac:chgData name="박 주형" userId="63a1ff503651cd9e" providerId="LiveId" clId="{F0397C0B-66A4-4A7B-BDB4-3ED5D8B3C051}" dt="2021-12-12T05:00:40.307" v="1898" actId="20577"/>
          <ac:spMkLst>
            <pc:docMk/>
            <pc:sldMk cId="1576258612" sldId="283"/>
            <ac:spMk id="3" creationId="{00000000-0000-0000-0000-000000000000}"/>
          </ac:spMkLst>
        </pc:spChg>
        <pc:spChg chg="mod">
          <ac:chgData name="박 주형" userId="63a1ff503651cd9e" providerId="LiveId" clId="{F0397C0B-66A4-4A7B-BDB4-3ED5D8B3C051}" dt="2021-12-06T07:08:33.694" v="273" actId="1076"/>
          <ac:spMkLst>
            <pc:docMk/>
            <pc:sldMk cId="1576258612" sldId="283"/>
            <ac:spMk id="9" creationId="{624FA936-A5A9-4DC3-98C7-772E5996E9D2}"/>
          </ac:spMkLst>
        </pc:spChg>
        <pc:spChg chg="mod">
          <ac:chgData name="박 주형" userId="63a1ff503651cd9e" providerId="LiveId" clId="{F0397C0B-66A4-4A7B-BDB4-3ED5D8B3C051}" dt="2021-12-06T07:08:33.694" v="273" actId="1076"/>
          <ac:spMkLst>
            <pc:docMk/>
            <pc:sldMk cId="1576258612" sldId="283"/>
            <ac:spMk id="11" creationId="{E3C5C912-FEE6-4B68-A99F-B0C9B7F261E4}"/>
          </ac:spMkLst>
        </pc:spChg>
        <pc:spChg chg="mod">
          <ac:chgData name="박 주형" userId="63a1ff503651cd9e" providerId="LiveId" clId="{F0397C0B-66A4-4A7B-BDB4-3ED5D8B3C051}" dt="2021-12-06T07:08:33.694" v="273" actId="1076"/>
          <ac:spMkLst>
            <pc:docMk/>
            <pc:sldMk cId="1576258612" sldId="283"/>
            <ac:spMk id="18" creationId="{0727D521-0583-4952-8587-A84354A3D4C6}"/>
          </ac:spMkLst>
        </pc:spChg>
        <pc:spChg chg="mod">
          <ac:chgData name="박 주형" userId="63a1ff503651cd9e" providerId="LiveId" clId="{F0397C0B-66A4-4A7B-BDB4-3ED5D8B3C051}" dt="2021-12-06T07:08:33.694" v="273" actId="1076"/>
          <ac:spMkLst>
            <pc:docMk/>
            <pc:sldMk cId="1576258612" sldId="283"/>
            <ac:spMk id="19" creationId="{F11B1A67-1563-4653-B1BA-90AC7E1AB097}"/>
          </ac:spMkLst>
        </pc:spChg>
        <pc:spChg chg="mod">
          <ac:chgData name="박 주형" userId="63a1ff503651cd9e" providerId="LiveId" clId="{F0397C0B-66A4-4A7B-BDB4-3ED5D8B3C051}" dt="2021-12-06T07:08:33.694" v="273" actId="1076"/>
          <ac:spMkLst>
            <pc:docMk/>
            <pc:sldMk cId="1576258612" sldId="283"/>
            <ac:spMk id="20" creationId="{6C351702-B347-472F-B3CB-5BCF61C4F19D}"/>
          </ac:spMkLst>
        </pc:spChg>
        <pc:spChg chg="mod">
          <ac:chgData name="박 주형" userId="63a1ff503651cd9e" providerId="LiveId" clId="{F0397C0B-66A4-4A7B-BDB4-3ED5D8B3C051}" dt="2021-12-06T07:08:33.694" v="273" actId="1076"/>
          <ac:spMkLst>
            <pc:docMk/>
            <pc:sldMk cId="1576258612" sldId="283"/>
            <ac:spMk id="21" creationId="{B366A5E0-FE7B-4058-B04C-E3AAFAC20BAC}"/>
          </ac:spMkLst>
        </pc:spChg>
        <pc:spChg chg="mod">
          <ac:chgData name="박 주형" userId="63a1ff503651cd9e" providerId="LiveId" clId="{F0397C0B-66A4-4A7B-BDB4-3ED5D8B3C051}" dt="2021-12-06T07:08:33.694" v="273" actId="1076"/>
          <ac:spMkLst>
            <pc:docMk/>
            <pc:sldMk cId="1576258612" sldId="283"/>
            <ac:spMk id="22" creationId="{E13739C5-81BF-4FBD-BE7D-1EF446A37A3B}"/>
          </ac:spMkLst>
        </pc:spChg>
        <pc:spChg chg="mod">
          <ac:chgData name="박 주형" userId="63a1ff503651cd9e" providerId="LiveId" clId="{F0397C0B-66A4-4A7B-BDB4-3ED5D8B3C051}" dt="2021-12-06T07:08:33.694" v="273" actId="1076"/>
          <ac:spMkLst>
            <pc:docMk/>
            <pc:sldMk cId="1576258612" sldId="283"/>
            <ac:spMk id="23" creationId="{CDC8F176-A149-4D1B-9851-241DDA18199D}"/>
          </ac:spMkLst>
        </pc:spChg>
        <pc:spChg chg="mod">
          <ac:chgData name="박 주형" userId="63a1ff503651cd9e" providerId="LiveId" clId="{F0397C0B-66A4-4A7B-BDB4-3ED5D8B3C051}" dt="2021-12-10T05:22:27.164" v="343" actId="165"/>
          <ac:spMkLst>
            <pc:docMk/>
            <pc:sldMk cId="1576258612" sldId="283"/>
            <ac:spMk id="28" creationId="{F8454B4A-D209-4B19-BA2A-351B336C1BE1}"/>
          </ac:spMkLst>
        </pc:spChg>
        <pc:spChg chg="mod">
          <ac:chgData name="박 주형" userId="63a1ff503651cd9e" providerId="LiveId" clId="{F0397C0B-66A4-4A7B-BDB4-3ED5D8B3C051}" dt="2021-12-10T05:22:27.164" v="343" actId="165"/>
          <ac:spMkLst>
            <pc:docMk/>
            <pc:sldMk cId="1576258612" sldId="283"/>
            <ac:spMk id="29" creationId="{65246ED0-A0D2-47B9-BB8C-DC80CC208E1C}"/>
          </ac:spMkLst>
        </pc:spChg>
        <pc:spChg chg="mod">
          <ac:chgData name="박 주형" userId="63a1ff503651cd9e" providerId="LiveId" clId="{F0397C0B-66A4-4A7B-BDB4-3ED5D8B3C051}" dt="2021-12-10T05:22:27.164" v="343" actId="165"/>
          <ac:spMkLst>
            <pc:docMk/>
            <pc:sldMk cId="1576258612" sldId="283"/>
            <ac:spMk id="36" creationId="{3503CCD2-3F2D-451A-B74B-352A4939C681}"/>
          </ac:spMkLst>
        </pc:spChg>
        <pc:spChg chg="mod">
          <ac:chgData name="박 주형" userId="63a1ff503651cd9e" providerId="LiveId" clId="{F0397C0B-66A4-4A7B-BDB4-3ED5D8B3C051}" dt="2021-12-10T05:22:27.164" v="343" actId="165"/>
          <ac:spMkLst>
            <pc:docMk/>
            <pc:sldMk cId="1576258612" sldId="283"/>
            <ac:spMk id="37" creationId="{15187FD6-1B1E-41A8-B988-8441645137DD}"/>
          </ac:spMkLst>
        </pc:spChg>
        <pc:spChg chg="mod">
          <ac:chgData name="박 주형" userId="63a1ff503651cd9e" providerId="LiveId" clId="{F0397C0B-66A4-4A7B-BDB4-3ED5D8B3C051}" dt="2021-12-10T05:22:27.164" v="343" actId="165"/>
          <ac:spMkLst>
            <pc:docMk/>
            <pc:sldMk cId="1576258612" sldId="283"/>
            <ac:spMk id="38" creationId="{55F3667E-98AD-4BFF-B0C2-789482D0076D}"/>
          </ac:spMkLst>
        </pc:spChg>
        <pc:spChg chg="mod">
          <ac:chgData name="박 주형" userId="63a1ff503651cd9e" providerId="LiveId" clId="{F0397C0B-66A4-4A7B-BDB4-3ED5D8B3C051}" dt="2021-12-10T05:22:27.164" v="343" actId="165"/>
          <ac:spMkLst>
            <pc:docMk/>
            <pc:sldMk cId="1576258612" sldId="283"/>
            <ac:spMk id="39" creationId="{7D47D305-D6E4-4F50-AE79-FC7BC3B6539F}"/>
          </ac:spMkLst>
        </pc:spChg>
        <pc:spChg chg="mod">
          <ac:chgData name="박 주형" userId="63a1ff503651cd9e" providerId="LiveId" clId="{F0397C0B-66A4-4A7B-BDB4-3ED5D8B3C051}" dt="2021-12-10T05:22:27.164" v="343" actId="165"/>
          <ac:spMkLst>
            <pc:docMk/>
            <pc:sldMk cId="1576258612" sldId="283"/>
            <ac:spMk id="40" creationId="{F8B50793-D662-4A72-910F-B8B7F0D602E5}"/>
          </ac:spMkLst>
        </pc:spChg>
        <pc:spChg chg="mod">
          <ac:chgData name="박 주형" userId="63a1ff503651cd9e" providerId="LiveId" clId="{F0397C0B-66A4-4A7B-BDB4-3ED5D8B3C051}" dt="2021-12-10T05:22:27.164" v="343" actId="165"/>
          <ac:spMkLst>
            <pc:docMk/>
            <pc:sldMk cId="1576258612" sldId="283"/>
            <ac:spMk id="41" creationId="{BA3289E1-FCE8-4848-9D81-6C1DA6ACF1B4}"/>
          </ac:spMkLst>
        </pc:spChg>
        <pc:spChg chg="mod">
          <ac:chgData name="박 주형" userId="63a1ff503651cd9e" providerId="LiveId" clId="{F0397C0B-66A4-4A7B-BDB4-3ED5D8B3C051}" dt="2021-12-10T05:27:27.674" v="704"/>
          <ac:spMkLst>
            <pc:docMk/>
            <pc:sldMk cId="1576258612" sldId="283"/>
            <ac:spMk id="99" creationId="{E9AB067B-C7C3-4117-B2C7-3A02A7201EA3}"/>
          </ac:spMkLst>
        </pc:spChg>
        <pc:grpChg chg="add del mod">
          <ac:chgData name="박 주형" userId="63a1ff503651cd9e" providerId="LiveId" clId="{F0397C0B-66A4-4A7B-BDB4-3ED5D8B3C051}" dt="2021-12-10T05:22:20.703" v="341" actId="478"/>
          <ac:grpSpMkLst>
            <pc:docMk/>
            <pc:sldMk cId="1576258612" sldId="283"/>
            <ac:grpSpMk id="5" creationId="{0D8C7F98-FAD2-4BC0-90A7-7F4C3593EBB5}"/>
          </ac:grpSpMkLst>
        </pc:grpChg>
        <pc:grpChg chg="mod">
          <ac:chgData name="박 주형" userId="63a1ff503651cd9e" providerId="LiveId" clId="{F0397C0B-66A4-4A7B-BDB4-3ED5D8B3C051}" dt="2021-12-06T07:08:33.694" v="273" actId="1076"/>
          <ac:grpSpMkLst>
            <pc:docMk/>
            <pc:sldMk cId="1576258612" sldId="283"/>
            <ac:grpSpMk id="6" creationId="{162BDCCF-2215-45C6-AED8-BAD9497D12C7}"/>
          </ac:grpSpMkLst>
        </pc:grpChg>
        <pc:grpChg chg="mod">
          <ac:chgData name="박 주형" userId="63a1ff503651cd9e" providerId="LiveId" clId="{F0397C0B-66A4-4A7B-BDB4-3ED5D8B3C051}" dt="2021-12-06T07:08:33.694" v="273" actId="1076"/>
          <ac:grpSpMkLst>
            <pc:docMk/>
            <pc:sldMk cId="1576258612" sldId="283"/>
            <ac:grpSpMk id="12" creationId="{B490D7FA-6F25-40F8-9D42-9B88C0437CCE}"/>
          </ac:grpSpMkLst>
        </pc:grpChg>
        <pc:grpChg chg="mod">
          <ac:chgData name="박 주형" userId="63a1ff503651cd9e" providerId="LiveId" clId="{F0397C0B-66A4-4A7B-BDB4-3ED5D8B3C051}" dt="2021-12-06T07:08:33.694" v="273" actId="1076"/>
          <ac:grpSpMkLst>
            <pc:docMk/>
            <pc:sldMk cId="1576258612" sldId="283"/>
            <ac:grpSpMk id="13" creationId="{F4FA93F9-36D3-49AC-8193-9EA8757550CB}"/>
          </ac:grpSpMkLst>
        </pc:grpChg>
        <pc:grpChg chg="mod">
          <ac:chgData name="박 주형" userId="63a1ff503651cd9e" providerId="LiveId" clId="{F0397C0B-66A4-4A7B-BDB4-3ED5D8B3C051}" dt="2021-12-06T07:08:33.694" v="273" actId="1076"/>
          <ac:grpSpMkLst>
            <pc:docMk/>
            <pc:sldMk cId="1576258612" sldId="283"/>
            <ac:grpSpMk id="14" creationId="{3EFD25AF-C691-413A-81DE-6EEB91CFFB39}"/>
          </ac:grpSpMkLst>
        </pc:grpChg>
        <pc:grpChg chg="add del mod">
          <ac:chgData name="박 주형" userId="63a1ff503651cd9e" providerId="LiveId" clId="{F0397C0B-66A4-4A7B-BDB4-3ED5D8B3C051}" dt="2021-12-10T05:22:27.164" v="343" actId="165"/>
          <ac:grpSpMkLst>
            <pc:docMk/>
            <pc:sldMk cId="1576258612" sldId="283"/>
            <ac:grpSpMk id="24" creationId="{A9ADB85C-B6FB-4239-B405-C03571BAD78C}"/>
          </ac:grpSpMkLst>
        </pc:grpChg>
        <pc:grpChg chg="del mod topLvl">
          <ac:chgData name="박 주형" userId="63a1ff503651cd9e" providerId="LiveId" clId="{F0397C0B-66A4-4A7B-BDB4-3ED5D8B3C051}" dt="2021-12-10T05:22:28.920" v="344" actId="478"/>
          <ac:grpSpMkLst>
            <pc:docMk/>
            <pc:sldMk cId="1576258612" sldId="283"/>
            <ac:grpSpMk id="25" creationId="{B5191F45-FC87-4E89-8CFA-4E060195FD97}"/>
          </ac:grpSpMkLst>
        </pc:grpChg>
        <pc:grpChg chg="mod">
          <ac:chgData name="박 주형" userId="63a1ff503651cd9e" providerId="LiveId" clId="{F0397C0B-66A4-4A7B-BDB4-3ED5D8B3C051}" dt="2021-12-10T05:22:27.164" v="343" actId="165"/>
          <ac:grpSpMkLst>
            <pc:docMk/>
            <pc:sldMk cId="1576258612" sldId="283"/>
            <ac:grpSpMk id="30" creationId="{E777A317-E7A7-4B4C-9B59-19367AEE42C1}"/>
          </ac:grpSpMkLst>
        </pc:grpChg>
        <pc:grpChg chg="mod">
          <ac:chgData name="박 주형" userId="63a1ff503651cd9e" providerId="LiveId" clId="{F0397C0B-66A4-4A7B-BDB4-3ED5D8B3C051}" dt="2021-12-10T05:22:27.164" v="343" actId="165"/>
          <ac:grpSpMkLst>
            <pc:docMk/>
            <pc:sldMk cId="1576258612" sldId="283"/>
            <ac:grpSpMk id="31" creationId="{AA17513B-EFB9-4B67-AB6C-8F0B578F1D83}"/>
          </ac:grpSpMkLst>
        </pc:grpChg>
        <pc:grpChg chg="mod">
          <ac:chgData name="박 주형" userId="63a1ff503651cd9e" providerId="LiveId" clId="{F0397C0B-66A4-4A7B-BDB4-3ED5D8B3C051}" dt="2021-12-10T05:22:27.164" v="343" actId="165"/>
          <ac:grpSpMkLst>
            <pc:docMk/>
            <pc:sldMk cId="1576258612" sldId="283"/>
            <ac:grpSpMk id="32" creationId="{1C2B412D-6AB3-4D09-B4E8-7D514A17A4D6}"/>
          </ac:grpSpMkLst>
        </pc:grpChg>
        <pc:picChg chg="add mod">
          <ac:chgData name="박 주형" userId="63a1ff503651cd9e" providerId="LiveId" clId="{F0397C0B-66A4-4A7B-BDB4-3ED5D8B3C051}" dt="2021-12-11T11:55:36.084" v="899" actId="14100"/>
          <ac:picMkLst>
            <pc:docMk/>
            <pc:sldMk cId="1576258612" sldId="283"/>
            <ac:picMk id="5" creationId="{9C924196-607F-46DA-BA29-2B2C095C9DA9}"/>
          </ac:picMkLst>
        </pc:picChg>
        <pc:picChg chg="mod">
          <ac:chgData name="박 주형" userId="63a1ff503651cd9e" providerId="LiveId" clId="{F0397C0B-66A4-4A7B-BDB4-3ED5D8B3C051}" dt="2021-12-06T07:08:33.694" v="273" actId="1076"/>
          <ac:picMkLst>
            <pc:docMk/>
            <pc:sldMk cId="1576258612" sldId="283"/>
            <ac:picMk id="7" creationId="{460B1D36-B0EA-4C9D-8DBB-280DDD8374A9}"/>
          </ac:picMkLst>
        </pc:picChg>
        <pc:picChg chg="mod">
          <ac:chgData name="박 주형" userId="63a1ff503651cd9e" providerId="LiveId" clId="{F0397C0B-66A4-4A7B-BDB4-3ED5D8B3C051}" dt="2021-12-06T07:08:33.694" v="273" actId="1076"/>
          <ac:picMkLst>
            <pc:docMk/>
            <pc:sldMk cId="1576258612" sldId="283"/>
            <ac:picMk id="8" creationId="{649C3D8B-79E0-4DB1-92AD-55F5CF691614}"/>
          </ac:picMkLst>
        </pc:picChg>
        <pc:picChg chg="del">
          <ac:chgData name="박 주형" userId="63a1ff503651cd9e" providerId="LiveId" clId="{F0397C0B-66A4-4A7B-BDB4-3ED5D8B3C051}" dt="2021-12-06T07:08:31.360" v="271" actId="478"/>
          <ac:picMkLst>
            <pc:docMk/>
            <pc:sldMk cId="1576258612" sldId="283"/>
            <ac:picMk id="10" creationId="{12FD3CC4-2641-4C6D-9BAA-373E0DC9A188}"/>
          </ac:picMkLst>
        </pc:picChg>
        <pc:picChg chg="mod">
          <ac:chgData name="박 주형" userId="63a1ff503651cd9e" providerId="LiveId" clId="{F0397C0B-66A4-4A7B-BDB4-3ED5D8B3C051}" dt="2021-12-06T07:08:33.694" v="273" actId="1076"/>
          <ac:picMkLst>
            <pc:docMk/>
            <pc:sldMk cId="1576258612" sldId="283"/>
            <ac:picMk id="15" creationId="{AAEF1144-6653-4131-9B88-5F5D22637314}"/>
          </ac:picMkLst>
        </pc:picChg>
        <pc:picChg chg="mod">
          <ac:chgData name="박 주형" userId="63a1ff503651cd9e" providerId="LiveId" clId="{F0397C0B-66A4-4A7B-BDB4-3ED5D8B3C051}" dt="2021-12-06T07:08:33.694" v="273" actId="1076"/>
          <ac:picMkLst>
            <pc:docMk/>
            <pc:sldMk cId="1576258612" sldId="283"/>
            <ac:picMk id="16" creationId="{07DF7AEC-FBB3-4B0C-A577-BA88B02AAD86}"/>
          </ac:picMkLst>
        </pc:picChg>
        <pc:picChg chg="mod">
          <ac:chgData name="박 주형" userId="63a1ff503651cd9e" providerId="LiveId" clId="{F0397C0B-66A4-4A7B-BDB4-3ED5D8B3C051}" dt="2021-12-06T07:08:33.694" v="273" actId="1076"/>
          <ac:picMkLst>
            <pc:docMk/>
            <pc:sldMk cId="1576258612" sldId="283"/>
            <ac:picMk id="17" creationId="{08058287-E692-485C-9C38-2EA844910948}"/>
          </ac:picMkLst>
        </pc:picChg>
        <pc:picChg chg="del mod topLvl">
          <ac:chgData name="박 주형" userId="63a1ff503651cd9e" providerId="LiveId" clId="{F0397C0B-66A4-4A7B-BDB4-3ED5D8B3C051}" dt="2021-12-10T05:26:48.790" v="592" actId="478"/>
          <ac:picMkLst>
            <pc:docMk/>
            <pc:sldMk cId="1576258612" sldId="283"/>
            <ac:picMk id="26" creationId="{34DA28E3-D21C-4FC3-B809-0D7E1E149F52}"/>
          </ac:picMkLst>
        </pc:picChg>
        <pc:picChg chg="mod">
          <ac:chgData name="박 주형" userId="63a1ff503651cd9e" providerId="LiveId" clId="{F0397C0B-66A4-4A7B-BDB4-3ED5D8B3C051}" dt="2021-12-10T05:22:27.164" v="343" actId="165"/>
          <ac:picMkLst>
            <pc:docMk/>
            <pc:sldMk cId="1576258612" sldId="283"/>
            <ac:picMk id="27" creationId="{2846845C-1E14-417D-AFDC-96332FF83A1D}"/>
          </ac:picMkLst>
        </pc:picChg>
        <pc:picChg chg="mod">
          <ac:chgData name="박 주형" userId="63a1ff503651cd9e" providerId="LiveId" clId="{F0397C0B-66A4-4A7B-BDB4-3ED5D8B3C051}" dt="2021-12-10T05:22:27.164" v="343" actId="165"/>
          <ac:picMkLst>
            <pc:docMk/>
            <pc:sldMk cId="1576258612" sldId="283"/>
            <ac:picMk id="33" creationId="{499C9A61-F9F0-4B44-B617-5CAA202B896A}"/>
          </ac:picMkLst>
        </pc:picChg>
        <pc:picChg chg="mod">
          <ac:chgData name="박 주형" userId="63a1ff503651cd9e" providerId="LiveId" clId="{F0397C0B-66A4-4A7B-BDB4-3ED5D8B3C051}" dt="2021-12-10T05:22:27.164" v="343" actId="165"/>
          <ac:picMkLst>
            <pc:docMk/>
            <pc:sldMk cId="1576258612" sldId="283"/>
            <ac:picMk id="34" creationId="{AA5CF91C-0497-419A-B491-6DA067D6B2A5}"/>
          </ac:picMkLst>
        </pc:picChg>
        <pc:picChg chg="mod">
          <ac:chgData name="박 주형" userId="63a1ff503651cd9e" providerId="LiveId" clId="{F0397C0B-66A4-4A7B-BDB4-3ED5D8B3C051}" dt="2021-12-10T05:22:27.164" v="343" actId="165"/>
          <ac:picMkLst>
            <pc:docMk/>
            <pc:sldMk cId="1576258612" sldId="283"/>
            <ac:picMk id="35" creationId="{9E354FE3-D956-4B9C-802A-284CB52CE98F}"/>
          </ac:picMkLst>
        </pc:picChg>
        <pc:picChg chg="add del mod">
          <ac:chgData name="박 주형" userId="63a1ff503651cd9e" providerId="LiveId" clId="{F0397C0B-66A4-4A7B-BDB4-3ED5D8B3C051}" dt="2021-12-11T11:55:30.903" v="895" actId="478"/>
          <ac:picMkLst>
            <pc:docMk/>
            <pc:sldMk cId="1576258612" sldId="283"/>
            <ac:picMk id="42" creationId="{5D791578-2161-4D70-B185-F8DF8D936224}"/>
          </ac:picMkLst>
        </pc:picChg>
      </pc:sldChg>
      <pc:sldChg chg="delSp del mod">
        <pc:chgData name="박 주형" userId="63a1ff503651cd9e" providerId="LiveId" clId="{F0397C0B-66A4-4A7B-BDB4-3ED5D8B3C051}" dt="2021-12-11T11:55:46.016" v="900" actId="47"/>
        <pc:sldMkLst>
          <pc:docMk/>
          <pc:sldMk cId="3905148877" sldId="284"/>
        </pc:sldMkLst>
        <pc:grpChg chg="del">
          <ac:chgData name="박 주형" userId="63a1ff503651cd9e" providerId="LiveId" clId="{F0397C0B-66A4-4A7B-BDB4-3ED5D8B3C051}" dt="2021-12-08T05:28:22.334" v="292" actId="21"/>
          <ac:grpSpMkLst>
            <pc:docMk/>
            <pc:sldMk cId="3905148877" sldId="284"/>
            <ac:grpSpMk id="9" creationId="{C2F08955-865D-4031-A7B9-59C1AB87776F}"/>
          </ac:grpSpMkLst>
        </pc:grpChg>
      </pc:sldChg>
      <pc:sldChg chg="addSp delSp modSp mod">
        <pc:chgData name="박 주형" userId="63a1ff503651cd9e" providerId="LiveId" clId="{F0397C0B-66A4-4A7B-BDB4-3ED5D8B3C051}" dt="2021-12-13T06:27:33.022" v="3907"/>
        <pc:sldMkLst>
          <pc:docMk/>
          <pc:sldMk cId="3666992415" sldId="285"/>
        </pc:sldMkLst>
        <pc:spChg chg="add mod">
          <ac:chgData name="박 주형" userId="63a1ff503651cd9e" providerId="LiveId" clId="{F0397C0B-66A4-4A7B-BDB4-3ED5D8B3C051}" dt="2021-12-13T06:25:00.551" v="3809" actId="1076"/>
          <ac:spMkLst>
            <pc:docMk/>
            <pc:sldMk cId="3666992415" sldId="285"/>
            <ac:spMk id="2" creationId="{BFD0403C-FE83-472B-9085-57E406AA999F}"/>
          </ac:spMkLst>
        </pc:spChg>
        <pc:spChg chg="add mod">
          <ac:chgData name="박 주형" userId="63a1ff503651cd9e" providerId="LiveId" clId="{F0397C0B-66A4-4A7B-BDB4-3ED5D8B3C051}" dt="2021-12-13T06:26:08.010" v="3862" actId="14100"/>
          <ac:spMkLst>
            <pc:docMk/>
            <pc:sldMk cId="3666992415" sldId="285"/>
            <ac:spMk id="4" creationId="{E3C71FE9-684E-4AFD-83AF-41F33579409F}"/>
          </ac:spMkLst>
        </pc:spChg>
        <pc:spChg chg="add mod">
          <ac:chgData name="박 주형" userId="63a1ff503651cd9e" providerId="LiveId" clId="{F0397C0B-66A4-4A7B-BDB4-3ED5D8B3C051}" dt="2021-12-13T06:27:33.022" v="3907"/>
          <ac:spMkLst>
            <pc:docMk/>
            <pc:sldMk cId="3666992415" sldId="285"/>
            <ac:spMk id="6" creationId="{6B468D7F-57B8-4E38-9969-FF6270A3D53D}"/>
          </ac:spMkLst>
        </pc:spChg>
        <pc:spChg chg="add del mod">
          <ac:chgData name="박 주형" userId="63a1ff503651cd9e" providerId="LiveId" clId="{F0397C0B-66A4-4A7B-BDB4-3ED5D8B3C051}" dt="2021-12-13T06:24:28.064" v="3799" actId="478"/>
          <ac:spMkLst>
            <pc:docMk/>
            <pc:sldMk cId="3666992415" sldId="285"/>
            <ac:spMk id="7" creationId="{8B78C336-2111-4EAF-A372-47FABA0AAB8A}"/>
          </ac:spMkLst>
        </pc:spChg>
        <pc:spChg chg="add mod">
          <ac:chgData name="박 주형" userId="63a1ff503651cd9e" providerId="LiveId" clId="{F0397C0B-66A4-4A7B-BDB4-3ED5D8B3C051}" dt="2021-12-13T06:24:44.132" v="3804" actId="1076"/>
          <ac:spMkLst>
            <pc:docMk/>
            <pc:sldMk cId="3666992415" sldId="285"/>
            <ac:spMk id="8" creationId="{5736722F-428E-4B7A-BA93-376114844CD4}"/>
          </ac:spMkLst>
        </pc:spChg>
      </pc:sldChg>
      <pc:sldChg chg="addSp delSp modSp add mod">
        <pc:chgData name="박 주형" userId="63a1ff503651cd9e" providerId="LiveId" clId="{F0397C0B-66A4-4A7B-BDB4-3ED5D8B3C051}" dt="2021-12-12T05:05:54.587" v="2182" actId="1076"/>
        <pc:sldMkLst>
          <pc:docMk/>
          <pc:sldMk cId="1053473589" sldId="286"/>
        </pc:sldMkLst>
        <pc:spChg chg="mod">
          <ac:chgData name="박 주형" userId="63a1ff503651cd9e" providerId="LiveId" clId="{F0397C0B-66A4-4A7B-BDB4-3ED5D8B3C051}" dt="2021-12-12T05:00:47.122" v="1902" actId="20577"/>
          <ac:spMkLst>
            <pc:docMk/>
            <pc:sldMk cId="1053473589" sldId="286"/>
            <ac:spMk id="3" creationId="{00000000-0000-0000-0000-000000000000}"/>
          </ac:spMkLst>
        </pc:spChg>
        <pc:spChg chg="mod">
          <ac:chgData name="박 주형" userId="63a1ff503651cd9e" providerId="LiveId" clId="{F0397C0B-66A4-4A7B-BDB4-3ED5D8B3C051}" dt="2021-12-12T05:05:43.538" v="2181"/>
          <ac:spMkLst>
            <pc:docMk/>
            <pc:sldMk cId="1053473589" sldId="286"/>
            <ac:spMk id="99" creationId="{E9AB067B-C7C3-4117-B2C7-3A02A7201EA3}"/>
          </ac:spMkLst>
        </pc:spChg>
        <pc:grpChg chg="del">
          <ac:chgData name="박 주형" userId="63a1ff503651cd9e" providerId="LiveId" clId="{F0397C0B-66A4-4A7B-BDB4-3ED5D8B3C051}" dt="2021-12-12T04:56:55.205" v="1794" actId="478"/>
          <ac:grpSpMkLst>
            <pc:docMk/>
            <pc:sldMk cId="1053473589" sldId="286"/>
            <ac:grpSpMk id="21" creationId="{D75CE443-CF32-494F-A5B9-06C733B73A68}"/>
          </ac:grpSpMkLst>
        </pc:grpChg>
        <pc:picChg chg="add mod">
          <ac:chgData name="박 주형" userId="63a1ff503651cd9e" providerId="LiveId" clId="{F0397C0B-66A4-4A7B-BDB4-3ED5D8B3C051}" dt="2021-12-12T05:05:54.587" v="2182" actId="1076"/>
          <ac:picMkLst>
            <pc:docMk/>
            <pc:sldMk cId="1053473589" sldId="286"/>
            <ac:picMk id="4" creationId="{EA7D0650-A125-4127-80B6-8D715E76E9A8}"/>
          </ac:picMkLst>
        </pc:picChg>
        <pc:picChg chg="del mod">
          <ac:chgData name="박 주형" userId="63a1ff503651cd9e" providerId="LiveId" clId="{F0397C0B-66A4-4A7B-BDB4-3ED5D8B3C051}" dt="2021-12-12T04:59:18.017" v="1848" actId="478"/>
          <ac:picMkLst>
            <pc:docMk/>
            <pc:sldMk cId="1053473589" sldId="286"/>
            <ac:picMk id="8" creationId="{46FA2085-A67E-4A82-80D6-1F607D863814}"/>
          </ac:picMkLst>
        </pc:picChg>
        <pc:picChg chg="del">
          <ac:chgData name="박 주형" userId="63a1ff503651cd9e" providerId="LiveId" clId="{F0397C0B-66A4-4A7B-BDB4-3ED5D8B3C051}" dt="2021-12-12T04:58:17.439" v="1802" actId="478"/>
          <ac:picMkLst>
            <pc:docMk/>
            <pc:sldMk cId="1053473589" sldId="286"/>
            <ac:picMk id="12" creationId="{16B5DB1F-A2F2-40E3-98F0-9D8D1D1916FA}"/>
          </ac:picMkLst>
        </pc:picChg>
      </pc:sldChg>
      <pc:sldChg chg="add del">
        <pc:chgData name="박 주형" userId="63a1ff503651cd9e" providerId="LiveId" clId="{F0397C0B-66A4-4A7B-BDB4-3ED5D8B3C051}" dt="2021-12-12T04:57:58.739" v="1799"/>
        <pc:sldMkLst>
          <pc:docMk/>
          <pc:sldMk cId="1704815522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96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04796"/>
            <a:ext cx="5111751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6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6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6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7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53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21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6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7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7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6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1631958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6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958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356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83" indent="-342883" algn="l" defTabSz="914356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defTabSz="914356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91435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6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9" algn="l" defTabSz="914356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6" algn="l" defTabSz="91435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7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71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71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1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35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3" indent="-342883" algn="l" defTabSz="91435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defTabSz="91435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9" algn="l" defTabSz="91435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6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aver?isHttpsRedirect=true&amp;blogId=witchyoli&amp;logNo=220909871555" TargetMode="External"/><Relationship Id="rId2" Type="http://schemas.openxmlformats.org/officeDocument/2006/relationships/hyperlink" Target="https://content.v.kakao.com/v/5a2f70756a8e5100016461a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snews.co.kr/news/articleView.html?idxno=2312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5.wmf"/><Relationship Id="rId3" Type="http://schemas.openxmlformats.org/officeDocument/2006/relationships/control" Target="../activeX/activeX3.xml"/><Relationship Id="rId7" Type="http://schemas.openxmlformats.org/officeDocument/2006/relationships/control" Target="../activeX/activeX7.xml"/><Relationship Id="rId12" Type="http://schemas.openxmlformats.org/officeDocument/2006/relationships/control" Target="../activeX/activeX12.xml"/><Relationship Id="rId17" Type="http://schemas.openxmlformats.org/officeDocument/2006/relationships/image" Target="../media/image14.wmf"/><Relationship Id="rId2" Type="http://schemas.openxmlformats.org/officeDocument/2006/relationships/control" Target="../activeX/activeX2.xml"/><Relationship Id="rId16" Type="http://schemas.openxmlformats.org/officeDocument/2006/relationships/image" Target="../media/image13.wmf"/><Relationship Id="rId1" Type="http://schemas.openxmlformats.org/officeDocument/2006/relationships/control" Target="../activeX/activeX1.xml"/><Relationship Id="rId6" Type="http://schemas.openxmlformats.org/officeDocument/2006/relationships/control" Target="../activeX/activeX6.xml"/><Relationship Id="rId11" Type="http://schemas.openxmlformats.org/officeDocument/2006/relationships/control" Target="../activeX/activeX11.xml"/><Relationship Id="rId5" Type="http://schemas.openxmlformats.org/officeDocument/2006/relationships/control" Target="../activeX/activeX5.xml"/><Relationship Id="rId15" Type="http://schemas.openxmlformats.org/officeDocument/2006/relationships/image" Target="../media/image12.png"/><Relationship Id="rId10" Type="http://schemas.openxmlformats.org/officeDocument/2006/relationships/control" Target="../activeX/activeX10.xml"/><Relationship Id="rId19" Type="http://schemas.openxmlformats.org/officeDocument/2006/relationships/image" Target="../media/image16.wmf"/><Relationship Id="rId4" Type="http://schemas.openxmlformats.org/officeDocument/2006/relationships/control" Target="../activeX/activeX4.xml"/><Relationship Id="rId9" Type="http://schemas.openxmlformats.org/officeDocument/2006/relationships/control" Target="../activeX/activeX9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382996" y="143812"/>
            <a:ext cx="1584176" cy="41151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7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923681"/>
            <a:ext cx="9144000" cy="1337740"/>
          </a:xfrm>
          <a:prstGeom prst="rect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2556021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학번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 20172048</a:t>
            </a:r>
          </a:p>
          <a:p>
            <a:pPr algn="ctr">
              <a:defRPr/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이름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b="1" dirty="0" err="1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박주형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지도교수님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b="1" dirty="0" err="1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백순화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교수님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2009829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UI/UX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810894"/>
            <a:ext cx="9144000" cy="67064"/>
          </a:xfrm>
          <a:prstGeom prst="rect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0" y="3314691"/>
            <a:ext cx="9144000" cy="67064"/>
          </a:xfrm>
          <a:prstGeom prst="rect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848" y="205834"/>
            <a:ext cx="1162472" cy="28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ko-KR" altLang="en-US" dirty="0"/>
              <a:t>기획의도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6BF9EF1-A88C-4FF2-BCB6-C6BFB3E3D080}"/>
              </a:ext>
            </a:extLst>
          </p:cNvPr>
          <p:cNvSpPr txBox="1">
            <a:spLocks/>
          </p:cNvSpPr>
          <p:nvPr/>
        </p:nvSpPr>
        <p:spPr>
          <a:xfrm>
            <a:off x="420420" y="1225496"/>
            <a:ext cx="8497887" cy="460375"/>
          </a:xfrm>
          <a:prstGeom prst="rect">
            <a:avLst/>
          </a:prstGeom>
        </p:spPr>
        <p:txBody>
          <a:bodyPr anchor="ctr"/>
          <a:lstStyle>
            <a:lvl1pPr marL="0" indent="0" algn="l" defTabSz="914356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2" indent="-285736" algn="l" defTabSz="9143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3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7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THANKS FOOD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7238F3-A481-47DE-9F32-ACB69F202B17}"/>
              </a:ext>
            </a:extLst>
          </p:cNvPr>
          <p:cNvSpPr txBox="1"/>
          <p:nvPr/>
        </p:nvSpPr>
        <p:spPr>
          <a:xfrm>
            <a:off x="599364" y="2255153"/>
            <a:ext cx="83536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Clr>
                <a:schemeClr val="tx1"/>
              </a:buClr>
              <a:buFont typeface="+mj-lt"/>
              <a:buAutoNum type="arabicPeriod"/>
              <a:defRPr/>
            </a:pPr>
            <a:r>
              <a:rPr lang="ko-KR" altLang="en-US" sz="1400" dirty="0"/>
              <a:t>사용자의 정보 </a:t>
            </a:r>
            <a:r>
              <a:rPr lang="en-US" altLang="ko-KR" sz="1400" dirty="0"/>
              <a:t>(</a:t>
            </a:r>
            <a:r>
              <a:rPr lang="ko-KR" altLang="en-US" sz="1400" dirty="0"/>
              <a:t>가지고 있는 질환</a:t>
            </a:r>
            <a:r>
              <a:rPr lang="en-US" altLang="ko-KR" sz="1400" dirty="0"/>
              <a:t>, </a:t>
            </a:r>
            <a:r>
              <a:rPr lang="ko-KR" altLang="en-US" sz="1400" dirty="0"/>
              <a:t>몸무게</a:t>
            </a:r>
            <a:r>
              <a:rPr lang="en-US" altLang="ko-KR" sz="1400" dirty="0"/>
              <a:t>,</a:t>
            </a:r>
            <a:r>
              <a:rPr lang="ko-KR" altLang="en-US" sz="1400" dirty="0"/>
              <a:t>키 </a:t>
            </a:r>
            <a:r>
              <a:rPr lang="en-US" altLang="ko-KR" sz="1400" dirty="0"/>
              <a:t>,</a:t>
            </a:r>
            <a:r>
              <a:rPr lang="ko-KR" altLang="en-US" sz="1400" dirty="0"/>
              <a:t>연령</a:t>
            </a:r>
            <a:r>
              <a:rPr lang="en-US" altLang="ko-KR" sz="1400" dirty="0"/>
              <a:t>)</a:t>
            </a:r>
            <a:r>
              <a:rPr lang="ko-KR" altLang="en-US" sz="1400" dirty="0"/>
              <a:t>등을 입력하여 맞는 음식을 </a:t>
            </a:r>
            <a:r>
              <a:rPr lang="ko-KR" altLang="en-US" sz="1400" dirty="0" err="1"/>
              <a:t>추천받을수있다</a:t>
            </a:r>
            <a:r>
              <a:rPr lang="en-US" altLang="ko-KR" sz="1400" dirty="0"/>
              <a:t>.</a:t>
            </a:r>
          </a:p>
          <a:p>
            <a:pPr marL="342900" indent="-342900" algn="ctr">
              <a:buClr>
                <a:schemeClr val="tx1"/>
              </a:buClr>
              <a:buFont typeface="+mj-lt"/>
              <a:buAutoNum type="arabicPeriod"/>
              <a:defRPr/>
            </a:pPr>
            <a:endParaRPr lang="en-US" altLang="ko-KR" sz="1400" dirty="0"/>
          </a:p>
          <a:p>
            <a:pPr marL="342900" indent="-342900" algn="ctr">
              <a:buClr>
                <a:schemeClr val="tx1"/>
              </a:buClr>
              <a:buFont typeface="+mj-lt"/>
              <a:buAutoNum type="arabicPeriod"/>
              <a:defRPr/>
            </a:pPr>
            <a:r>
              <a:rPr lang="ko-KR" altLang="en-US" sz="1400" dirty="0"/>
              <a:t>아침</a:t>
            </a:r>
            <a:r>
              <a:rPr lang="en-US" altLang="ko-KR" sz="1400" dirty="0"/>
              <a:t>,</a:t>
            </a:r>
            <a:r>
              <a:rPr lang="ko-KR" altLang="en-US" sz="1400" dirty="0"/>
              <a:t>점심</a:t>
            </a:r>
            <a:r>
              <a:rPr lang="en-US" altLang="ko-KR" sz="1400" dirty="0"/>
              <a:t>,</a:t>
            </a:r>
            <a:r>
              <a:rPr lang="ko-KR" altLang="en-US" sz="1400" dirty="0"/>
              <a:t>저녁 원하는 시간대에 알림을 설정하여 알맞은 시간대에 </a:t>
            </a:r>
            <a:r>
              <a:rPr lang="ko-KR" altLang="en-US" sz="1400" dirty="0" err="1"/>
              <a:t>식사할수</a:t>
            </a:r>
            <a:r>
              <a:rPr lang="ko-KR" altLang="en-US" sz="1400" dirty="0"/>
              <a:t> 있도록 알림 설정가능</a:t>
            </a:r>
            <a:r>
              <a:rPr lang="en-US" altLang="ko-KR" sz="1400" dirty="0"/>
              <a:t>.</a:t>
            </a:r>
          </a:p>
          <a:p>
            <a:pPr marL="342900" indent="-342900" algn="ctr">
              <a:buClr>
                <a:schemeClr val="tx1"/>
              </a:buClr>
              <a:buFont typeface="+mj-lt"/>
              <a:buAutoNum type="arabicPeriod"/>
              <a:defRPr/>
            </a:pPr>
            <a:endParaRPr lang="en-US" altLang="ko-KR" sz="1400" dirty="0"/>
          </a:p>
          <a:p>
            <a:pPr marL="342900" indent="-342900" algn="ctr">
              <a:buClr>
                <a:schemeClr val="tx1"/>
              </a:buClr>
              <a:buFont typeface="+mj-lt"/>
              <a:buAutoNum type="arabicPeriod"/>
              <a:defRPr/>
            </a:pPr>
            <a:r>
              <a:rPr lang="ko-KR" altLang="en-US" sz="1400" dirty="0"/>
              <a:t>집에서 </a:t>
            </a:r>
            <a:r>
              <a:rPr lang="ko-KR" altLang="en-US" sz="1400" dirty="0" err="1"/>
              <a:t>요리할경우</a:t>
            </a:r>
            <a:r>
              <a:rPr lang="ko-KR" altLang="en-US" sz="1400" dirty="0"/>
              <a:t> 사용자 정보에 맞는 식자재를 </a:t>
            </a:r>
            <a:r>
              <a:rPr lang="ko-KR" altLang="en-US" sz="1400" dirty="0" err="1"/>
              <a:t>추천받고</a:t>
            </a:r>
            <a:r>
              <a:rPr lang="ko-KR" altLang="en-US" sz="1400" dirty="0"/>
              <a:t> 식자재와 관련된 레시피를 볼 수 있다</a:t>
            </a:r>
            <a:r>
              <a:rPr lang="en-US" altLang="ko-KR" sz="1400" dirty="0"/>
              <a:t>.</a:t>
            </a:r>
          </a:p>
          <a:p>
            <a:pPr marL="342900" indent="-342900" algn="ctr">
              <a:buClr>
                <a:schemeClr val="tx1"/>
              </a:buClr>
              <a:buFont typeface="+mj-lt"/>
              <a:buAutoNum type="arabicPeriod"/>
              <a:defRPr/>
            </a:pPr>
            <a:endParaRPr lang="en-US" altLang="ko-KR" sz="1400" dirty="0"/>
          </a:p>
          <a:p>
            <a:pPr marL="342900" indent="-342900" algn="ctr">
              <a:buClr>
                <a:schemeClr val="tx1"/>
              </a:buClr>
              <a:buFont typeface="+mj-lt"/>
              <a:buAutoNum type="arabicPeriod"/>
              <a:defRPr/>
            </a:pPr>
            <a:r>
              <a:rPr lang="ko-KR" altLang="en-US" sz="1400" dirty="0"/>
              <a:t>집에서 요리가 </a:t>
            </a:r>
            <a:r>
              <a:rPr lang="ko-KR" altLang="en-US" sz="1400" dirty="0" err="1"/>
              <a:t>불가능할경우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배달어플과</a:t>
            </a:r>
            <a:r>
              <a:rPr lang="ko-KR" altLang="en-US" sz="1400" dirty="0"/>
              <a:t> 연동시켜 정보에 맞는 배달음식을 </a:t>
            </a:r>
            <a:r>
              <a:rPr lang="ko-KR" altLang="en-US" sz="1400" dirty="0" err="1"/>
              <a:t>추천받을수</a:t>
            </a:r>
            <a:r>
              <a:rPr lang="ko-KR" altLang="en-US" sz="1400" dirty="0"/>
              <a:t> 있다</a:t>
            </a:r>
            <a:r>
              <a:rPr lang="en-US" altLang="ko-KR" sz="1400" dirty="0"/>
              <a:t>.</a:t>
            </a:r>
          </a:p>
          <a:p>
            <a:pPr marL="342900" indent="-342900" algn="ctr">
              <a:buClr>
                <a:schemeClr val="tx1"/>
              </a:buClr>
              <a:buFont typeface="+mj-lt"/>
              <a:buAutoNum type="arabicPeriod"/>
              <a:defRPr/>
            </a:pPr>
            <a:endParaRPr lang="en-US" altLang="ko-KR" sz="1400" dirty="0"/>
          </a:p>
          <a:p>
            <a:pPr marL="342900" indent="-342900" algn="ctr">
              <a:buClr>
                <a:schemeClr val="tx1"/>
              </a:buClr>
              <a:buFont typeface="+mj-lt"/>
              <a:buAutoNum type="arabicPeriod"/>
              <a:defRPr/>
            </a:pPr>
            <a:r>
              <a:rPr lang="ko-KR" altLang="en-US" sz="1400" dirty="0"/>
              <a:t>식사한 메뉴를 등록시켜 어느정도 칼로리를 섭취했는지 확인가능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6395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ko-KR" altLang="en-US" dirty="0"/>
              <a:t>기획의도 </a:t>
            </a:r>
            <a:r>
              <a:rPr lang="en-US" altLang="ko-KR" dirty="0"/>
              <a:t>(</a:t>
            </a:r>
            <a:r>
              <a:rPr lang="ko-KR" altLang="en-US" dirty="0"/>
              <a:t>설문조사</a:t>
            </a:r>
            <a:r>
              <a:rPr lang="en-US" altLang="ko-KR" dirty="0"/>
              <a:t>)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9F08B3-9E1C-4D8A-9FBA-C254767F0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02251"/>
            <a:ext cx="2023735" cy="18361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D5E510-1A20-483F-A4B6-F566B70AC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132" y="1225493"/>
            <a:ext cx="2023735" cy="18361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AFF850-D251-4157-AD5F-8C4E2A14FECD}"/>
              </a:ext>
            </a:extLst>
          </p:cNvPr>
          <p:cNvSpPr txBox="1"/>
          <p:nvPr/>
        </p:nvSpPr>
        <p:spPr>
          <a:xfrm>
            <a:off x="395187" y="3112175"/>
            <a:ext cx="874881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  <a:defRPr/>
            </a:pPr>
            <a:r>
              <a:rPr lang="ko-KR" altLang="en-US" sz="1400" dirty="0"/>
              <a:t>남녀 </a:t>
            </a:r>
            <a:r>
              <a:rPr lang="en-US" altLang="ko-KR" sz="1400" dirty="0"/>
              <a:t>30</a:t>
            </a:r>
            <a:r>
              <a:rPr lang="ko-KR" altLang="en-US" sz="1400" dirty="0"/>
              <a:t>명을 대상으로 설문조사를 해보았습니다</a:t>
            </a:r>
            <a:r>
              <a:rPr lang="en-US" altLang="ko-KR" sz="1400" dirty="0"/>
              <a:t>. </a:t>
            </a:r>
          </a:p>
          <a:p>
            <a:pPr algn="ctr">
              <a:buClr>
                <a:schemeClr val="tx1"/>
              </a:buClr>
              <a:defRPr/>
            </a:pPr>
            <a:endParaRPr lang="en-US" altLang="ko-KR" sz="1400" dirty="0"/>
          </a:p>
          <a:p>
            <a:pPr algn="ctr">
              <a:buClr>
                <a:schemeClr val="tx1"/>
              </a:buClr>
              <a:defRPr/>
            </a:pPr>
            <a:r>
              <a:rPr lang="ko-KR" altLang="en-US" sz="1400" dirty="0"/>
              <a:t>해본결과 대부분의 남녀는 혼자서 식단 관리하는데 어려움을 겪고 있거나 자신이 무엇을 먹어야 하는지 모르고 있습니다</a:t>
            </a:r>
            <a:r>
              <a:rPr lang="en-US" altLang="ko-KR" sz="1400" dirty="0"/>
              <a:t>.</a:t>
            </a:r>
          </a:p>
          <a:p>
            <a:pPr algn="ctr">
              <a:buClr>
                <a:schemeClr val="tx1"/>
              </a:buClr>
              <a:defRPr/>
            </a:pPr>
            <a:endParaRPr lang="en-US" altLang="ko-KR" sz="1400" dirty="0"/>
          </a:p>
          <a:p>
            <a:pPr algn="ctr">
              <a:buClr>
                <a:schemeClr val="tx1"/>
              </a:buClr>
              <a:defRPr/>
            </a:pPr>
            <a:r>
              <a:rPr lang="ko-KR" altLang="en-US" sz="1400" dirty="0"/>
              <a:t>그래서 기획한 </a:t>
            </a:r>
            <a:r>
              <a:rPr lang="ko-KR" altLang="en-US" sz="1400" dirty="0" err="1"/>
              <a:t>어플에</a:t>
            </a:r>
            <a:r>
              <a:rPr lang="ko-KR" altLang="en-US" sz="1400" dirty="0"/>
              <a:t> 대해 설명한 후 출시되면 사용할 의향이 있는지 </a:t>
            </a:r>
            <a:r>
              <a:rPr lang="ko-KR" altLang="en-US" sz="1400" dirty="0" err="1"/>
              <a:t>재질문</a:t>
            </a:r>
            <a:r>
              <a:rPr lang="ko-KR" altLang="en-US" sz="1400" dirty="0"/>
              <a:t> 해보았더니</a:t>
            </a:r>
            <a:endParaRPr lang="en-US" altLang="ko-KR" sz="1400" dirty="0"/>
          </a:p>
          <a:p>
            <a:pPr algn="ctr">
              <a:buClr>
                <a:schemeClr val="tx1"/>
              </a:buClr>
              <a:defRPr/>
            </a:pPr>
            <a:r>
              <a:rPr lang="ko-KR" altLang="en-US" sz="1400" dirty="0" err="1"/>
              <a:t>식단관리하는</a:t>
            </a:r>
            <a:r>
              <a:rPr lang="ko-KR" altLang="en-US" sz="1400" dirty="0"/>
              <a:t> 어플이 있으면 </a:t>
            </a:r>
            <a:r>
              <a:rPr lang="ko-KR" altLang="en-US" sz="1400" dirty="0" err="1"/>
              <a:t>좋을거</a:t>
            </a:r>
            <a:r>
              <a:rPr lang="ko-KR" altLang="en-US" sz="1400" dirty="0"/>
              <a:t> 같다고 생각한다며 어플을 이용하겠다는 결과가 더 높게 나왔습니다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8EEABA0-C2AD-411E-9DE4-03953C403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346" y="1202251"/>
            <a:ext cx="2281589" cy="185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2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ko-KR" altLang="en-US" dirty="0"/>
              <a:t>유저 시나리오</a:t>
            </a:r>
            <a:endParaRPr 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8FED659-CE9E-41C3-804E-C3E96720A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228850"/>
              </p:ext>
            </p:extLst>
          </p:nvPr>
        </p:nvGraphicFramePr>
        <p:xfrm>
          <a:off x="377533" y="956712"/>
          <a:ext cx="8388933" cy="415839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25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41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dirty="0"/>
                        <a:t>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37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 b="1" dirty="0"/>
                    </a:p>
                    <a:p>
                      <a:pPr algn="ctr">
                        <a:defRPr/>
                      </a:pPr>
                      <a:r>
                        <a:rPr lang="ko-KR" altLang="en-US" sz="1500" b="1" dirty="0"/>
                        <a:t>사용자 그룹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 typeface="Wingdings"/>
                        <a:buNone/>
                        <a:defRPr/>
                      </a:pPr>
                      <a:r>
                        <a:rPr kumimoji="0" lang="ko-KR" altLang="en-US" sz="1000" b="0" u="none" strike="noStrike" kern="1200" cap="none" spc="0" normalizeH="0" baseline="0" dirty="0">
                          <a:solidFill>
                            <a:srgbClr val="684107"/>
                          </a:solidFill>
                        </a:rPr>
                        <a:t>사용자는 갑자기 불어난 몸무게에 대해 의문을 품기 시작하고 하루 패턴을 분석해보니 배달음식과 인스턴트음식 많은 섭취로 인해 몸무게가 급증했다</a:t>
                      </a:r>
                      <a:r>
                        <a:rPr kumimoji="0" lang="en-US" altLang="ko-KR" sz="1000" b="0" u="none" strike="noStrike" kern="1200" cap="none" spc="0" normalizeH="0" baseline="0" dirty="0">
                          <a:solidFill>
                            <a:srgbClr val="684107"/>
                          </a:solidFill>
                        </a:rPr>
                        <a:t>.</a:t>
                      </a:r>
                    </a:p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 typeface="Wingdings"/>
                        <a:buNone/>
                        <a:defRPr/>
                      </a:pPr>
                      <a:endParaRPr kumimoji="0" lang="en-US" altLang="ko-KR" sz="1000" b="0" i="0" u="none" strike="noStrike" kern="1200" cap="none" spc="0" normalizeH="0" baseline="0" dirty="0">
                        <a:solidFill>
                          <a:srgbClr val="684107"/>
                        </a:solidFill>
                        <a:ea typeface="나눔바른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27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 b="1" dirty="0"/>
                    </a:p>
                    <a:p>
                      <a:pPr algn="ctr">
                        <a:defRPr/>
                      </a:pPr>
                      <a:r>
                        <a:rPr lang="ko-KR" altLang="en-US" sz="1500" b="1" dirty="0"/>
                        <a:t>시놉시스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 typeface="Wingdings"/>
                        <a:buNone/>
                        <a:defRPr/>
                      </a:pPr>
                      <a:r>
                        <a:rPr kumimoji="0" lang="ko-KR" altLang="en-US" sz="1000" b="0" u="none" strike="noStrike" kern="1200" cap="none" spc="0" normalizeH="0" baseline="0" dirty="0">
                          <a:solidFill>
                            <a:srgbClr val="684107"/>
                          </a:solidFill>
                        </a:rPr>
                        <a:t>혼자서 자취생활을 하고있다</a:t>
                      </a:r>
                      <a:r>
                        <a:rPr kumimoji="0" lang="en-US" altLang="ko-KR" sz="1000" b="0" u="none" strike="noStrike" kern="1200" cap="none" spc="0" normalizeH="0" baseline="0" dirty="0">
                          <a:solidFill>
                            <a:srgbClr val="684107"/>
                          </a:solidFill>
                        </a:rPr>
                        <a:t>.</a:t>
                      </a:r>
                    </a:p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 typeface="Wingdings"/>
                        <a:buNone/>
                        <a:defRPr/>
                      </a:pPr>
                      <a:r>
                        <a:rPr kumimoji="0" lang="ko-KR" altLang="en-US" sz="1000" b="0" u="none" strike="noStrike" kern="1200" cap="none" spc="0" normalizeH="0" baseline="0" dirty="0">
                          <a:solidFill>
                            <a:srgbClr val="684107"/>
                          </a:solidFill>
                        </a:rPr>
                        <a:t>혼자 자취를 하기에 올바른 식습관</a:t>
                      </a:r>
                      <a:r>
                        <a:rPr kumimoji="0" lang="en-US" altLang="ko-KR" sz="1000" b="0" u="none" strike="noStrike" kern="1200" cap="none" spc="0" normalizeH="0" baseline="0" dirty="0">
                          <a:solidFill>
                            <a:srgbClr val="684107"/>
                          </a:solidFill>
                        </a:rPr>
                        <a:t>,</a:t>
                      </a:r>
                      <a:r>
                        <a:rPr kumimoji="0" lang="ko-KR" altLang="en-US" sz="1000" b="0" u="none" strike="noStrike" kern="1200" cap="none" spc="0" normalizeH="0" baseline="0" dirty="0">
                          <a:solidFill>
                            <a:srgbClr val="684107"/>
                          </a:solidFill>
                        </a:rPr>
                        <a:t> 균형적인 식사메뉴 선정하는데 어려움</a:t>
                      </a:r>
                    </a:p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 typeface="Wingdings"/>
                        <a:buNone/>
                        <a:defRPr/>
                      </a:pPr>
                      <a:r>
                        <a:rPr kumimoji="0" lang="ko-KR" altLang="en-US" sz="1000" b="0" u="none" strike="noStrike" kern="1200" cap="none" spc="0" normalizeH="0" baseline="0" dirty="0">
                          <a:solidFill>
                            <a:srgbClr val="684107"/>
                          </a:solidFill>
                        </a:rPr>
                        <a:t>균형적인 식습관과 등록한 신체정보로 올바른 식자재나 음식을 </a:t>
                      </a:r>
                      <a:r>
                        <a:rPr kumimoji="0" lang="ko-KR" altLang="en-US" sz="1000" b="0" u="none" strike="noStrike" kern="1200" cap="none" spc="0" normalizeH="0" baseline="0" dirty="0" err="1">
                          <a:solidFill>
                            <a:srgbClr val="684107"/>
                          </a:solidFill>
                        </a:rPr>
                        <a:t>추천받고싶다</a:t>
                      </a:r>
                      <a:r>
                        <a:rPr kumimoji="0" lang="en-US" altLang="ko-KR" sz="1000" b="0" u="none" strike="noStrike" kern="1200" cap="none" spc="0" normalizeH="0" baseline="0" dirty="0">
                          <a:solidFill>
                            <a:srgbClr val="684107"/>
                          </a:solidFill>
                        </a:rPr>
                        <a:t>.</a:t>
                      </a:r>
                    </a:p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 typeface="Wingdings"/>
                        <a:buNone/>
                        <a:defRPr/>
                      </a:pPr>
                      <a:r>
                        <a:rPr kumimoji="0" lang="ko-KR" altLang="en-US" sz="1000" b="0" u="none" strike="noStrike" kern="1200" cap="none" spc="0" normalizeH="0" baseline="0" dirty="0">
                          <a:solidFill>
                            <a:srgbClr val="684107"/>
                          </a:solidFill>
                        </a:rPr>
                        <a:t>집에서 음식을 요리해 먹기 귀찮은 경우 </a:t>
                      </a:r>
                      <a:r>
                        <a:rPr kumimoji="0" lang="ko-KR" altLang="en-US" sz="1000" b="0" u="none" strike="noStrike" kern="1200" cap="none" spc="0" normalizeH="0" baseline="0" dirty="0" err="1">
                          <a:solidFill>
                            <a:srgbClr val="684107"/>
                          </a:solidFill>
                        </a:rPr>
                        <a:t>배달어플과</a:t>
                      </a:r>
                      <a:r>
                        <a:rPr kumimoji="0" lang="ko-KR" altLang="en-US" sz="1000" b="0" u="none" strike="noStrike" kern="1200" cap="none" spc="0" normalizeH="0" baseline="0" dirty="0">
                          <a:solidFill>
                            <a:srgbClr val="684107"/>
                          </a:solidFill>
                        </a:rPr>
                        <a:t> 연동시켜 내 몸에 부족한 영양소를 어플로 통해 </a:t>
                      </a:r>
                      <a:r>
                        <a:rPr kumimoji="0" lang="ko-KR" altLang="en-US" sz="1000" b="0" u="none" strike="noStrike" kern="1200" cap="none" spc="0" normalizeH="0" baseline="0" dirty="0" err="1">
                          <a:solidFill>
                            <a:srgbClr val="684107"/>
                          </a:solidFill>
                        </a:rPr>
                        <a:t>섭취하고싶다</a:t>
                      </a:r>
                      <a:r>
                        <a:rPr kumimoji="0" lang="en-US" altLang="ko-KR" sz="1000" b="0" u="none" strike="noStrike" kern="1200" cap="none" spc="0" normalizeH="0" baseline="0" dirty="0">
                          <a:solidFill>
                            <a:srgbClr val="684107"/>
                          </a:solidFill>
                        </a:rPr>
                        <a:t>.</a:t>
                      </a:r>
                      <a:endParaRPr kumimoji="0" lang="en-US" altLang="ko-KR" sz="1000" b="0" i="0" u="none" strike="noStrike" kern="1200" cap="none" spc="0" normalizeH="0" baseline="0" dirty="0">
                        <a:solidFill>
                          <a:srgbClr val="684107"/>
                        </a:solidFill>
                        <a:ea typeface="나눔바른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4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/>
                        <a:t>니즈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 dirty="0"/>
                        <a:t>혼자 </a:t>
                      </a:r>
                      <a:r>
                        <a:rPr lang="ko-KR" altLang="en-US" sz="1000" dirty="0" err="1"/>
                        <a:t>살다보니</a:t>
                      </a:r>
                      <a:r>
                        <a:rPr lang="ko-KR" altLang="en-US" sz="1000" dirty="0"/>
                        <a:t> 균형적인 식사를 잘 지키지 않음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00" dirty="0"/>
                        <a:t>그래서 어플로 통해 식습관의 개선방향과 선호음식을 </a:t>
                      </a:r>
                      <a:r>
                        <a:rPr lang="ko-KR" altLang="en-US" sz="1000" dirty="0" err="1"/>
                        <a:t>추천받고싶다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8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/>
                        <a:t>불편사항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 dirty="0"/>
                        <a:t>나에게 맞는 음식을 알지못해 섭취를 하지 </a:t>
                      </a:r>
                      <a:r>
                        <a:rPr lang="ko-KR" altLang="en-US" sz="1000" dirty="0" err="1"/>
                        <a:t>못한경우가</a:t>
                      </a:r>
                      <a:r>
                        <a:rPr lang="ko-KR" altLang="en-US" sz="1000" dirty="0"/>
                        <a:t> 많다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2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/>
                        <a:t>대안마련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 dirty="0" err="1"/>
                        <a:t>어플에</a:t>
                      </a:r>
                      <a:r>
                        <a:rPr lang="ko-KR" altLang="en-US" sz="1000" dirty="0"/>
                        <a:t> 등록한 사용자의 신체 정보를 통해서 선호하는 음식을 </a:t>
                      </a:r>
                      <a:r>
                        <a:rPr lang="ko-KR" altLang="en-US" sz="1000" dirty="0" err="1"/>
                        <a:t>추천받을수있다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00" dirty="0"/>
                        <a:t>집에서 </a:t>
                      </a:r>
                      <a:r>
                        <a:rPr lang="ko-KR" altLang="en-US" sz="1000" dirty="0" err="1"/>
                        <a:t>요리할경우</a:t>
                      </a:r>
                      <a:r>
                        <a:rPr lang="ko-KR" altLang="en-US" sz="1000" dirty="0"/>
                        <a:t> 선호하는 식자재로 요리하는 레시피도 </a:t>
                      </a:r>
                      <a:r>
                        <a:rPr lang="ko-KR" altLang="en-US" sz="1000" dirty="0" err="1"/>
                        <a:t>추천받을수</a:t>
                      </a:r>
                      <a:r>
                        <a:rPr lang="ko-KR" altLang="en-US" sz="1000" dirty="0"/>
                        <a:t> 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8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/>
                        <a:t>서비스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 dirty="0"/>
                        <a:t>사용자의 신체 정보 등록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선호하는 식자재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음식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배달음식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추천받은</a:t>
                      </a:r>
                      <a:r>
                        <a:rPr lang="ko-KR" altLang="en-US" sz="1000" dirty="0"/>
                        <a:t> 식자재로 레시피 제안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식사알림설정</a:t>
                      </a:r>
                      <a:r>
                        <a:rPr lang="ko-KR" altLang="en-US" sz="1000" dirty="0"/>
                        <a:t>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8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1" dirty="0"/>
                        <a:t>감성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 dirty="0"/>
                        <a:t>무엇을 섭취해야 하는지 </a:t>
                      </a:r>
                      <a:r>
                        <a:rPr lang="ko-KR" altLang="en-US" sz="1000" dirty="0" err="1"/>
                        <a:t>알수있는</a:t>
                      </a:r>
                      <a:r>
                        <a:rPr lang="ko-KR" altLang="en-US" sz="1000" dirty="0"/>
                        <a:t> 편리함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00" dirty="0"/>
                        <a:t>식사를 까먹고 </a:t>
                      </a:r>
                      <a:r>
                        <a:rPr lang="ko-KR" altLang="en-US" sz="1000" dirty="0" err="1"/>
                        <a:t>안먹을</a:t>
                      </a:r>
                      <a:r>
                        <a:rPr lang="ko-KR" altLang="en-US" sz="1000" dirty="0"/>
                        <a:t> 경우에 대비한 알림으로 식사를 </a:t>
                      </a:r>
                      <a:r>
                        <a:rPr lang="ko-KR" altLang="en-US" sz="1000" dirty="0" err="1"/>
                        <a:t>챙겨먹을수</a:t>
                      </a:r>
                      <a:r>
                        <a:rPr lang="ko-KR" altLang="en-US" sz="1000" dirty="0"/>
                        <a:t> 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00" dirty="0"/>
                        <a:t>하루 얼마나 섭취했는지 칼로리 계산기를 통해 </a:t>
                      </a:r>
                      <a:r>
                        <a:rPr lang="ko-KR" altLang="en-US" sz="1000" dirty="0" err="1"/>
                        <a:t>알수있다는</a:t>
                      </a:r>
                      <a:r>
                        <a:rPr lang="ko-KR" altLang="en-US" sz="1000" dirty="0"/>
                        <a:t> 만족감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00" dirty="0"/>
                        <a:t>건강한 식사를 했음을 확인할 수 있는 만족감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61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ko-KR" altLang="en-US" dirty="0"/>
              <a:t>정보구조 설계</a:t>
            </a:r>
            <a:endParaRPr 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158028E-4DA9-4E16-AD12-555F85315402}"/>
              </a:ext>
            </a:extLst>
          </p:cNvPr>
          <p:cNvSpPr/>
          <p:nvPr/>
        </p:nvSpPr>
        <p:spPr>
          <a:xfrm>
            <a:off x="4058004" y="1131590"/>
            <a:ext cx="1018051" cy="2880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인트로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94D2F2-D881-4B83-B9F5-0C7E2A73D146}"/>
              </a:ext>
            </a:extLst>
          </p:cNvPr>
          <p:cNvSpPr/>
          <p:nvPr/>
        </p:nvSpPr>
        <p:spPr>
          <a:xfrm>
            <a:off x="4067944" y="1666746"/>
            <a:ext cx="1008112" cy="2880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C182231-0B8B-4C22-AD73-AF2508A6DAAB}"/>
              </a:ext>
            </a:extLst>
          </p:cNvPr>
          <p:cNvSpPr/>
          <p:nvPr/>
        </p:nvSpPr>
        <p:spPr>
          <a:xfrm>
            <a:off x="5499524" y="1419622"/>
            <a:ext cx="1152128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859AD7C-0EA4-4766-AF8E-8B490DEED133}"/>
              </a:ext>
            </a:extLst>
          </p:cNvPr>
          <p:cNvSpPr/>
          <p:nvPr/>
        </p:nvSpPr>
        <p:spPr>
          <a:xfrm>
            <a:off x="5499524" y="1924548"/>
            <a:ext cx="1457320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ID/PW </a:t>
            </a:r>
            <a:r>
              <a:rPr lang="ko-KR" altLang="en-US" dirty="0"/>
              <a:t>찾기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5539827-D368-4E35-90EE-91AE2361BACE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5076056" y="1563638"/>
            <a:ext cx="423468" cy="247124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A39A77A-B049-4D7D-B181-DA8BE1F5BB9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076056" y="1810762"/>
            <a:ext cx="423468" cy="25780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0054AD2-8C36-496F-A10C-9612EDC8BC24}"/>
              </a:ext>
            </a:extLst>
          </p:cNvPr>
          <p:cNvSpPr/>
          <p:nvPr/>
        </p:nvSpPr>
        <p:spPr>
          <a:xfrm>
            <a:off x="494968" y="2571750"/>
            <a:ext cx="1368152" cy="2880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사용자 정보등록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81333E99-C716-4F6E-8656-F2F4E5DE9799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rot="5400000">
            <a:off x="2567036" y="566786"/>
            <a:ext cx="616972" cy="339295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3CB0496-61C9-41F6-B86B-75052616C3A5}"/>
              </a:ext>
            </a:extLst>
          </p:cNvPr>
          <p:cNvSpPr/>
          <p:nvPr/>
        </p:nvSpPr>
        <p:spPr>
          <a:xfrm>
            <a:off x="2519772" y="2577800"/>
            <a:ext cx="1368152" cy="2880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음식추천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ED132BF-422A-4355-807A-ED03C561A315}"/>
              </a:ext>
            </a:extLst>
          </p:cNvPr>
          <p:cNvSpPr/>
          <p:nvPr/>
        </p:nvSpPr>
        <p:spPr>
          <a:xfrm>
            <a:off x="4433990" y="2577800"/>
            <a:ext cx="1448919" cy="2880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칼로리 계산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4DAB2B7-4393-4568-9171-190EE67C6D5B}"/>
              </a:ext>
            </a:extLst>
          </p:cNvPr>
          <p:cNvSpPr/>
          <p:nvPr/>
        </p:nvSpPr>
        <p:spPr>
          <a:xfrm>
            <a:off x="6799036" y="2575315"/>
            <a:ext cx="1368152" cy="2880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알림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4649FFF-B932-425B-AEFD-BF297EA2C0C4}"/>
              </a:ext>
            </a:extLst>
          </p:cNvPr>
          <p:cNvSpPr/>
          <p:nvPr/>
        </p:nvSpPr>
        <p:spPr>
          <a:xfrm>
            <a:off x="2571739" y="3127140"/>
            <a:ext cx="1266490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음식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4043A99-A60B-46EF-A2AE-467510820138}"/>
              </a:ext>
            </a:extLst>
          </p:cNvPr>
          <p:cNvSpPr/>
          <p:nvPr/>
        </p:nvSpPr>
        <p:spPr>
          <a:xfrm>
            <a:off x="359953" y="3230248"/>
            <a:ext cx="1638182" cy="3698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신체정보등록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74AE1F7-2CCA-4552-A508-20772C862BE2}"/>
              </a:ext>
            </a:extLst>
          </p:cNvPr>
          <p:cNvCxnSpPr>
            <a:stCxn id="16" idx="2"/>
            <a:endCxn id="29" idx="0"/>
          </p:cNvCxnSpPr>
          <p:nvPr/>
        </p:nvCxnSpPr>
        <p:spPr>
          <a:xfrm>
            <a:off x="1179044" y="2859782"/>
            <a:ext cx="0" cy="37046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DA62A3E-A28C-4C52-B303-405ACAF1AB13}"/>
              </a:ext>
            </a:extLst>
          </p:cNvPr>
          <p:cNvSpPr/>
          <p:nvPr/>
        </p:nvSpPr>
        <p:spPr>
          <a:xfrm>
            <a:off x="2572550" y="3600096"/>
            <a:ext cx="1266490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3F5A17D-AE27-4A7A-AE3A-595F0AC88C42}"/>
              </a:ext>
            </a:extLst>
          </p:cNvPr>
          <p:cNvSpPr/>
          <p:nvPr/>
        </p:nvSpPr>
        <p:spPr>
          <a:xfrm>
            <a:off x="2571739" y="4114595"/>
            <a:ext cx="1266490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식자재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7BE04A2-7859-4CAE-B789-C160AD694D19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rot="16200000" flipH="1">
            <a:off x="3073762" y="2995918"/>
            <a:ext cx="261308" cy="113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2CAD76-FBBD-4E63-B9B9-98A9B64B56A9}"/>
              </a:ext>
            </a:extLst>
          </p:cNvPr>
          <p:cNvCxnSpPr>
            <a:cxnSpLocks/>
            <a:stCxn id="27" idx="2"/>
            <a:endCxn id="18" idx="0"/>
          </p:cNvCxnSpPr>
          <p:nvPr/>
        </p:nvCxnSpPr>
        <p:spPr>
          <a:xfrm rot="16200000" flipH="1">
            <a:off x="3112927" y="3507228"/>
            <a:ext cx="184924" cy="81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0925D61-AF17-44A7-BF37-42BA1C24F45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rot="5400000">
            <a:off x="3092157" y="4000956"/>
            <a:ext cx="226467" cy="81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6985043-F09A-4FDE-8D2C-9C21074D8A57}"/>
              </a:ext>
            </a:extLst>
          </p:cNvPr>
          <p:cNvSpPr/>
          <p:nvPr/>
        </p:nvSpPr>
        <p:spPr>
          <a:xfrm>
            <a:off x="4334159" y="3579845"/>
            <a:ext cx="1654829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칼로리 계산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F7641CA-3A87-44F1-A662-23E849CF6E5F}"/>
              </a:ext>
            </a:extLst>
          </p:cNvPr>
          <p:cNvSpPr/>
          <p:nvPr/>
        </p:nvSpPr>
        <p:spPr>
          <a:xfrm>
            <a:off x="4336596" y="3127139"/>
            <a:ext cx="1642454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음식정보입력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8C3EE6E-A38A-4E39-A755-ED8D1929A108}"/>
              </a:ext>
            </a:extLst>
          </p:cNvPr>
          <p:cNvCxnSpPr>
            <a:cxnSpLocks/>
            <a:stCxn id="25" idx="2"/>
            <a:endCxn id="42" idx="0"/>
          </p:cNvCxnSpPr>
          <p:nvPr/>
        </p:nvCxnSpPr>
        <p:spPr>
          <a:xfrm rot="5400000">
            <a:off x="5027484" y="2996172"/>
            <a:ext cx="261307" cy="62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168D255-8ABD-4FF7-9BDC-4335EFF55BDC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 rot="16200000" flipH="1">
            <a:off x="5077361" y="3495632"/>
            <a:ext cx="164674" cy="375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67F16EC-F6A6-4C45-A3EB-9FDBE1CF7DDF}"/>
              </a:ext>
            </a:extLst>
          </p:cNvPr>
          <p:cNvSpPr/>
          <p:nvPr/>
        </p:nvSpPr>
        <p:spPr>
          <a:xfrm>
            <a:off x="6282545" y="3110471"/>
            <a:ext cx="2396823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식사시간 맞춤 알림</a:t>
            </a:r>
            <a:endParaRPr lang="ko-KR" altLang="en-US" dirty="0"/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54600763-0EB3-4B4E-A0A4-75EAD8D25271}"/>
              </a:ext>
            </a:extLst>
          </p:cNvPr>
          <p:cNvCxnSpPr>
            <a:cxnSpLocks/>
            <a:stCxn id="26" idx="2"/>
            <a:endCxn id="51" idx="0"/>
          </p:cNvCxnSpPr>
          <p:nvPr/>
        </p:nvCxnSpPr>
        <p:spPr>
          <a:xfrm rot="5400000">
            <a:off x="7358473" y="2985832"/>
            <a:ext cx="247124" cy="215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2226200-6F28-45DE-9A39-0CB282B4E271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 rot="5400000">
            <a:off x="3576413" y="1582213"/>
            <a:ext cx="623022" cy="136815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108E4D73-36CA-4C2C-94A4-26942F2C2BD4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rot="16200000" flipH="1">
            <a:off x="4553714" y="1973064"/>
            <a:ext cx="623022" cy="58645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321FD61-B2DA-470E-B0FB-099CDFA5112B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rot="16200000" flipH="1">
            <a:off x="5717288" y="809490"/>
            <a:ext cx="620537" cy="291111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B8A3140-956A-47AE-A953-854833540AC6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4445953" y="1540699"/>
            <a:ext cx="247124" cy="497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0BC28BA-E418-48C6-80C0-3E91A166877C}"/>
              </a:ext>
            </a:extLst>
          </p:cNvPr>
          <p:cNvSpPr/>
          <p:nvPr/>
        </p:nvSpPr>
        <p:spPr>
          <a:xfrm>
            <a:off x="6847711" y="3579845"/>
            <a:ext cx="1266490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아침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0088852-B876-4383-9910-0D2579962BB0}"/>
              </a:ext>
            </a:extLst>
          </p:cNvPr>
          <p:cNvSpPr/>
          <p:nvPr/>
        </p:nvSpPr>
        <p:spPr>
          <a:xfrm>
            <a:off x="6860068" y="3978132"/>
            <a:ext cx="1266490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점심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1EF5345-5400-4496-A4D4-A52E354A311C}"/>
              </a:ext>
            </a:extLst>
          </p:cNvPr>
          <p:cNvSpPr/>
          <p:nvPr/>
        </p:nvSpPr>
        <p:spPr>
          <a:xfrm>
            <a:off x="6860068" y="4374190"/>
            <a:ext cx="1266490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저녁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5B5FFCA-C88E-4632-8EA2-CC5ED5872C5D}"/>
              </a:ext>
            </a:extLst>
          </p:cNvPr>
          <p:cNvCxnSpPr>
            <a:cxnSpLocks/>
            <a:stCxn id="51" idx="2"/>
            <a:endCxn id="34" idx="0"/>
          </p:cNvCxnSpPr>
          <p:nvPr/>
        </p:nvCxnSpPr>
        <p:spPr>
          <a:xfrm rot="5400000">
            <a:off x="7390286" y="3489174"/>
            <a:ext cx="181342" cy="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C717D95F-68CA-455F-B384-67EC3902912A}"/>
              </a:ext>
            </a:extLst>
          </p:cNvPr>
          <p:cNvCxnSpPr>
            <a:cxnSpLocks/>
            <a:stCxn id="36" idx="0"/>
            <a:endCxn id="34" idx="2"/>
          </p:cNvCxnSpPr>
          <p:nvPr/>
        </p:nvCxnSpPr>
        <p:spPr>
          <a:xfrm rot="16200000" flipV="1">
            <a:off x="7432008" y="3916826"/>
            <a:ext cx="110255" cy="1235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AD663171-16F9-4A8B-8397-EC5A9CC1B204}"/>
              </a:ext>
            </a:extLst>
          </p:cNvPr>
          <p:cNvCxnSpPr>
            <a:cxnSpLocks/>
            <a:stCxn id="37" idx="0"/>
            <a:endCxn id="36" idx="2"/>
          </p:cNvCxnSpPr>
          <p:nvPr/>
        </p:nvCxnSpPr>
        <p:spPr>
          <a:xfrm rot="5400000" flipH="1" flipV="1">
            <a:off x="7439300" y="4320177"/>
            <a:ext cx="108026" cy="1270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6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ko-KR" altLang="en-US" dirty="0"/>
              <a:t>와이어 프레임</a:t>
            </a:r>
            <a:r>
              <a:rPr lang="en-US" altLang="ko-KR"/>
              <a:t>(IPHONE)</a:t>
            </a:r>
            <a:endParaRPr 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003D70-DD1D-4F03-8106-5AD9B4EA9584}"/>
              </a:ext>
            </a:extLst>
          </p:cNvPr>
          <p:cNvGrpSpPr/>
          <p:nvPr/>
        </p:nvGrpSpPr>
        <p:grpSpPr>
          <a:xfrm>
            <a:off x="1556576" y="1056848"/>
            <a:ext cx="1377240" cy="1188986"/>
            <a:chOff x="2978737" y="950717"/>
            <a:chExt cx="1924528" cy="3539194"/>
          </a:xfrm>
        </p:grpSpPr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id="{8FA0E204-5C05-4D0A-8E26-A5788A72E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8737" y="950717"/>
              <a:ext cx="1924528" cy="3539194"/>
            </a:xfrm>
            <a:prstGeom prst="rect">
              <a:avLst/>
            </a:prstGeom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D6EAA38-442A-47A2-A01F-16F64359A2DC}"/>
                </a:ext>
              </a:extLst>
            </p:cNvPr>
            <p:cNvGrpSpPr/>
            <p:nvPr/>
          </p:nvGrpSpPr>
          <p:grpSpPr>
            <a:xfrm>
              <a:off x="3199076" y="1419622"/>
              <a:ext cx="1361428" cy="2365901"/>
              <a:chOff x="409039" y="1867212"/>
              <a:chExt cx="2267505" cy="2582060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1A8BEFE0-D69A-4E1B-9C34-5BE06857F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039" y="1867212"/>
                <a:ext cx="2267505" cy="2582060"/>
              </a:xfrm>
              <a:prstGeom prst="rect">
                <a:avLst/>
              </a:prstGeom>
            </p:spPr>
          </p:pic>
          <p:sp>
            <p:nvSpPr>
              <p:cNvPr id="8" name="Button">
                <a:extLst>
                  <a:ext uri="{FF2B5EF4-FFF2-40B4-BE49-F238E27FC236}">
                    <a16:creationId xmlns:a16="http://schemas.microsoft.com/office/drawing/2014/main" id="{FF4E4AB3-FEAE-4DA2-B38B-8862A9658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341" y="2374799"/>
                <a:ext cx="1083199" cy="192261"/>
              </a:xfrm>
              <a:prstGeom prst="roundRect">
                <a:avLst>
                  <a:gd name="adj" fmla="val 8776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5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로그인</a:t>
                </a:r>
                <a:endParaRPr 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Button">
                <a:extLst>
                  <a:ext uri="{FF2B5EF4-FFF2-40B4-BE49-F238E27FC236}">
                    <a16:creationId xmlns:a16="http://schemas.microsoft.com/office/drawing/2014/main" id="{50A828E6-A814-4FBD-9052-AA25D1E6E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478" y="2371900"/>
                <a:ext cx="1083199" cy="192261"/>
              </a:xfrm>
              <a:prstGeom prst="roundRect">
                <a:avLst>
                  <a:gd name="adj" fmla="val 8776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5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회원가입</a:t>
                </a:r>
                <a:endParaRPr 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Button">
                <a:extLst>
                  <a:ext uri="{FF2B5EF4-FFF2-40B4-BE49-F238E27FC236}">
                    <a16:creationId xmlns:a16="http://schemas.microsoft.com/office/drawing/2014/main" id="{4474C5AA-33C4-4F45-8E8F-1E345F097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5658" y="2877762"/>
                <a:ext cx="1093448" cy="192261"/>
              </a:xfrm>
              <a:prstGeom prst="roundRect">
                <a:avLst>
                  <a:gd name="adj" fmla="val 8776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5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PW</a:t>
                </a:r>
                <a:r>
                  <a:rPr lang="ko-KR" altLang="en-US" sz="5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찾기</a:t>
                </a:r>
                <a:endParaRPr 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Button">
                <a:extLst>
                  <a:ext uri="{FF2B5EF4-FFF2-40B4-BE49-F238E27FC236}">
                    <a16:creationId xmlns:a16="http://schemas.microsoft.com/office/drawing/2014/main" id="{88432C22-4F4D-42A4-874E-BF1ADB200A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38" y="2877762"/>
                <a:ext cx="1083197" cy="192261"/>
              </a:xfrm>
              <a:prstGeom prst="roundRect">
                <a:avLst>
                  <a:gd name="adj" fmla="val 8776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5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ID</a:t>
                </a:r>
                <a:r>
                  <a:rPr lang="ko-KR" altLang="en-US" sz="5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찾기</a:t>
                </a:r>
                <a:endParaRPr 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75523FE-AACC-4157-84DB-3BA324EB23CB}"/>
              </a:ext>
            </a:extLst>
          </p:cNvPr>
          <p:cNvGrpSpPr/>
          <p:nvPr/>
        </p:nvGrpSpPr>
        <p:grpSpPr>
          <a:xfrm>
            <a:off x="107504" y="1059582"/>
            <a:ext cx="1377240" cy="1188986"/>
            <a:chOff x="2978737" y="950717"/>
            <a:chExt cx="1924528" cy="3539194"/>
          </a:xfrm>
        </p:grpSpPr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814B2E5-F653-429F-A44D-D0B38591A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8737" y="950717"/>
              <a:ext cx="1924528" cy="353919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1EA04E3-1BA0-48FA-9845-3048A2DA3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9076" y="1419623"/>
              <a:ext cx="1361428" cy="2365900"/>
            </a:xfrm>
            <a:prstGeom prst="rect">
              <a:avLst/>
            </a:prstGeom>
          </p:spPr>
        </p:pic>
      </p:grpSp>
      <p:sp>
        <p:nvSpPr>
          <p:cNvPr id="22" name="Part">
            <a:extLst>
              <a:ext uri="{FF2B5EF4-FFF2-40B4-BE49-F238E27FC236}">
                <a16:creationId xmlns:a16="http://schemas.microsoft.com/office/drawing/2014/main" id="{46F94D81-E71D-492B-A32D-AB75552E33B6}"/>
              </a:ext>
            </a:extLst>
          </p:cNvPr>
          <p:cNvSpPr>
            <a:spLocks/>
          </p:cNvSpPr>
          <p:nvPr/>
        </p:nvSpPr>
        <p:spPr bwMode="auto">
          <a:xfrm>
            <a:off x="758109" y="1854885"/>
            <a:ext cx="34925" cy="26988"/>
          </a:xfrm>
          <a:custGeom>
            <a:avLst/>
            <a:gdLst>
              <a:gd name="T0" fmla="*/ 7 w 123"/>
              <a:gd name="T1" fmla="*/ 79 h 94"/>
              <a:gd name="T2" fmla="*/ 15 w 123"/>
              <a:gd name="T3" fmla="*/ 47 h 94"/>
              <a:gd name="T4" fmla="*/ 85 w 123"/>
              <a:gd name="T5" fmla="*/ 7 h 94"/>
              <a:gd name="T6" fmla="*/ 117 w 123"/>
              <a:gd name="T7" fmla="*/ 15 h 94"/>
              <a:gd name="T8" fmla="*/ 108 w 123"/>
              <a:gd name="T9" fmla="*/ 47 h 94"/>
              <a:gd name="T10" fmla="*/ 38 w 123"/>
              <a:gd name="T11" fmla="*/ 87 h 94"/>
              <a:gd name="T12" fmla="*/ 7 w 123"/>
              <a:gd name="T13" fmla="*/ 79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" h="94">
                <a:moveTo>
                  <a:pt x="7" y="79"/>
                </a:moveTo>
                <a:cubicBezTo>
                  <a:pt x="0" y="68"/>
                  <a:pt x="4" y="53"/>
                  <a:pt x="15" y="47"/>
                </a:cubicBezTo>
                <a:lnTo>
                  <a:pt x="85" y="7"/>
                </a:lnTo>
                <a:cubicBezTo>
                  <a:pt x="96" y="0"/>
                  <a:pt x="110" y="4"/>
                  <a:pt x="117" y="15"/>
                </a:cubicBezTo>
                <a:cubicBezTo>
                  <a:pt x="123" y="26"/>
                  <a:pt x="119" y="41"/>
                  <a:pt x="108" y="47"/>
                </a:cubicBezTo>
                <a:lnTo>
                  <a:pt x="38" y="87"/>
                </a:lnTo>
                <a:cubicBezTo>
                  <a:pt x="27" y="94"/>
                  <a:pt x="13" y="90"/>
                  <a:pt x="7" y="79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12154E-A25B-4A4B-BCC2-191E7023238C}"/>
              </a:ext>
            </a:extLst>
          </p:cNvPr>
          <p:cNvSpPr txBox="1"/>
          <p:nvPr/>
        </p:nvSpPr>
        <p:spPr>
          <a:xfrm>
            <a:off x="582304" y="1742720"/>
            <a:ext cx="11521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Loading</a:t>
            </a:r>
            <a:endParaRPr lang="ko-KR" altLang="en-US" sz="5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542452-0D6A-454A-9C8E-B513A009D174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 flipV="1">
            <a:off x="1239456" y="1611786"/>
            <a:ext cx="474800" cy="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1521B91-BC68-4AAD-8051-B5DE318BAE52}"/>
              </a:ext>
            </a:extLst>
          </p:cNvPr>
          <p:cNvGrpSpPr/>
          <p:nvPr/>
        </p:nvGrpSpPr>
        <p:grpSpPr>
          <a:xfrm>
            <a:off x="3036825" y="1056848"/>
            <a:ext cx="1377240" cy="1188986"/>
            <a:chOff x="3036825" y="1056848"/>
            <a:chExt cx="1377240" cy="1188986"/>
          </a:xfrm>
        </p:grpSpPr>
        <p:pic>
          <p:nvPicPr>
            <p:cNvPr id="28" name="Object 6">
              <a:extLst>
                <a:ext uri="{FF2B5EF4-FFF2-40B4-BE49-F238E27FC236}">
                  <a16:creationId xmlns:a16="http://schemas.microsoft.com/office/drawing/2014/main" id="{084969BC-EF8B-4094-A1A1-C82F85864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6825" y="1056848"/>
              <a:ext cx="1377240" cy="1188986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C81403E-FF23-4CEA-A415-A90FAC54DF0B}"/>
                </a:ext>
              </a:extLst>
            </p:cNvPr>
            <p:cNvSpPr/>
            <p:nvPr/>
          </p:nvSpPr>
          <p:spPr>
            <a:xfrm>
              <a:off x="3214482" y="1214376"/>
              <a:ext cx="932193" cy="794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7A97FE4-C593-4D5C-B628-5B40BABFA93C}"/>
              </a:ext>
            </a:extLst>
          </p:cNvPr>
          <p:cNvGrpSpPr/>
          <p:nvPr/>
        </p:nvGrpSpPr>
        <p:grpSpPr>
          <a:xfrm>
            <a:off x="3268611" y="1284413"/>
            <a:ext cx="667701" cy="600435"/>
            <a:chOff x="2880631" y="2571751"/>
            <a:chExt cx="667701" cy="580761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DFEAC35-2819-4562-B377-957CD0F8FD7E}"/>
                </a:ext>
              </a:extLst>
            </p:cNvPr>
            <p:cNvGrpSpPr/>
            <p:nvPr/>
          </p:nvGrpSpPr>
          <p:grpSpPr>
            <a:xfrm>
              <a:off x="2880631" y="2571751"/>
              <a:ext cx="667701" cy="384594"/>
              <a:chOff x="1167995" y="2924597"/>
              <a:chExt cx="2209208" cy="384598"/>
            </a:xfrm>
          </p:grpSpPr>
          <p:sp>
            <p:nvSpPr>
              <p:cNvPr id="34" name="To Field">
                <a:extLst>
                  <a:ext uri="{FF2B5EF4-FFF2-40B4-BE49-F238E27FC236}">
                    <a16:creationId xmlns:a16="http://schemas.microsoft.com/office/drawing/2014/main" id="{1C133CD6-25F1-4F7D-ACEA-77BF274C424B}"/>
                  </a:ext>
                </a:extLst>
              </p:cNvPr>
              <p:cNvSpPr txBox="1"/>
              <p:nvPr/>
            </p:nvSpPr>
            <p:spPr>
              <a:xfrm>
                <a:off x="1184859" y="2924597"/>
                <a:ext cx="801091" cy="175435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7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이름</a:t>
                </a:r>
                <a:r>
                  <a:rPr lang="en-US" sz="9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</p:txBody>
          </p:sp>
          <p:sp>
            <p:nvSpPr>
              <p:cNvPr id="35" name="From Field">
                <a:extLst>
                  <a:ext uri="{FF2B5EF4-FFF2-40B4-BE49-F238E27FC236}">
                    <a16:creationId xmlns:a16="http://schemas.microsoft.com/office/drawing/2014/main" id="{23858EA2-ECDD-4751-A8F3-62D4CDA8CACC}"/>
                  </a:ext>
                </a:extLst>
              </p:cNvPr>
              <p:cNvSpPr txBox="1"/>
              <p:nvPr/>
            </p:nvSpPr>
            <p:spPr>
              <a:xfrm>
                <a:off x="1167995" y="3133760"/>
                <a:ext cx="493466" cy="175435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7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ID</a:t>
                </a:r>
                <a:r>
                  <a:rPr lang="en-US" altLang="ko-KR" sz="9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endParaRPr lang="en-US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6" name="Line">
                <a:extLst>
                  <a:ext uri="{FF2B5EF4-FFF2-40B4-BE49-F238E27FC236}">
                    <a16:creationId xmlns:a16="http://schemas.microsoft.com/office/drawing/2014/main" id="{0D83B5DA-7A3C-4FA1-9686-A6B361513436}"/>
                  </a:ext>
                </a:extLst>
              </p:cNvPr>
              <p:cNvCxnSpPr/>
              <p:nvPr/>
            </p:nvCxnSpPr>
            <p:spPr>
              <a:xfrm>
                <a:off x="1192974" y="3080425"/>
                <a:ext cx="2184229" cy="0"/>
              </a:xfrm>
              <a:prstGeom prst="line">
                <a:avLst/>
              </a:prstGeom>
              <a:ln w="3175">
                <a:solidFill>
                  <a:srgbClr val="C8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Line">
                <a:extLst>
                  <a:ext uri="{FF2B5EF4-FFF2-40B4-BE49-F238E27FC236}">
                    <a16:creationId xmlns:a16="http://schemas.microsoft.com/office/drawing/2014/main" id="{B2B5FFE3-76F9-46A1-9E0F-A3673BC7BCF4}"/>
                  </a:ext>
                </a:extLst>
              </p:cNvPr>
              <p:cNvCxnSpPr/>
              <p:nvPr/>
            </p:nvCxnSpPr>
            <p:spPr>
              <a:xfrm>
                <a:off x="1192974" y="3291834"/>
                <a:ext cx="2184229" cy="0"/>
              </a:xfrm>
              <a:prstGeom prst="line">
                <a:avLst/>
              </a:prstGeom>
              <a:ln w="3175">
                <a:solidFill>
                  <a:srgbClr val="C8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From Field">
              <a:extLst>
                <a:ext uri="{FF2B5EF4-FFF2-40B4-BE49-F238E27FC236}">
                  <a16:creationId xmlns:a16="http://schemas.microsoft.com/office/drawing/2014/main" id="{E339A5DB-E967-4307-AD86-FE9C8DDA8871}"/>
                </a:ext>
              </a:extLst>
            </p:cNvPr>
            <p:cNvSpPr txBox="1"/>
            <p:nvPr/>
          </p:nvSpPr>
          <p:spPr>
            <a:xfrm>
              <a:off x="2880631" y="2977079"/>
              <a:ext cx="195631" cy="175433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7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PW</a:t>
              </a:r>
              <a:r>
                <a:rPr lang="en-US" altLang="ko-KR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900" dirty="0">
                <a:solidFill>
                  <a:srgbClr val="A1A1A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0" name="Line">
              <a:extLst>
                <a:ext uri="{FF2B5EF4-FFF2-40B4-BE49-F238E27FC236}">
                  <a16:creationId xmlns:a16="http://schemas.microsoft.com/office/drawing/2014/main" id="{0B7DB4F1-FD67-44F4-8770-07E4EAB315F6}"/>
                </a:ext>
              </a:extLst>
            </p:cNvPr>
            <p:cNvCxnSpPr/>
            <p:nvPr/>
          </p:nvCxnSpPr>
          <p:spPr>
            <a:xfrm>
              <a:off x="2888181" y="3135151"/>
              <a:ext cx="660151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2BA9CEF-FBCB-4163-9E83-11AEF77CB971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>
            <a:off x="2688528" y="1611786"/>
            <a:ext cx="525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D85B8D1-87CA-4ABC-BFA4-36F78300CB40}"/>
              </a:ext>
            </a:extLst>
          </p:cNvPr>
          <p:cNvSpPr txBox="1"/>
          <p:nvPr/>
        </p:nvSpPr>
        <p:spPr>
          <a:xfrm>
            <a:off x="3404917" y="877580"/>
            <a:ext cx="56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4BE43F7-4EB6-466B-9EA3-21BD7FD289C6}"/>
              </a:ext>
            </a:extLst>
          </p:cNvPr>
          <p:cNvGrpSpPr/>
          <p:nvPr/>
        </p:nvGrpSpPr>
        <p:grpSpPr>
          <a:xfrm>
            <a:off x="4622002" y="885322"/>
            <a:ext cx="1377240" cy="1391207"/>
            <a:chOff x="4622002" y="885322"/>
            <a:chExt cx="1377240" cy="1391207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3BBE2A8-FB0A-44EB-9086-B26F6DD57DFE}"/>
                </a:ext>
              </a:extLst>
            </p:cNvPr>
            <p:cNvGrpSpPr/>
            <p:nvPr/>
          </p:nvGrpSpPr>
          <p:grpSpPr>
            <a:xfrm>
              <a:off x="4622002" y="1087543"/>
              <a:ext cx="1377240" cy="1188986"/>
              <a:chOff x="4421615" y="1059582"/>
              <a:chExt cx="1377240" cy="1188986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1FF58DD2-4B42-4B6C-8E7F-31BF9D53B3E6}"/>
                  </a:ext>
                </a:extLst>
              </p:cNvPr>
              <p:cNvGrpSpPr/>
              <p:nvPr/>
            </p:nvGrpSpPr>
            <p:grpSpPr>
              <a:xfrm>
                <a:off x="4421615" y="1059582"/>
                <a:ext cx="1377240" cy="1188986"/>
                <a:chOff x="3036825" y="1056848"/>
                <a:chExt cx="1377240" cy="1188986"/>
              </a:xfrm>
            </p:grpSpPr>
            <p:pic>
              <p:nvPicPr>
                <p:cNvPr id="47" name="Object 6">
                  <a:extLst>
                    <a:ext uri="{FF2B5EF4-FFF2-40B4-BE49-F238E27FC236}">
                      <a16:creationId xmlns:a16="http://schemas.microsoft.com/office/drawing/2014/main" id="{B9ED787C-C300-4577-B869-99FE564094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3036825" y="1056848"/>
                  <a:ext cx="1377240" cy="1188986"/>
                </a:xfrm>
                <a:prstGeom prst="rect">
                  <a:avLst/>
                </a:prstGeom>
              </p:spPr>
            </p:pic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C26921A4-87D8-4206-A947-834985439E72}"/>
                    </a:ext>
                  </a:extLst>
                </p:cNvPr>
                <p:cNvSpPr/>
                <p:nvPr/>
              </p:nvSpPr>
              <p:spPr>
                <a:xfrm>
                  <a:off x="3214482" y="1214376"/>
                  <a:ext cx="932193" cy="7948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To Field">
                <a:extLst>
                  <a:ext uri="{FF2B5EF4-FFF2-40B4-BE49-F238E27FC236}">
                    <a16:creationId xmlns:a16="http://schemas.microsoft.com/office/drawing/2014/main" id="{01E14F61-1E6D-4A04-BB3C-F853992E4B4C}"/>
                  </a:ext>
                </a:extLst>
              </p:cNvPr>
              <p:cNvSpPr txBox="1"/>
              <p:nvPr/>
            </p:nvSpPr>
            <p:spPr>
              <a:xfrm>
                <a:off x="4609562" y="1266464"/>
                <a:ext cx="242118" cy="181376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7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이름</a:t>
                </a:r>
                <a:r>
                  <a:rPr lang="en-US" sz="9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</p:txBody>
          </p:sp>
          <p:sp>
            <p:nvSpPr>
              <p:cNvPr id="50" name="From Field">
                <a:extLst>
                  <a:ext uri="{FF2B5EF4-FFF2-40B4-BE49-F238E27FC236}">
                    <a16:creationId xmlns:a16="http://schemas.microsoft.com/office/drawing/2014/main" id="{D08C5A36-82CE-497C-9F91-8B29F7ED9344}"/>
                  </a:ext>
                </a:extLst>
              </p:cNvPr>
              <p:cNvSpPr txBox="1"/>
              <p:nvPr/>
            </p:nvSpPr>
            <p:spPr>
              <a:xfrm>
                <a:off x="4604465" y="1482711"/>
                <a:ext cx="149143" cy="181376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7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ID</a:t>
                </a:r>
                <a:r>
                  <a:rPr lang="en-US" altLang="ko-KR" sz="9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endParaRPr lang="en-US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1" name="Line">
                <a:extLst>
                  <a:ext uri="{FF2B5EF4-FFF2-40B4-BE49-F238E27FC236}">
                    <a16:creationId xmlns:a16="http://schemas.microsoft.com/office/drawing/2014/main" id="{1076FE7E-1F1C-4633-B19E-EC37860D7836}"/>
                  </a:ext>
                </a:extLst>
              </p:cNvPr>
              <p:cNvCxnSpPr/>
              <p:nvPr/>
            </p:nvCxnSpPr>
            <p:spPr>
              <a:xfrm>
                <a:off x="4612015" y="1427569"/>
                <a:ext cx="660151" cy="0"/>
              </a:xfrm>
              <a:prstGeom prst="line">
                <a:avLst/>
              </a:prstGeom>
              <a:ln w="3175">
                <a:solidFill>
                  <a:srgbClr val="C8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Line">
                <a:extLst>
                  <a:ext uri="{FF2B5EF4-FFF2-40B4-BE49-F238E27FC236}">
                    <a16:creationId xmlns:a16="http://schemas.microsoft.com/office/drawing/2014/main" id="{2AD7F9F0-AC86-4142-9C5B-FCE6C85BF09E}"/>
                  </a:ext>
                </a:extLst>
              </p:cNvPr>
              <p:cNvCxnSpPr/>
              <p:nvPr/>
            </p:nvCxnSpPr>
            <p:spPr>
              <a:xfrm>
                <a:off x="4612015" y="1646138"/>
                <a:ext cx="660151" cy="0"/>
              </a:xfrm>
              <a:prstGeom prst="line">
                <a:avLst/>
              </a:prstGeom>
              <a:ln w="3175">
                <a:solidFill>
                  <a:srgbClr val="C8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From Field">
                <a:extLst>
                  <a:ext uri="{FF2B5EF4-FFF2-40B4-BE49-F238E27FC236}">
                    <a16:creationId xmlns:a16="http://schemas.microsoft.com/office/drawing/2014/main" id="{41C22DC7-F4EF-4E64-BE58-50B0FFD1DEFD}"/>
                  </a:ext>
                </a:extLst>
              </p:cNvPr>
              <p:cNvSpPr txBox="1"/>
              <p:nvPr/>
            </p:nvSpPr>
            <p:spPr>
              <a:xfrm>
                <a:off x="4604465" y="1685523"/>
                <a:ext cx="195631" cy="181376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7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PW</a:t>
                </a:r>
                <a:r>
                  <a:rPr lang="en-US" altLang="ko-KR" sz="9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endParaRPr lang="en-US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4" name="Line">
                <a:extLst>
                  <a:ext uri="{FF2B5EF4-FFF2-40B4-BE49-F238E27FC236}">
                    <a16:creationId xmlns:a16="http://schemas.microsoft.com/office/drawing/2014/main" id="{7899362F-6B94-4A3A-8E6C-226C76A38142}"/>
                  </a:ext>
                </a:extLst>
              </p:cNvPr>
              <p:cNvCxnSpPr/>
              <p:nvPr/>
            </p:nvCxnSpPr>
            <p:spPr>
              <a:xfrm>
                <a:off x="4612015" y="1848950"/>
                <a:ext cx="660151" cy="0"/>
              </a:xfrm>
              <a:prstGeom prst="line">
                <a:avLst/>
              </a:prstGeom>
              <a:ln w="3175">
                <a:solidFill>
                  <a:srgbClr val="C8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rom Field">
                <a:extLst>
                  <a:ext uri="{FF2B5EF4-FFF2-40B4-BE49-F238E27FC236}">
                    <a16:creationId xmlns:a16="http://schemas.microsoft.com/office/drawing/2014/main" id="{533423B1-55BF-42BF-B82D-CE47EE0A964B}"/>
                  </a:ext>
                </a:extLst>
              </p:cNvPr>
              <p:cNvSpPr txBox="1"/>
              <p:nvPr/>
            </p:nvSpPr>
            <p:spPr>
              <a:xfrm>
                <a:off x="4601757" y="1842966"/>
                <a:ext cx="511422" cy="175433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7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휴대폰번호</a:t>
                </a:r>
                <a:r>
                  <a:rPr lang="en-US" altLang="ko-KR" sz="9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endParaRPr lang="en-US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6" name="Line">
                <a:extLst>
                  <a:ext uri="{FF2B5EF4-FFF2-40B4-BE49-F238E27FC236}">
                    <a16:creationId xmlns:a16="http://schemas.microsoft.com/office/drawing/2014/main" id="{B2C2CEFD-6F56-4127-AFE5-D1E10648FE8D}"/>
                  </a:ext>
                </a:extLst>
              </p:cNvPr>
              <p:cNvCxnSpPr/>
              <p:nvPr/>
            </p:nvCxnSpPr>
            <p:spPr>
              <a:xfrm>
                <a:off x="4609307" y="2006393"/>
                <a:ext cx="660151" cy="0"/>
              </a:xfrm>
              <a:prstGeom prst="line">
                <a:avLst/>
              </a:prstGeom>
              <a:ln w="3175">
                <a:solidFill>
                  <a:srgbClr val="C8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DD7F4C6-F759-4A88-9C79-7753DF08504B}"/>
                </a:ext>
              </a:extLst>
            </p:cNvPr>
            <p:cNvSpPr txBox="1"/>
            <p:nvPr/>
          </p:nvSpPr>
          <p:spPr>
            <a:xfrm>
              <a:off x="4932858" y="885322"/>
              <a:ext cx="7483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회원가입</a:t>
              </a:r>
            </a:p>
          </p:txBody>
        </p:sp>
      </p:grp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F097950-FA66-4FFC-AB4C-15A0955DC0CF}"/>
              </a:ext>
            </a:extLst>
          </p:cNvPr>
          <p:cNvCxnSpPr>
            <a:stCxn id="12" idx="2"/>
            <a:endCxn id="47" idx="2"/>
          </p:cNvCxnSpPr>
          <p:nvPr/>
        </p:nvCxnSpPr>
        <p:spPr>
          <a:xfrm rot="16200000" flipH="1">
            <a:off x="3762562" y="728468"/>
            <a:ext cx="30695" cy="3065426"/>
          </a:xfrm>
          <a:prstGeom prst="bentConnector3">
            <a:avLst>
              <a:gd name="adj1" fmla="val 844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CF88B08-5D2D-4854-9EB8-3A4721F7C9C5}"/>
              </a:ext>
            </a:extLst>
          </p:cNvPr>
          <p:cNvSpPr txBox="1"/>
          <p:nvPr/>
        </p:nvSpPr>
        <p:spPr>
          <a:xfrm>
            <a:off x="1856506" y="847547"/>
            <a:ext cx="771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초기화면</a:t>
            </a:r>
            <a:endParaRPr lang="ko-KR" altLang="en-US" sz="1000" dirty="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D471B990-FF15-47B4-A191-31C5B8B14F14}"/>
              </a:ext>
            </a:extLst>
          </p:cNvPr>
          <p:cNvGrpSpPr/>
          <p:nvPr/>
        </p:nvGrpSpPr>
        <p:grpSpPr>
          <a:xfrm>
            <a:off x="6102251" y="889142"/>
            <a:ext cx="1377240" cy="1391353"/>
            <a:chOff x="6102251" y="889142"/>
            <a:chExt cx="1377240" cy="139135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1FAA833-58B2-432B-AAE4-372A6CCF50E7}"/>
                </a:ext>
              </a:extLst>
            </p:cNvPr>
            <p:cNvGrpSpPr/>
            <p:nvPr/>
          </p:nvGrpSpPr>
          <p:grpSpPr>
            <a:xfrm>
              <a:off x="6102251" y="1091509"/>
              <a:ext cx="1377240" cy="1188986"/>
              <a:chOff x="4421615" y="1059582"/>
              <a:chExt cx="1377240" cy="1188986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B1E15AD2-5B0A-44A3-92FB-1BD3351FFB97}"/>
                  </a:ext>
                </a:extLst>
              </p:cNvPr>
              <p:cNvGrpSpPr/>
              <p:nvPr/>
            </p:nvGrpSpPr>
            <p:grpSpPr>
              <a:xfrm>
                <a:off x="4421615" y="1059582"/>
                <a:ext cx="1377240" cy="1188986"/>
                <a:chOff x="3036825" y="1056848"/>
                <a:chExt cx="1377240" cy="1188986"/>
              </a:xfrm>
            </p:grpSpPr>
            <p:pic>
              <p:nvPicPr>
                <p:cNvPr id="81" name="Object 6">
                  <a:extLst>
                    <a:ext uri="{FF2B5EF4-FFF2-40B4-BE49-F238E27FC236}">
                      <a16:creationId xmlns:a16="http://schemas.microsoft.com/office/drawing/2014/main" id="{160ED441-0DCC-4E06-90B1-442B124016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3036825" y="1056848"/>
                  <a:ext cx="1377240" cy="1188986"/>
                </a:xfrm>
                <a:prstGeom prst="rect">
                  <a:avLst/>
                </a:prstGeom>
              </p:spPr>
            </p:pic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9C4CF3C9-D352-41C9-8119-81B101BD8BBB}"/>
                    </a:ext>
                  </a:extLst>
                </p:cNvPr>
                <p:cNvSpPr/>
                <p:nvPr/>
              </p:nvSpPr>
              <p:spPr>
                <a:xfrm>
                  <a:off x="3214482" y="1214376"/>
                  <a:ext cx="932193" cy="7948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3" name="To Field">
                <a:extLst>
                  <a:ext uri="{FF2B5EF4-FFF2-40B4-BE49-F238E27FC236}">
                    <a16:creationId xmlns:a16="http://schemas.microsoft.com/office/drawing/2014/main" id="{24905440-3E81-449A-B27E-C1D5E6A17F3C}"/>
                  </a:ext>
                </a:extLst>
              </p:cNvPr>
              <p:cNvSpPr txBox="1"/>
              <p:nvPr/>
            </p:nvSpPr>
            <p:spPr>
              <a:xfrm>
                <a:off x="4609562" y="1266464"/>
                <a:ext cx="242118" cy="181376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7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이름</a:t>
                </a:r>
                <a:r>
                  <a:rPr lang="en-US" sz="9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</p:txBody>
          </p:sp>
          <p:sp>
            <p:nvSpPr>
              <p:cNvPr id="74" name="From Field">
                <a:extLst>
                  <a:ext uri="{FF2B5EF4-FFF2-40B4-BE49-F238E27FC236}">
                    <a16:creationId xmlns:a16="http://schemas.microsoft.com/office/drawing/2014/main" id="{0C0BC371-E638-491B-BF3F-FA74BEE97144}"/>
                  </a:ext>
                </a:extLst>
              </p:cNvPr>
              <p:cNvSpPr txBox="1"/>
              <p:nvPr/>
            </p:nvSpPr>
            <p:spPr>
              <a:xfrm>
                <a:off x="4604465" y="1482711"/>
                <a:ext cx="149143" cy="181376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7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ID</a:t>
                </a:r>
                <a:r>
                  <a:rPr lang="en-US" altLang="ko-KR" sz="9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endParaRPr lang="en-US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75" name="Line">
                <a:extLst>
                  <a:ext uri="{FF2B5EF4-FFF2-40B4-BE49-F238E27FC236}">
                    <a16:creationId xmlns:a16="http://schemas.microsoft.com/office/drawing/2014/main" id="{2C550BDE-8CB3-418E-BE11-F22BF28BDB46}"/>
                  </a:ext>
                </a:extLst>
              </p:cNvPr>
              <p:cNvCxnSpPr/>
              <p:nvPr/>
            </p:nvCxnSpPr>
            <p:spPr>
              <a:xfrm>
                <a:off x="4612015" y="1427569"/>
                <a:ext cx="660151" cy="0"/>
              </a:xfrm>
              <a:prstGeom prst="line">
                <a:avLst/>
              </a:prstGeom>
              <a:ln w="3175">
                <a:solidFill>
                  <a:srgbClr val="C8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Line">
                <a:extLst>
                  <a:ext uri="{FF2B5EF4-FFF2-40B4-BE49-F238E27FC236}">
                    <a16:creationId xmlns:a16="http://schemas.microsoft.com/office/drawing/2014/main" id="{D58D95C2-CED9-4313-8705-CB3BDA460CF6}"/>
                  </a:ext>
                </a:extLst>
              </p:cNvPr>
              <p:cNvCxnSpPr/>
              <p:nvPr/>
            </p:nvCxnSpPr>
            <p:spPr>
              <a:xfrm>
                <a:off x="4612015" y="1646138"/>
                <a:ext cx="660151" cy="0"/>
              </a:xfrm>
              <a:prstGeom prst="line">
                <a:avLst/>
              </a:prstGeom>
              <a:ln w="3175">
                <a:solidFill>
                  <a:srgbClr val="C8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From Field">
                <a:extLst>
                  <a:ext uri="{FF2B5EF4-FFF2-40B4-BE49-F238E27FC236}">
                    <a16:creationId xmlns:a16="http://schemas.microsoft.com/office/drawing/2014/main" id="{1D355CE6-F688-44AF-8B23-652C0FF31A63}"/>
                  </a:ext>
                </a:extLst>
              </p:cNvPr>
              <p:cNvSpPr txBox="1"/>
              <p:nvPr/>
            </p:nvSpPr>
            <p:spPr>
              <a:xfrm>
                <a:off x="4604465" y="1685523"/>
                <a:ext cx="535468" cy="175433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7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휴대폰 번호</a:t>
                </a:r>
                <a:r>
                  <a:rPr lang="en-US" altLang="ko-KR" sz="9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endParaRPr lang="en-US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78" name="Line">
                <a:extLst>
                  <a:ext uri="{FF2B5EF4-FFF2-40B4-BE49-F238E27FC236}">
                    <a16:creationId xmlns:a16="http://schemas.microsoft.com/office/drawing/2014/main" id="{09F97A33-73B9-44DA-BD01-F911CAB9DACC}"/>
                  </a:ext>
                </a:extLst>
              </p:cNvPr>
              <p:cNvCxnSpPr/>
              <p:nvPr/>
            </p:nvCxnSpPr>
            <p:spPr>
              <a:xfrm>
                <a:off x="4612015" y="1848950"/>
                <a:ext cx="660151" cy="0"/>
              </a:xfrm>
              <a:prstGeom prst="line">
                <a:avLst/>
              </a:prstGeom>
              <a:ln w="3175">
                <a:solidFill>
                  <a:srgbClr val="C8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0A1808E-6350-4F28-8E09-CF9D19EF6C2A}"/>
                </a:ext>
              </a:extLst>
            </p:cNvPr>
            <p:cNvSpPr txBox="1"/>
            <p:nvPr/>
          </p:nvSpPr>
          <p:spPr>
            <a:xfrm>
              <a:off x="6371848" y="889142"/>
              <a:ext cx="7483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PW</a:t>
              </a:r>
              <a:r>
                <a:rPr lang="ko-KR" altLang="en-US" sz="1000" dirty="0"/>
                <a:t>찾기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A865070-40DF-45FA-B9CB-4D021EE6653E}"/>
              </a:ext>
            </a:extLst>
          </p:cNvPr>
          <p:cNvGrpSpPr/>
          <p:nvPr/>
        </p:nvGrpSpPr>
        <p:grpSpPr>
          <a:xfrm>
            <a:off x="7528751" y="872947"/>
            <a:ext cx="1377240" cy="1391353"/>
            <a:chOff x="6102251" y="889142"/>
            <a:chExt cx="1377240" cy="1391353"/>
          </a:xfrm>
        </p:grpSpPr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AE1DE52D-E5AD-46AE-990B-1582F0173755}"/>
                </a:ext>
              </a:extLst>
            </p:cNvPr>
            <p:cNvGrpSpPr/>
            <p:nvPr/>
          </p:nvGrpSpPr>
          <p:grpSpPr>
            <a:xfrm>
              <a:off x="6102251" y="1091509"/>
              <a:ext cx="1377240" cy="1188986"/>
              <a:chOff x="4421615" y="1059582"/>
              <a:chExt cx="1377240" cy="1188986"/>
            </a:xfrm>
          </p:grpSpPr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459839AB-B444-40C6-AD27-587640F42960}"/>
                  </a:ext>
                </a:extLst>
              </p:cNvPr>
              <p:cNvGrpSpPr/>
              <p:nvPr/>
            </p:nvGrpSpPr>
            <p:grpSpPr>
              <a:xfrm>
                <a:off x="4421615" y="1059582"/>
                <a:ext cx="1377240" cy="1188986"/>
                <a:chOff x="3036825" y="1056848"/>
                <a:chExt cx="1377240" cy="1188986"/>
              </a:xfrm>
            </p:grpSpPr>
            <p:pic>
              <p:nvPicPr>
                <p:cNvPr id="119" name="Object 6">
                  <a:extLst>
                    <a:ext uri="{FF2B5EF4-FFF2-40B4-BE49-F238E27FC236}">
                      <a16:creationId xmlns:a16="http://schemas.microsoft.com/office/drawing/2014/main" id="{5FB4F62C-2E1A-42C6-88DD-F1D0A601DE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3036825" y="1056848"/>
                  <a:ext cx="1377240" cy="1188986"/>
                </a:xfrm>
                <a:prstGeom prst="rect">
                  <a:avLst/>
                </a:prstGeom>
              </p:spPr>
            </p:pic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8FEC8556-EF49-47C4-9F22-8B2AE4B07D1F}"/>
                    </a:ext>
                  </a:extLst>
                </p:cNvPr>
                <p:cNvSpPr/>
                <p:nvPr/>
              </p:nvSpPr>
              <p:spPr>
                <a:xfrm>
                  <a:off x="3214482" y="1214376"/>
                  <a:ext cx="932193" cy="7948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3" name="To Field">
                <a:extLst>
                  <a:ext uri="{FF2B5EF4-FFF2-40B4-BE49-F238E27FC236}">
                    <a16:creationId xmlns:a16="http://schemas.microsoft.com/office/drawing/2014/main" id="{497E500D-8A6D-492E-8AF6-10B8D61D493B}"/>
                  </a:ext>
                </a:extLst>
              </p:cNvPr>
              <p:cNvSpPr txBox="1"/>
              <p:nvPr/>
            </p:nvSpPr>
            <p:spPr>
              <a:xfrm>
                <a:off x="4609562" y="1266464"/>
                <a:ext cx="242118" cy="181376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7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이름</a:t>
                </a:r>
                <a:r>
                  <a:rPr lang="en-US" sz="9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</p:txBody>
          </p:sp>
          <p:sp>
            <p:nvSpPr>
              <p:cNvPr id="114" name="From Field">
                <a:extLst>
                  <a:ext uri="{FF2B5EF4-FFF2-40B4-BE49-F238E27FC236}">
                    <a16:creationId xmlns:a16="http://schemas.microsoft.com/office/drawing/2014/main" id="{6395ABBE-B874-4319-B815-87AFAF71DE28}"/>
                  </a:ext>
                </a:extLst>
              </p:cNvPr>
              <p:cNvSpPr txBox="1"/>
              <p:nvPr/>
            </p:nvSpPr>
            <p:spPr>
              <a:xfrm>
                <a:off x="4604465" y="1482711"/>
                <a:ext cx="149143" cy="181376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7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ID</a:t>
                </a:r>
                <a:r>
                  <a:rPr lang="en-US" altLang="ko-KR" sz="9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endParaRPr lang="en-US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15" name="Line">
                <a:extLst>
                  <a:ext uri="{FF2B5EF4-FFF2-40B4-BE49-F238E27FC236}">
                    <a16:creationId xmlns:a16="http://schemas.microsoft.com/office/drawing/2014/main" id="{AEA7BD25-7AB6-403E-8480-FF6F5512222D}"/>
                  </a:ext>
                </a:extLst>
              </p:cNvPr>
              <p:cNvCxnSpPr/>
              <p:nvPr/>
            </p:nvCxnSpPr>
            <p:spPr>
              <a:xfrm>
                <a:off x="4612015" y="1427569"/>
                <a:ext cx="660151" cy="0"/>
              </a:xfrm>
              <a:prstGeom prst="line">
                <a:avLst/>
              </a:prstGeom>
              <a:ln w="3175">
                <a:solidFill>
                  <a:srgbClr val="C8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Line">
                <a:extLst>
                  <a:ext uri="{FF2B5EF4-FFF2-40B4-BE49-F238E27FC236}">
                    <a16:creationId xmlns:a16="http://schemas.microsoft.com/office/drawing/2014/main" id="{F4724B3F-08B0-4361-BBC3-84B18F0FC4C8}"/>
                  </a:ext>
                </a:extLst>
              </p:cNvPr>
              <p:cNvCxnSpPr/>
              <p:nvPr/>
            </p:nvCxnSpPr>
            <p:spPr>
              <a:xfrm>
                <a:off x="4612015" y="1646138"/>
                <a:ext cx="660151" cy="0"/>
              </a:xfrm>
              <a:prstGeom prst="line">
                <a:avLst/>
              </a:prstGeom>
              <a:ln w="3175">
                <a:solidFill>
                  <a:srgbClr val="C8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7AE5972-EF0B-4461-BFCB-7648DC9C1AB9}"/>
                </a:ext>
              </a:extLst>
            </p:cNvPr>
            <p:cNvSpPr txBox="1"/>
            <p:nvPr/>
          </p:nvSpPr>
          <p:spPr>
            <a:xfrm>
              <a:off x="6371848" y="889142"/>
              <a:ext cx="7483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ID</a:t>
              </a:r>
              <a:r>
                <a:rPr lang="ko-KR" altLang="en-US" sz="1000" dirty="0"/>
                <a:t>찾기</a:t>
              </a:r>
            </a:p>
          </p:txBody>
        </p:sp>
      </p:grp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3EE93035-5430-4EE5-86DB-D5822A961A09}"/>
              </a:ext>
            </a:extLst>
          </p:cNvPr>
          <p:cNvCxnSpPr>
            <a:cxnSpLocks/>
            <a:stCxn id="12" idx="2"/>
            <a:endCxn id="81" idx="2"/>
          </p:cNvCxnSpPr>
          <p:nvPr/>
        </p:nvCxnSpPr>
        <p:spPr>
          <a:xfrm rot="16200000" flipH="1">
            <a:off x="4500703" y="-9674"/>
            <a:ext cx="34661" cy="4545675"/>
          </a:xfrm>
          <a:prstGeom prst="bentConnector3">
            <a:avLst>
              <a:gd name="adj1" fmla="val 7595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883CB549-ECDD-4595-B847-3038C9583FBD}"/>
              </a:ext>
            </a:extLst>
          </p:cNvPr>
          <p:cNvCxnSpPr>
            <a:cxnSpLocks/>
            <a:stCxn id="12" idx="2"/>
            <a:endCxn id="119" idx="2"/>
          </p:cNvCxnSpPr>
          <p:nvPr/>
        </p:nvCxnSpPr>
        <p:spPr>
          <a:xfrm rot="16200000" flipH="1">
            <a:off x="5222050" y="-731021"/>
            <a:ext cx="18466" cy="5972175"/>
          </a:xfrm>
          <a:prstGeom prst="bentConnector3">
            <a:avLst>
              <a:gd name="adj1" fmla="val 1337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6B377D0E-C5AC-4C73-9F1E-C1D88392BC97}"/>
              </a:ext>
            </a:extLst>
          </p:cNvPr>
          <p:cNvCxnSpPr>
            <a:cxnSpLocks/>
            <a:stCxn id="28" idx="2"/>
            <a:endCxn id="170" idx="0"/>
          </p:cNvCxnSpPr>
          <p:nvPr/>
        </p:nvCxnSpPr>
        <p:spPr>
          <a:xfrm rot="5400000">
            <a:off x="2142451" y="943666"/>
            <a:ext cx="280826" cy="2885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302C3273-C652-46DA-9146-611E393FDFE0}"/>
              </a:ext>
            </a:extLst>
          </p:cNvPr>
          <p:cNvGrpSpPr/>
          <p:nvPr/>
        </p:nvGrpSpPr>
        <p:grpSpPr>
          <a:xfrm>
            <a:off x="196203" y="2479710"/>
            <a:ext cx="8442398" cy="1438157"/>
            <a:chOff x="120722" y="2742363"/>
            <a:chExt cx="8442398" cy="1438157"/>
          </a:xfrm>
        </p:grpSpPr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3E34E3FA-1197-4F4A-9877-077514D1F88A}"/>
                </a:ext>
              </a:extLst>
            </p:cNvPr>
            <p:cNvGrpSpPr/>
            <p:nvPr/>
          </p:nvGrpSpPr>
          <p:grpSpPr>
            <a:xfrm>
              <a:off x="120722" y="2789313"/>
              <a:ext cx="1377240" cy="1391207"/>
              <a:chOff x="1526816" y="2692711"/>
              <a:chExt cx="1377240" cy="1391207"/>
            </a:xfrm>
          </p:grpSpPr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id="{1613C0A1-D888-4EC4-9417-F6F7D9C2D400}"/>
                  </a:ext>
                </a:extLst>
              </p:cNvPr>
              <p:cNvGrpSpPr/>
              <p:nvPr/>
            </p:nvGrpSpPr>
            <p:grpSpPr>
              <a:xfrm>
                <a:off x="1526816" y="2894932"/>
                <a:ext cx="1377240" cy="1188986"/>
                <a:chOff x="2978737" y="950717"/>
                <a:chExt cx="1924528" cy="3539194"/>
              </a:xfrm>
            </p:grpSpPr>
            <p:pic>
              <p:nvPicPr>
                <p:cNvPr id="163" name="Object 6">
                  <a:extLst>
                    <a:ext uri="{FF2B5EF4-FFF2-40B4-BE49-F238E27FC236}">
                      <a16:creationId xmlns:a16="http://schemas.microsoft.com/office/drawing/2014/main" id="{0C6E1962-30CA-4C55-A5CF-DB98B0AA64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978737" y="950717"/>
                  <a:ext cx="1924528" cy="3539194"/>
                </a:xfrm>
                <a:prstGeom prst="rect">
                  <a:avLst/>
                </a:prstGeom>
              </p:spPr>
            </p:pic>
            <p:grpSp>
              <p:nvGrpSpPr>
                <p:cNvPr id="164" name="그룹 163">
                  <a:extLst>
                    <a:ext uri="{FF2B5EF4-FFF2-40B4-BE49-F238E27FC236}">
                      <a16:creationId xmlns:a16="http://schemas.microsoft.com/office/drawing/2014/main" id="{036D9A57-8F5F-4148-A8F5-B21323B5CD70}"/>
                    </a:ext>
                  </a:extLst>
                </p:cNvPr>
                <p:cNvGrpSpPr/>
                <p:nvPr/>
              </p:nvGrpSpPr>
              <p:grpSpPr>
                <a:xfrm>
                  <a:off x="3199076" y="1419622"/>
                  <a:ext cx="1361428" cy="2365901"/>
                  <a:chOff x="409039" y="1867212"/>
                  <a:chExt cx="2267505" cy="2582060"/>
                </a:xfrm>
              </p:grpSpPr>
              <p:pic>
                <p:nvPicPr>
                  <p:cNvPr id="165" name="그림 164">
                    <a:extLst>
                      <a:ext uri="{FF2B5EF4-FFF2-40B4-BE49-F238E27FC236}">
                        <a16:creationId xmlns:a16="http://schemas.microsoft.com/office/drawing/2014/main" id="{89B20AEB-10C6-4412-92C5-7920D7DABE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9039" y="1867212"/>
                    <a:ext cx="2267505" cy="2582060"/>
                  </a:xfrm>
                  <a:prstGeom prst="rect">
                    <a:avLst/>
                  </a:prstGeom>
                </p:spPr>
              </p:pic>
              <p:sp>
                <p:nvSpPr>
                  <p:cNvPr id="166" name="Button">
                    <a:extLst>
                      <a:ext uri="{FF2B5EF4-FFF2-40B4-BE49-F238E27FC236}">
                        <a16:creationId xmlns:a16="http://schemas.microsoft.com/office/drawing/2014/main" id="{5F511253-3D0B-47C5-A8E2-41E2B4C7C4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4342" y="2280780"/>
                    <a:ext cx="1083199" cy="380305"/>
                  </a:xfrm>
                  <a:prstGeom prst="roundRect">
                    <a:avLst>
                      <a:gd name="adj" fmla="val 8776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사용자 정보등록</a:t>
                    </a:r>
                    <a:endParaRPr lang="en-US" sz="5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7" name="Button">
                    <a:extLst>
                      <a:ext uri="{FF2B5EF4-FFF2-40B4-BE49-F238E27FC236}">
                        <a16:creationId xmlns:a16="http://schemas.microsoft.com/office/drawing/2014/main" id="{AB081A19-4BC0-4013-BA7F-32B807D398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75478" y="2277877"/>
                    <a:ext cx="1083199" cy="380305"/>
                  </a:xfrm>
                  <a:prstGeom prst="roundRect">
                    <a:avLst>
                      <a:gd name="adj" fmla="val 8776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음식추천</a:t>
                    </a:r>
                    <a:endParaRPr lang="en-US" sz="5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8" name="Button">
                    <a:extLst>
                      <a:ext uri="{FF2B5EF4-FFF2-40B4-BE49-F238E27FC236}">
                        <a16:creationId xmlns:a16="http://schemas.microsoft.com/office/drawing/2014/main" id="{DD53906F-8112-4075-8FF9-D646442A30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55658" y="2783740"/>
                    <a:ext cx="1093448" cy="380305"/>
                  </a:xfrm>
                  <a:prstGeom prst="roundRect">
                    <a:avLst>
                      <a:gd name="adj" fmla="val 8776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500" dirty="0" err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알림설정</a:t>
                    </a:r>
                    <a:endParaRPr lang="en-US" sz="5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9" name="Button">
                    <a:extLst>
                      <a:ext uri="{FF2B5EF4-FFF2-40B4-BE49-F238E27FC236}">
                        <a16:creationId xmlns:a16="http://schemas.microsoft.com/office/drawing/2014/main" id="{3DE5AC32-7BF9-40F2-84AA-1A0DBD2D70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3138" y="2783739"/>
                    <a:ext cx="1083197" cy="380305"/>
                  </a:xfrm>
                  <a:prstGeom prst="roundRect">
                    <a:avLst>
                      <a:gd name="adj" fmla="val 8776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칼로리계산</a:t>
                    </a:r>
                    <a:endParaRPr lang="en-US" sz="5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2EFBF01-6EA4-4DD8-B461-23AB5C17278C}"/>
                  </a:ext>
                </a:extLst>
              </p:cNvPr>
              <p:cNvSpPr txBox="1"/>
              <p:nvPr/>
            </p:nvSpPr>
            <p:spPr>
              <a:xfrm>
                <a:off x="1886874" y="2692711"/>
                <a:ext cx="56804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/>
                  <a:t>홈화면</a:t>
                </a:r>
                <a:endParaRPr lang="ko-KR" altLang="en-US" sz="1000" dirty="0"/>
              </a:p>
            </p:txBody>
          </p:sp>
        </p:grp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6EC5F5EA-5D25-428D-88C0-0662E4EF8B72}"/>
                </a:ext>
              </a:extLst>
            </p:cNvPr>
            <p:cNvCxnSpPr>
              <a:cxnSpLocks/>
            </p:cNvCxnSpPr>
            <p:nvPr/>
          </p:nvCxnSpPr>
          <p:spPr>
            <a:xfrm>
              <a:off x="1309150" y="3549339"/>
              <a:ext cx="352856" cy="1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CD6C604E-7D93-43ED-910E-37C7159ABC66}"/>
                </a:ext>
              </a:extLst>
            </p:cNvPr>
            <p:cNvGrpSpPr/>
            <p:nvPr/>
          </p:nvGrpSpPr>
          <p:grpSpPr>
            <a:xfrm>
              <a:off x="1546331" y="2742363"/>
              <a:ext cx="7016789" cy="1436086"/>
              <a:chOff x="1546331" y="2742363"/>
              <a:chExt cx="7016789" cy="1436086"/>
            </a:xfrm>
          </p:grpSpPr>
          <p:grpSp>
            <p:nvGrpSpPr>
              <p:cNvPr id="177" name="그룹 176">
                <a:extLst>
                  <a:ext uri="{FF2B5EF4-FFF2-40B4-BE49-F238E27FC236}">
                    <a16:creationId xmlns:a16="http://schemas.microsoft.com/office/drawing/2014/main" id="{D6A30AF8-A72D-41F8-B201-A79E7C0D803C}"/>
                  </a:ext>
                </a:extLst>
              </p:cNvPr>
              <p:cNvGrpSpPr/>
              <p:nvPr/>
            </p:nvGrpSpPr>
            <p:grpSpPr>
              <a:xfrm>
                <a:off x="1546331" y="2787242"/>
                <a:ext cx="1377240" cy="1391207"/>
                <a:chOff x="1546331" y="2787242"/>
                <a:chExt cx="1377240" cy="1391207"/>
              </a:xfrm>
            </p:grpSpPr>
            <p:grpSp>
              <p:nvGrpSpPr>
                <p:cNvPr id="131" name="그룹 130">
                  <a:extLst>
                    <a:ext uri="{FF2B5EF4-FFF2-40B4-BE49-F238E27FC236}">
                      <a16:creationId xmlns:a16="http://schemas.microsoft.com/office/drawing/2014/main" id="{20F1C9E8-9DB3-47BE-A0F0-32465FA3BB86}"/>
                    </a:ext>
                  </a:extLst>
                </p:cNvPr>
                <p:cNvGrpSpPr/>
                <p:nvPr/>
              </p:nvGrpSpPr>
              <p:grpSpPr>
                <a:xfrm>
                  <a:off x="1546331" y="2787242"/>
                  <a:ext cx="1377240" cy="1391207"/>
                  <a:chOff x="6102251" y="889288"/>
                  <a:chExt cx="1377240" cy="1391207"/>
                </a:xfrm>
              </p:grpSpPr>
              <p:grpSp>
                <p:nvGrpSpPr>
                  <p:cNvPr id="132" name="그룹 131">
                    <a:extLst>
                      <a:ext uri="{FF2B5EF4-FFF2-40B4-BE49-F238E27FC236}">
                        <a16:creationId xmlns:a16="http://schemas.microsoft.com/office/drawing/2014/main" id="{9678DF8F-C75D-4A99-9A36-7D2691704FFE}"/>
                      </a:ext>
                    </a:extLst>
                  </p:cNvPr>
                  <p:cNvGrpSpPr/>
                  <p:nvPr/>
                </p:nvGrpSpPr>
                <p:grpSpPr>
                  <a:xfrm>
                    <a:off x="6102251" y="1091509"/>
                    <a:ext cx="1377240" cy="1188986"/>
                    <a:chOff x="4421615" y="1059582"/>
                    <a:chExt cx="1377240" cy="1188986"/>
                  </a:xfrm>
                </p:grpSpPr>
                <p:grpSp>
                  <p:nvGrpSpPr>
                    <p:cNvPr id="134" name="그룹 133">
                      <a:extLst>
                        <a:ext uri="{FF2B5EF4-FFF2-40B4-BE49-F238E27FC236}">
                          <a16:creationId xmlns:a16="http://schemas.microsoft.com/office/drawing/2014/main" id="{A6CEADB6-B098-46F1-9B3E-7402559D6A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21615" y="1059582"/>
                      <a:ext cx="1377240" cy="1188986"/>
                      <a:chOff x="3036825" y="1056848"/>
                      <a:chExt cx="1377240" cy="1188986"/>
                    </a:xfrm>
                  </p:grpSpPr>
                  <p:pic>
                    <p:nvPicPr>
                      <p:cNvPr id="139" name="Object 6">
                        <a:extLst>
                          <a:ext uri="{FF2B5EF4-FFF2-40B4-BE49-F238E27FC236}">
                            <a16:creationId xmlns:a16="http://schemas.microsoft.com/office/drawing/2014/main" id="{8F6115A4-2A27-4935-8198-ED9226276C5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>
                        <a:off x="3036825" y="1056848"/>
                        <a:ext cx="1377240" cy="1188986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40" name="직사각형 139">
                        <a:extLst>
                          <a:ext uri="{FF2B5EF4-FFF2-40B4-BE49-F238E27FC236}">
                            <a16:creationId xmlns:a16="http://schemas.microsoft.com/office/drawing/2014/main" id="{FD081587-696F-45A1-96F6-8CC5AF1664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14482" y="1214376"/>
                        <a:ext cx="932193" cy="7948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35" name="To Field">
                      <a:extLst>
                        <a:ext uri="{FF2B5EF4-FFF2-40B4-BE49-F238E27FC236}">
                          <a16:creationId xmlns:a16="http://schemas.microsoft.com/office/drawing/2014/main" id="{1A31EC85-7DBE-4134-9A6D-498557BAD2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09562" y="1266464"/>
                      <a:ext cx="242118" cy="17543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8288" tIns="18288" rIns="18288" bIns="18288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700" dirty="0">
                          <a:solidFill>
                            <a:srgbClr val="A1A1A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연령</a:t>
                      </a:r>
                      <a:r>
                        <a:rPr lang="en-US" sz="900" dirty="0">
                          <a:solidFill>
                            <a:srgbClr val="A1A1A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</a:t>
                      </a:r>
                    </a:p>
                  </p:txBody>
                </p:sp>
                <p:sp>
                  <p:nvSpPr>
                    <p:cNvPr id="136" name="From Field">
                      <a:extLst>
                        <a:ext uri="{FF2B5EF4-FFF2-40B4-BE49-F238E27FC236}">
                          <a16:creationId xmlns:a16="http://schemas.microsoft.com/office/drawing/2014/main" id="{BAEF6420-D47C-46B1-8807-160F790A54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04465" y="1482711"/>
                      <a:ext cx="152349" cy="17543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8288" tIns="18288" rIns="18288" bIns="18288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700" dirty="0">
                          <a:solidFill>
                            <a:srgbClr val="A1A1A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키</a:t>
                      </a:r>
                      <a:r>
                        <a:rPr lang="en-US" altLang="ko-KR" sz="900" dirty="0">
                          <a:solidFill>
                            <a:srgbClr val="A1A1A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</a:t>
                      </a:r>
                      <a:endParaRPr lang="en-US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cxnSp>
                  <p:nvCxnSpPr>
                    <p:cNvPr id="137" name="Line">
                      <a:extLst>
                        <a:ext uri="{FF2B5EF4-FFF2-40B4-BE49-F238E27FC236}">
                          <a16:creationId xmlns:a16="http://schemas.microsoft.com/office/drawing/2014/main" id="{7454DC90-DBF6-4E95-ADBF-20F9A08E395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612015" y="1427569"/>
                      <a:ext cx="660151" cy="0"/>
                    </a:xfrm>
                    <a:prstGeom prst="line">
                      <a:avLst/>
                    </a:prstGeom>
                    <a:ln w="3175">
                      <a:solidFill>
                        <a:srgbClr val="C8C8C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Line">
                      <a:extLst>
                        <a:ext uri="{FF2B5EF4-FFF2-40B4-BE49-F238E27FC236}">
                          <a16:creationId xmlns:a16="http://schemas.microsoft.com/office/drawing/2014/main" id="{9D9293C5-E03A-4A8B-A1B2-A56D3B9BADD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612015" y="1646138"/>
                      <a:ext cx="660151" cy="0"/>
                    </a:xfrm>
                    <a:prstGeom prst="line">
                      <a:avLst/>
                    </a:prstGeom>
                    <a:ln w="3175">
                      <a:solidFill>
                        <a:srgbClr val="C8C8C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C4D6E8E2-CAF6-4B5C-87A9-6685A9D848F1}"/>
                      </a:ext>
                    </a:extLst>
                  </p:cNvPr>
                  <p:cNvSpPr txBox="1"/>
                  <p:nvPr/>
                </p:nvSpPr>
                <p:spPr>
                  <a:xfrm>
                    <a:off x="6166185" y="889288"/>
                    <a:ext cx="1241951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000"/>
                      <a:t>사용자 정보등록</a:t>
                    </a:r>
                    <a:endParaRPr lang="ko-KR" altLang="en-US" sz="1000" dirty="0"/>
                  </a:p>
                </p:txBody>
              </p:sp>
            </p:grpSp>
            <p:sp>
              <p:nvSpPr>
                <p:cNvPr id="141" name="To Field">
                  <a:extLst>
                    <a:ext uri="{FF2B5EF4-FFF2-40B4-BE49-F238E27FC236}">
                      <a16:creationId xmlns:a16="http://schemas.microsoft.com/office/drawing/2014/main" id="{C8C12DDB-B512-49F0-A6C6-00A3BE740B0F}"/>
                    </a:ext>
                  </a:extLst>
                </p:cNvPr>
                <p:cNvSpPr txBox="1"/>
                <p:nvPr/>
              </p:nvSpPr>
              <p:spPr>
                <a:xfrm>
                  <a:off x="1734278" y="3548195"/>
                  <a:ext cx="331886" cy="175433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7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몸무게</a:t>
                  </a:r>
                  <a:r>
                    <a:rPr lang="en-US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</a:t>
                  </a:r>
                </a:p>
              </p:txBody>
            </p:sp>
            <p:sp>
              <p:nvSpPr>
                <p:cNvPr id="142" name="From Field">
                  <a:extLst>
                    <a:ext uri="{FF2B5EF4-FFF2-40B4-BE49-F238E27FC236}">
                      <a16:creationId xmlns:a16="http://schemas.microsoft.com/office/drawing/2014/main" id="{F414FC34-7842-4336-A1CA-B83686EBF097}"/>
                    </a:ext>
                  </a:extLst>
                </p:cNvPr>
                <p:cNvSpPr txBox="1"/>
                <p:nvPr/>
              </p:nvSpPr>
              <p:spPr>
                <a:xfrm>
                  <a:off x="1729181" y="3764442"/>
                  <a:ext cx="242118" cy="175433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7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질병</a:t>
                  </a:r>
                  <a:r>
                    <a:rPr lang="en-US" altLang="ko-KR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</a:t>
                  </a:r>
                  <a:endParaRPr lang="en-US" sz="9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43" name="Line">
                  <a:extLst>
                    <a:ext uri="{FF2B5EF4-FFF2-40B4-BE49-F238E27FC236}">
                      <a16:creationId xmlns:a16="http://schemas.microsoft.com/office/drawing/2014/main" id="{5914FF81-120A-496C-BB1F-9D27962DACCD}"/>
                    </a:ext>
                  </a:extLst>
                </p:cNvPr>
                <p:cNvCxnSpPr/>
                <p:nvPr/>
              </p:nvCxnSpPr>
              <p:spPr>
                <a:xfrm>
                  <a:off x="1736731" y="3709300"/>
                  <a:ext cx="660151" cy="0"/>
                </a:xfrm>
                <a:prstGeom prst="line">
                  <a:avLst/>
                </a:prstGeom>
                <a:ln w="3175">
                  <a:solidFill>
                    <a:srgbClr val="C8C8C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Line">
                  <a:extLst>
                    <a:ext uri="{FF2B5EF4-FFF2-40B4-BE49-F238E27FC236}">
                      <a16:creationId xmlns:a16="http://schemas.microsoft.com/office/drawing/2014/main" id="{615B4E0A-BF6D-4917-8FB2-EB8ACBDD70BD}"/>
                    </a:ext>
                  </a:extLst>
                </p:cNvPr>
                <p:cNvCxnSpPr/>
                <p:nvPr/>
              </p:nvCxnSpPr>
              <p:spPr>
                <a:xfrm>
                  <a:off x="1736731" y="3927869"/>
                  <a:ext cx="660151" cy="0"/>
                </a:xfrm>
                <a:prstGeom prst="line">
                  <a:avLst/>
                </a:prstGeom>
                <a:ln w="3175">
                  <a:solidFill>
                    <a:srgbClr val="C8C8C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DACBD705-B930-442C-8E1D-81D99D5D143E}"/>
                  </a:ext>
                </a:extLst>
              </p:cNvPr>
              <p:cNvGrpSpPr/>
              <p:nvPr/>
            </p:nvGrpSpPr>
            <p:grpSpPr>
              <a:xfrm>
                <a:off x="2909649" y="2782306"/>
                <a:ext cx="1377240" cy="1391207"/>
                <a:chOff x="1526816" y="2692711"/>
                <a:chExt cx="1377240" cy="1391207"/>
              </a:xfrm>
            </p:grpSpPr>
            <p:grpSp>
              <p:nvGrpSpPr>
                <p:cNvPr id="179" name="그룹 178">
                  <a:extLst>
                    <a:ext uri="{FF2B5EF4-FFF2-40B4-BE49-F238E27FC236}">
                      <a16:creationId xmlns:a16="http://schemas.microsoft.com/office/drawing/2014/main" id="{79A9383C-0B9D-4937-8F3A-ACF81D3BFCD3}"/>
                    </a:ext>
                  </a:extLst>
                </p:cNvPr>
                <p:cNvGrpSpPr/>
                <p:nvPr/>
              </p:nvGrpSpPr>
              <p:grpSpPr>
                <a:xfrm>
                  <a:off x="1526816" y="2894932"/>
                  <a:ext cx="1377240" cy="1188986"/>
                  <a:chOff x="2978737" y="950717"/>
                  <a:chExt cx="1924528" cy="3539194"/>
                </a:xfrm>
              </p:grpSpPr>
              <p:pic>
                <p:nvPicPr>
                  <p:cNvPr id="181" name="Object 6">
                    <a:extLst>
                      <a:ext uri="{FF2B5EF4-FFF2-40B4-BE49-F238E27FC236}">
                        <a16:creationId xmlns:a16="http://schemas.microsoft.com/office/drawing/2014/main" id="{4B558805-16ED-404D-9DAF-C4AF1252AF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2978737" y="950717"/>
                    <a:ext cx="1924528" cy="3539194"/>
                  </a:xfrm>
                  <a:prstGeom prst="rect">
                    <a:avLst/>
                  </a:prstGeom>
                </p:spPr>
              </p:pic>
              <p:grpSp>
                <p:nvGrpSpPr>
                  <p:cNvPr id="182" name="그룹 181">
                    <a:extLst>
                      <a:ext uri="{FF2B5EF4-FFF2-40B4-BE49-F238E27FC236}">
                        <a16:creationId xmlns:a16="http://schemas.microsoft.com/office/drawing/2014/main" id="{04D1CFE0-2CED-42BC-832E-8045B78FC63A}"/>
                      </a:ext>
                    </a:extLst>
                  </p:cNvPr>
                  <p:cNvGrpSpPr/>
                  <p:nvPr/>
                </p:nvGrpSpPr>
                <p:grpSpPr>
                  <a:xfrm>
                    <a:off x="3199076" y="1419622"/>
                    <a:ext cx="1361428" cy="2365901"/>
                    <a:chOff x="409039" y="1867212"/>
                    <a:chExt cx="2267505" cy="2582060"/>
                  </a:xfrm>
                </p:grpSpPr>
                <p:pic>
                  <p:nvPicPr>
                    <p:cNvPr id="183" name="그림 182">
                      <a:extLst>
                        <a:ext uri="{FF2B5EF4-FFF2-40B4-BE49-F238E27FC236}">
                          <a16:creationId xmlns:a16="http://schemas.microsoft.com/office/drawing/2014/main" id="{8AC131D5-6293-4D94-A2E0-7F0A4A9072B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9039" y="1867212"/>
                      <a:ext cx="2267505" cy="258206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84" name="Button">
                      <a:extLst>
                        <a:ext uri="{FF2B5EF4-FFF2-40B4-BE49-F238E27FC236}">
                          <a16:creationId xmlns:a16="http://schemas.microsoft.com/office/drawing/2014/main" id="{ED376277-CBEA-4797-B153-24AA9A64124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4342" y="2280780"/>
                      <a:ext cx="1083199" cy="380305"/>
                    </a:xfrm>
                    <a:prstGeom prst="roundRect">
                      <a:avLst>
                        <a:gd name="adj" fmla="val 8776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ctr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사용자 정보등록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85" name="Button">
                      <a:extLst>
                        <a:ext uri="{FF2B5EF4-FFF2-40B4-BE49-F238E27FC236}">
                          <a16:creationId xmlns:a16="http://schemas.microsoft.com/office/drawing/2014/main" id="{AE6E095F-FE1E-4546-8732-DA7C4202C4C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575478" y="2277877"/>
                      <a:ext cx="1083199" cy="380305"/>
                    </a:xfrm>
                    <a:prstGeom prst="roundRect">
                      <a:avLst>
                        <a:gd name="adj" fmla="val 8776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ctr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음식추천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86" name="Button">
                      <a:extLst>
                        <a:ext uri="{FF2B5EF4-FFF2-40B4-BE49-F238E27FC236}">
                          <a16:creationId xmlns:a16="http://schemas.microsoft.com/office/drawing/2014/main" id="{04231B5E-134B-4897-82C7-B415E413BE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555658" y="2783740"/>
                      <a:ext cx="1093448" cy="380305"/>
                    </a:xfrm>
                    <a:prstGeom prst="roundRect">
                      <a:avLst>
                        <a:gd name="adj" fmla="val 8776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ctr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ko-KR" altLang="en-US" sz="5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알림설정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87" name="Button">
                      <a:extLst>
                        <a:ext uri="{FF2B5EF4-FFF2-40B4-BE49-F238E27FC236}">
                          <a16:creationId xmlns:a16="http://schemas.microsoft.com/office/drawing/2014/main" id="{E0CA61D5-E34E-45C7-86F4-47F5615EB98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3138" y="2783739"/>
                      <a:ext cx="1083197" cy="380305"/>
                    </a:xfrm>
                    <a:prstGeom prst="roundRect">
                      <a:avLst>
                        <a:gd name="adj" fmla="val 8776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ctr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ko-KR" altLang="en-US" sz="5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칼로리계산</a:t>
                      </a:r>
                      <a:endParaRPr lang="en-US" sz="5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F5D805F2-8E97-49C5-971A-63A5827B3119}"/>
                    </a:ext>
                  </a:extLst>
                </p:cNvPr>
                <p:cNvSpPr txBox="1"/>
                <p:nvPr/>
              </p:nvSpPr>
              <p:spPr>
                <a:xfrm>
                  <a:off x="1886874" y="2692711"/>
                  <a:ext cx="56804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 err="1"/>
                    <a:t>홈화면</a:t>
                  </a:r>
                  <a:endParaRPr lang="ko-KR" altLang="en-US" sz="1000" dirty="0"/>
                </a:p>
              </p:txBody>
            </p:sp>
          </p:grpSp>
          <p:cxnSp>
            <p:nvCxnSpPr>
              <p:cNvPr id="188" name="직선 화살표 연결선 187">
                <a:extLst>
                  <a:ext uri="{FF2B5EF4-FFF2-40B4-BE49-F238E27FC236}">
                    <a16:creationId xmlns:a16="http://schemas.microsoft.com/office/drawing/2014/main" id="{58ECA2C4-847E-47DC-8F58-DEA32481A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1906" y="3535830"/>
                <a:ext cx="352856" cy="13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그룹 189">
                <a:extLst>
                  <a:ext uri="{FF2B5EF4-FFF2-40B4-BE49-F238E27FC236}">
                    <a16:creationId xmlns:a16="http://schemas.microsoft.com/office/drawing/2014/main" id="{872AEC55-A0C6-40F8-8022-D8A6BF037E79}"/>
                  </a:ext>
                </a:extLst>
              </p:cNvPr>
              <p:cNvGrpSpPr/>
              <p:nvPr/>
            </p:nvGrpSpPr>
            <p:grpSpPr>
              <a:xfrm>
                <a:off x="4316079" y="2782306"/>
                <a:ext cx="1377240" cy="1391207"/>
                <a:chOff x="6102251" y="889288"/>
                <a:chExt cx="1377240" cy="1391207"/>
              </a:xfrm>
            </p:grpSpPr>
            <p:grpSp>
              <p:nvGrpSpPr>
                <p:cNvPr id="195" name="그룹 194">
                  <a:extLst>
                    <a:ext uri="{FF2B5EF4-FFF2-40B4-BE49-F238E27FC236}">
                      <a16:creationId xmlns:a16="http://schemas.microsoft.com/office/drawing/2014/main" id="{531B01F6-1B42-43CD-BE54-868F70CD0763}"/>
                    </a:ext>
                  </a:extLst>
                </p:cNvPr>
                <p:cNvGrpSpPr/>
                <p:nvPr/>
              </p:nvGrpSpPr>
              <p:grpSpPr>
                <a:xfrm>
                  <a:off x="6102251" y="1091509"/>
                  <a:ext cx="1377240" cy="1188986"/>
                  <a:chOff x="4421615" y="1059582"/>
                  <a:chExt cx="1377240" cy="1188986"/>
                </a:xfrm>
              </p:grpSpPr>
              <p:grpSp>
                <p:nvGrpSpPr>
                  <p:cNvPr id="197" name="그룹 196">
                    <a:extLst>
                      <a:ext uri="{FF2B5EF4-FFF2-40B4-BE49-F238E27FC236}">
                        <a16:creationId xmlns:a16="http://schemas.microsoft.com/office/drawing/2014/main" id="{721D4D12-CD8F-4E68-ADE8-54A57468CB0B}"/>
                      </a:ext>
                    </a:extLst>
                  </p:cNvPr>
                  <p:cNvGrpSpPr/>
                  <p:nvPr/>
                </p:nvGrpSpPr>
                <p:grpSpPr>
                  <a:xfrm>
                    <a:off x="4421615" y="1059582"/>
                    <a:ext cx="1377240" cy="1188986"/>
                    <a:chOff x="3036825" y="1056848"/>
                    <a:chExt cx="1377240" cy="1188986"/>
                  </a:xfrm>
                </p:grpSpPr>
                <p:pic>
                  <p:nvPicPr>
                    <p:cNvPr id="202" name="Object 6">
                      <a:extLst>
                        <a:ext uri="{FF2B5EF4-FFF2-40B4-BE49-F238E27FC236}">
                          <a16:creationId xmlns:a16="http://schemas.microsoft.com/office/drawing/2014/main" id="{F6E5F8B7-BCBB-407E-A70A-020F84D9146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3036825" y="1056848"/>
                      <a:ext cx="1377240" cy="118898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03" name="직사각형 202">
                      <a:extLst>
                        <a:ext uri="{FF2B5EF4-FFF2-40B4-BE49-F238E27FC236}">
                          <a16:creationId xmlns:a16="http://schemas.microsoft.com/office/drawing/2014/main" id="{BECDFBBB-E24A-4BAD-B814-0F602B0B18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14482" y="1214376"/>
                      <a:ext cx="932193" cy="7948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98" name="To Field">
                    <a:extLst>
                      <a:ext uri="{FF2B5EF4-FFF2-40B4-BE49-F238E27FC236}">
                        <a16:creationId xmlns:a16="http://schemas.microsoft.com/office/drawing/2014/main" id="{FEDEEBC0-0B07-4127-A4E0-B811CA2A9C53}"/>
                      </a:ext>
                    </a:extLst>
                  </p:cNvPr>
                  <p:cNvSpPr txBox="1"/>
                  <p:nvPr/>
                </p:nvSpPr>
                <p:spPr>
                  <a:xfrm>
                    <a:off x="4609562" y="1266464"/>
                    <a:ext cx="421654" cy="175433"/>
                  </a:xfrm>
                  <a:prstGeom prst="rect">
                    <a:avLst/>
                  </a:prstGeom>
                  <a:noFill/>
                </p:spPr>
                <p:txBody>
                  <a:bodyPr wrap="none" lIns="18288" tIns="18288" rIns="18288" bIns="18288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7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음식종류</a:t>
                    </a:r>
                    <a:r>
                      <a:rPr lang="en-US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:</a:t>
                    </a:r>
                  </a:p>
                </p:txBody>
              </p:sp>
              <p:cxnSp>
                <p:nvCxnSpPr>
                  <p:cNvPr id="200" name="Line">
                    <a:extLst>
                      <a:ext uri="{FF2B5EF4-FFF2-40B4-BE49-F238E27FC236}">
                        <a16:creationId xmlns:a16="http://schemas.microsoft.com/office/drawing/2014/main" id="{CE0E36DF-67A2-495B-825E-F7C75A25E241}"/>
                      </a:ext>
                    </a:extLst>
                  </p:cNvPr>
                  <p:cNvCxnSpPr/>
                  <p:nvPr/>
                </p:nvCxnSpPr>
                <p:spPr>
                  <a:xfrm>
                    <a:off x="4612015" y="1427569"/>
                    <a:ext cx="660151" cy="0"/>
                  </a:xfrm>
                  <a:prstGeom prst="line">
                    <a:avLst/>
                  </a:prstGeom>
                  <a:ln w="3175">
                    <a:solidFill>
                      <a:srgbClr val="C8C8C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9E858EA-1830-4983-BA12-09F921EC8084}"/>
                    </a:ext>
                  </a:extLst>
                </p:cNvPr>
                <p:cNvSpPr txBox="1"/>
                <p:nvPr/>
              </p:nvSpPr>
              <p:spPr>
                <a:xfrm>
                  <a:off x="6144980" y="889288"/>
                  <a:ext cx="1241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/>
                    <a:t>음식추천</a:t>
                  </a:r>
                </a:p>
              </p:txBody>
            </p:sp>
          </p:grp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FA58CE7E-809B-4B27-800D-6982C678AAAA}"/>
                  </a:ext>
                </a:extLst>
              </p:cNvPr>
              <p:cNvSpPr txBox="1"/>
              <p:nvPr/>
            </p:nvSpPr>
            <p:spPr>
              <a:xfrm>
                <a:off x="3972959" y="3500280"/>
                <a:ext cx="19891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500" dirty="0">
                    <a:solidFill>
                      <a:srgbClr val="0070C0"/>
                    </a:solidFill>
                  </a:rPr>
                  <a:t>음식</a:t>
                </a:r>
                <a:endParaRPr lang="en-US" altLang="ko-KR" sz="500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ko-KR" altLang="en-US" sz="500" dirty="0">
                    <a:solidFill>
                      <a:srgbClr val="0070C0"/>
                    </a:solidFill>
                  </a:rPr>
                  <a:t>식자재</a:t>
                </a:r>
                <a:endParaRPr lang="en-US" altLang="ko-KR" sz="500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ko-KR" altLang="en-US" sz="500" dirty="0">
                    <a:solidFill>
                      <a:srgbClr val="0070C0"/>
                    </a:solidFill>
                  </a:rPr>
                  <a:t>레시피</a:t>
                </a:r>
                <a:endParaRPr lang="en-US" altLang="ko-KR" sz="500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altLang="ko-KR" sz="500" dirty="0">
                    <a:solidFill>
                      <a:srgbClr val="0070C0"/>
                    </a:solidFill>
                  </a:rPr>
                  <a:t>CENCEL</a:t>
                </a:r>
                <a:endParaRPr lang="ko-KR" altLang="en-US" sz="500" dirty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205" name="그룹 204">
                <a:extLst>
                  <a:ext uri="{FF2B5EF4-FFF2-40B4-BE49-F238E27FC236}">
                    <a16:creationId xmlns:a16="http://schemas.microsoft.com/office/drawing/2014/main" id="{72D7F074-4F80-4C31-A5DA-6AEF9767128D}"/>
                  </a:ext>
                </a:extLst>
              </p:cNvPr>
              <p:cNvGrpSpPr/>
              <p:nvPr/>
            </p:nvGrpSpPr>
            <p:grpSpPr>
              <a:xfrm>
                <a:off x="5745624" y="2751444"/>
                <a:ext cx="1377240" cy="1391207"/>
                <a:chOff x="6102251" y="889288"/>
                <a:chExt cx="1377240" cy="1391207"/>
              </a:xfrm>
            </p:grpSpPr>
            <p:grpSp>
              <p:nvGrpSpPr>
                <p:cNvPr id="206" name="그룹 205">
                  <a:extLst>
                    <a:ext uri="{FF2B5EF4-FFF2-40B4-BE49-F238E27FC236}">
                      <a16:creationId xmlns:a16="http://schemas.microsoft.com/office/drawing/2014/main" id="{B5562A0C-6029-4B12-971C-95425AD7CF39}"/>
                    </a:ext>
                  </a:extLst>
                </p:cNvPr>
                <p:cNvGrpSpPr/>
                <p:nvPr/>
              </p:nvGrpSpPr>
              <p:grpSpPr>
                <a:xfrm>
                  <a:off x="6102251" y="1091509"/>
                  <a:ext cx="1377240" cy="1188986"/>
                  <a:chOff x="4421615" y="1059582"/>
                  <a:chExt cx="1377240" cy="1188986"/>
                </a:xfrm>
              </p:grpSpPr>
              <p:grpSp>
                <p:nvGrpSpPr>
                  <p:cNvPr id="208" name="그룹 207">
                    <a:extLst>
                      <a:ext uri="{FF2B5EF4-FFF2-40B4-BE49-F238E27FC236}">
                        <a16:creationId xmlns:a16="http://schemas.microsoft.com/office/drawing/2014/main" id="{879A25C3-3E6C-43A6-9855-176BA4184048}"/>
                      </a:ext>
                    </a:extLst>
                  </p:cNvPr>
                  <p:cNvGrpSpPr/>
                  <p:nvPr/>
                </p:nvGrpSpPr>
                <p:grpSpPr>
                  <a:xfrm>
                    <a:off x="4421615" y="1059582"/>
                    <a:ext cx="1377240" cy="1188986"/>
                    <a:chOff x="3036825" y="1056848"/>
                    <a:chExt cx="1377240" cy="1188986"/>
                  </a:xfrm>
                </p:grpSpPr>
                <p:pic>
                  <p:nvPicPr>
                    <p:cNvPr id="211" name="Object 6">
                      <a:extLst>
                        <a:ext uri="{FF2B5EF4-FFF2-40B4-BE49-F238E27FC236}">
                          <a16:creationId xmlns:a16="http://schemas.microsoft.com/office/drawing/2014/main" id="{A14E6C26-7357-410F-9947-77CC2C468F2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3036825" y="1056848"/>
                      <a:ext cx="1377240" cy="118898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12" name="직사각형 211">
                      <a:extLst>
                        <a:ext uri="{FF2B5EF4-FFF2-40B4-BE49-F238E27FC236}">
                          <a16:creationId xmlns:a16="http://schemas.microsoft.com/office/drawing/2014/main" id="{95104431-CE70-40E3-ABFF-681C39A3BB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14482" y="1214376"/>
                      <a:ext cx="932193" cy="7948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09" name="To Field">
                    <a:extLst>
                      <a:ext uri="{FF2B5EF4-FFF2-40B4-BE49-F238E27FC236}">
                        <a16:creationId xmlns:a16="http://schemas.microsoft.com/office/drawing/2014/main" id="{7AA67133-46D0-4DB9-915A-AE88BDA043FA}"/>
                      </a:ext>
                    </a:extLst>
                  </p:cNvPr>
                  <p:cNvSpPr txBox="1"/>
                  <p:nvPr/>
                </p:nvSpPr>
                <p:spPr>
                  <a:xfrm>
                    <a:off x="4562698" y="1267173"/>
                    <a:ext cx="1001941" cy="175433"/>
                  </a:xfrm>
                  <a:prstGeom prst="rect">
                    <a:avLst/>
                  </a:prstGeom>
                  <a:noFill/>
                </p:spPr>
                <p:txBody>
                  <a:bodyPr wrap="none" lIns="18288" tIns="18288" rIns="18288" bIns="18288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키</a:t>
                    </a:r>
                    <a:r>
                      <a:rPr lang="en-US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:*,</a:t>
                    </a:r>
                    <a:r>
                      <a:rPr lang="ko-KR" altLang="en-US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연령</a:t>
                    </a:r>
                    <a:r>
                      <a:rPr lang="en-US" altLang="ko-KR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:*,</a:t>
                    </a:r>
                    <a:r>
                      <a:rPr lang="ko-KR" altLang="en-US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몸무게</a:t>
                    </a:r>
                    <a:r>
                      <a:rPr lang="en-US" altLang="ko-KR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:*</a:t>
                    </a:r>
                    <a:endParaRPr lang="en-US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8B277F88-7DCA-429B-830F-216AAD4CBFAB}"/>
                    </a:ext>
                  </a:extLst>
                </p:cNvPr>
                <p:cNvSpPr txBox="1"/>
                <p:nvPr/>
              </p:nvSpPr>
              <p:spPr>
                <a:xfrm>
                  <a:off x="6144980" y="889288"/>
                  <a:ext cx="1241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/>
                    <a:t>음식추천</a:t>
                  </a:r>
                </a:p>
              </p:txBody>
            </p:sp>
          </p:grp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A61F06C7-FE24-4342-B835-85867C8CBB71}"/>
                  </a:ext>
                </a:extLst>
              </p:cNvPr>
              <p:cNvSpPr/>
              <p:nvPr/>
            </p:nvSpPr>
            <p:spPr>
              <a:xfrm>
                <a:off x="5962206" y="3366842"/>
                <a:ext cx="370716" cy="17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DF70B574-3788-4F61-8673-2655F2951F51}"/>
                  </a:ext>
                </a:extLst>
              </p:cNvPr>
              <p:cNvSpPr/>
              <p:nvPr/>
            </p:nvSpPr>
            <p:spPr>
              <a:xfrm>
                <a:off x="6405631" y="3365818"/>
                <a:ext cx="370716" cy="17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16C6C5E4-5395-43BB-AE43-CA9449199D99}"/>
                  </a:ext>
                </a:extLst>
              </p:cNvPr>
              <p:cNvSpPr/>
              <p:nvPr/>
            </p:nvSpPr>
            <p:spPr>
              <a:xfrm>
                <a:off x="5962146" y="3651090"/>
                <a:ext cx="370716" cy="17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DE29480F-EAFE-4172-9F13-0EACFFB284E5}"/>
                  </a:ext>
                </a:extLst>
              </p:cNvPr>
              <p:cNvSpPr/>
              <p:nvPr/>
            </p:nvSpPr>
            <p:spPr>
              <a:xfrm>
                <a:off x="6410839" y="3648798"/>
                <a:ext cx="370716" cy="17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A7E66317-5D4E-49B0-BC52-3C8B2B918325}"/>
                  </a:ext>
                </a:extLst>
              </p:cNvPr>
              <p:cNvGrpSpPr/>
              <p:nvPr/>
            </p:nvGrpSpPr>
            <p:grpSpPr>
              <a:xfrm>
                <a:off x="7185880" y="2742363"/>
                <a:ext cx="1377240" cy="1391207"/>
                <a:chOff x="6102251" y="889288"/>
                <a:chExt cx="1377240" cy="1391207"/>
              </a:xfrm>
            </p:grpSpPr>
            <p:grpSp>
              <p:nvGrpSpPr>
                <p:cNvPr id="220" name="그룹 219">
                  <a:extLst>
                    <a:ext uri="{FF2B5EF4-FFF2-40B4-BE49-F238E27FC236}">
                      <a16:creationId xmlns:a16="http://schemas.microsoft.com/office/drawing/2014/main" id="{E809D6D6-6A4C-4615-B3C8-7F5C3B87DFE8}"/>
                    </a:ext>
                  </a:extLst>
                </p:cNvPr>
                <p:cNvGrpSpPr/>
                <p:nvPr/>
              </p:nvGrpSpPr>
              <p:grpSpPr>
                <a:xfrm>
                  <a:off x="6102251" y="1091509"/>
                  <a:ext cx="1377240" cy="1188986"/>
                  <a:chOff x="4421615" y="1059582"/>
                  <a:chExt cx="1377240" cy="1188986"/>
                </a:xfrm>
              </p:grpSpPr>
              <p:grpSp>
                <p:nvGrpSpPr>
                  <p:cNvPr id="222" name="그룹 221">
                    <a:extLst>
                      <a:ext uri="{FF2B5EF4-FFF2-40B4-BE49-F238E27FC236}">
                        <a16:creationId xmlns:a16="http://schemas.microsoft.com/office/drawing/2014/main" id="{3509533A-590D-4EF1-A591-36B99B15FDB5}"/>
                      </a:ext>
                    </a:extLst>
                  </p:cNvPr>
                  <p:cNvGrpSpPr/>
                  <p:nvPr/>
                </p:nvGrpSpPr>
                <p:grpSpPr>
                  <a:xfrm>
                    <a:off x="4421615" y="1059582"/>
                    <a:ext cx="1377240" cy="1188986"/>
                    <a:chOff x="3036825" y="1056848"/>
                    <a:chExt cx="1377240" cy="1188986"/>
                  </a:xfrm>
                </p:grpSpPr>
                <p:pic>
                  <p:nvPicPr>
                    <p:cNvPr id="224" name="Object 6">
                      <a:extLst>
                        <a:ext uri="{FF2B5EF4-FFF2-40B4-BE49-F238E27FC236}">
                          <a16:creationId xmlns:a16="http://schemas.microsoft.com/office/drawing/2014/main" id="{86A88870-A25C-4A90-9730-00F7F95704F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>
                      <a:off x="3036825" y="1056848"/>
                      <a:ext cx="1377240" cy="118898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25" name="직사각형 224">
                      <a:extLst>
                        <a:ext uri="{FF2B5EF4-FFF2-40B4-BE49-F238E27FC236}">
                          <a16:creationId xmlns:a16="http://schemas.microsoft.com/office/drawing/2014/main" id="{18165B52-3911-4EB9-9E5A-FC1BB53FC0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14482" y="1214376"/>
                      <a:ext cx="932193" cy="7948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23" name="To Field">
                    <a:extLst>
                      <a:ext uri="{FF2B5EF4-FFF2-40B4-BE49-F238E27FC236}">
                        <a16:creationId xmlns:a16="http://schemas.microsoft.com/office/drawing/2014/main" id="{248D5DF6-3F5A-4157-A215-C2A80B3D96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62698" y="1267173"/>
                    <a:ext cx="1001941" cy="175433"/>
                  </a:xfrm>
                  <a:prstGeom prst="rect">
                    <a:avLst/>
                  </a:prstGeom>
                  <a:noFill/>
                </p:spPr>
                <p:txBody>
                  <a:bodyPr wrap="none" lIns="18288" tIns="18288" rIns="18288" bIns="18288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키</a:t>
                    </a:r>
                    <a:r>
                      <a:rPr lang="en-US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:*,</a:t>
                    </a:r>
                    <a:r>
                      <a:rPr lang="ko-KR" altLang="en-US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연령</a:t>
                    </a:r>
                    <a:r>
                      <a:rPr lang="en-US" altLang="ko-KR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:*,</a:t>
                    </a:r>
                    <a:r>
                      <a:rPr lang="ko-KR" altLang="en-US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몸무게</a:t>
                    </a:r>
                    <a:r>
                      <a:rPr lang="en-US" altLang="ko-KR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:*</a:t>
                    </a:r>
                    <a:endParaRPr lang="en-US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5FD1CE61-9FA9-477E-B973-ECC0AC578AD0}"/>
                    </a:ext>
                  </a:extLst>
                </p:cNvPr>
                <p:cNvSpPr txBox="1"/>
                <p:nvPr/>
              </p:nvSpPr>
              <p:spPr>
                <a:xfrm>
                  <a:off x="6144980" y="889288"/>
                  <a:ext cx="1241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/>
                    <a:t>레시피</a:t>
                  </a:r>
                </a:p>
              </p:txBody>
            </p:sp>
          </p:grpSp>
          <p:sp>
            <p:nvSpPr>
              <p:cNvPr id="228" name="To Field">
                <a:extLst>
                  <a:ext uri="{FF2B5EF4-FFF2-40B4-BE49-F238E27FC236}">
                    <a16:creationId xmlns:a16="http://schemas.microsoft.com/office/drawing/2014/main" id="{98FE3B62-D0DE-438C-9E48-2FE309C1CC8E}"/>
                  </a:ext>
                </a:extLst>
              </p:cNvPr>
              <p:cNvSpPr txBox="1"/>
              <p:nvPr/>
            </p:nvSpPr>
            <p:spPr>
              <a:xfrm>
                <a:off x="7337824" y="3368529"/>
                <a:ext cx="932193" cy="590931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**</a:t>
                </a:r>
                <a:r>
                  <a:rPr lang="ko-KR" altLang="en-US" sz="9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레시피 </a:t>
                </a:r>
                <a:r>
                  <a:rPr lang="en-US" sz="9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Click</a:t>
                </a:r>
              </a:p>
              <a:p>
                <a:r>
                  <a:rPr lang="en-US" altLang="ko-KR" sz="9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**</a:t>
                </a:r>
                <a:r>
                  <a:rPr lang="ko-KR" altLang="en-US" sz="9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레시피 </a:t>
                </a:r>
                <a:r>
                  <a:rPr lang="en-US" altLang="ko-KR" sz="9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Click</a:t>
                </a:r>
              </a:p>
              <a:p>
                <a:r>
                  <a:rPr lang="en-US" altLang="ko-KR" sz="9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**</a:t>
                </a:r>
                <a:r>
                  <a:rPr lang="ko-KR" altLang="en-US" sz="9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레시피 </a:t>
                </a:r>
                <a:r>
                  <a:rPr lang="en-US" altLang="ko-KR" sz="9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Click</a:t>
                </a:r>
              </a:p>
              <a:p>
                <a:endParaRPr lang="en-US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09EF434D-A986-4BF7-B97E-74AC41FCE636}"/>
              </a:ext>
            </a:extLst>
          </p:cNvPr>
          <p:cNvGrpSpPr/>
          <p:nvPr/>
        </p:nvGrpSpPr>
        <p:grpSpPr>
          <a:xfrm>
            <a:off x="4375110" y="3794169"/>
            <a:ext cx="1377240" cy="1404844"/>
            <a:chOff x="1544874" y="3804433"/>
            <a:chExt cx="1377240" cy="1404844"/>
          </a:xfrm>
        </p:grpSpPr>
        <p:grpSp>
          <p:nvGrpSpPr>
            <p:cNvPr id="232" name="그룹 231">
              <a:extLst>
                <a:ext uri="{FF2B5EF4-FFF2-40B4-BE49-F238E27FC236}">
                  <a16:creationId xmlns:a16="http://schemas.microsoft.com/office/drawing/2014/main" id="{F94EC4CD-5BE3-4D98-A632-EFEE3EC28B9C}"/>
                </a:ext>
              </a:extLst>
            </p:cNvPr>
            <p:cNvGrpSpPr/>
            <p:nvPr/>
          </p:nvGrpSpPr>
          <p:grpSpPr>
            <a:xfrm>
              <a:off x="1544874" y="3804433"/>
              <a:ext cx="1377240" cy="1404844"/>
              <a:chOff x="6102251" y="875651"/>
              <a:chExt cx="1377240" cy="1404844"/>
            </a:xfrm>
          </p:grpSpPr>
          <p:grpSp>
            <p:nvGrpSpPr>
              <p:cNvPr id="233" name="그룹 232">
                <a:extLst>
                  <a:ext uri="{FF2B5EF4-FFF2-40B4-BE49-F238E27FC236}">
                    <a16:creationId xmlns:a16="http://schemas.microsoft.com/office/drawing/2014/main" id="{3ABFCEA7-8C25-4C24-9E69-956F3D2AE2FE}"/>
                  </a:ext>
                </a:extLst>
              </p:cNvPr>
              <p:cNvGrpSpPr/>
              <p:nvPr/>
            </p:nvGrpSpPr>
            <p:grpSpPr>
              <a:xfrm>
                <a:off x="6102251" y="1091509"/>
                <a:ext cx="1377240" cy="1188986"/>
                <a:chOff x="4421615" y="1059582"/>
                <a:chExt cx="1377240" cy="1188986"/>
              </a:xfrm>
            </p:grpSpPr>
            <p:grpSp>
              <p:nvGrpSpPr>
                <p:cNvPr id="235" name="그룹 234">
                  <a:extLst>
                    <a:ext uri="{FF2B5EF4-FFF2-40B4-BE49-F238E27FC236}">
                      <a16:creationId xmlns:a16="http://schemas.microsoft.com/office/drawing/2014/main" id="{93A0885A-CE3A-434D-9DE1-12A498CEFC0A}"/>
                    </a:ext>
                  </a:extLst>
                </p:cNvPr>
                <p:cNvGrpSpPr/>
                <p:nvPr/>
              </p:nvGrpSpPr>
              <p:grpSpPr>
                <a:xfrm>
                  <a:off x="4421615" y="1059582"/>
                  <a:ext cx="1377240" cy="1188986"/>
                  <a:chOff x="3036825" y="1056848"/>
                  <a:chExt cx="1377240" cy="1188986"/>
                </a:xfrm>
              </p:grpSpPr>
              <p:pic>
                <p:nvPicPr>
                  <p:cNvPr id="240" name="Object 6">
                    <a:extLst>
                      <a:ext uri="{FF2B5EF4-FFF2-40B4-BE49-F238E27FC236}">
                        <a16:creationId xmlns:a16="http://schemas.microsoft.com/office/drawing/2014/main" id="{449BF8C1-0B2E-40A1-B5B3-1369F20422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3036825" y="1056848"/>
                    <a:ext cx="1377240" cy="1188986"/>
                  </a:xfrm>
                  <a:prstGeom prst="rect">
                    <a:avLst/>
                  </a:prstGeom>
                </p:spPr>
              </p:pic>
              <p:sp>
                <p:nvSpPr>
                  <p:cNvPr id="241" name="직사각형 240">
                    <a:extLst>
                      <a:ext uri="{FF2B5EF4-FFF2-40B4-BE49-F238E27FC236}">
                        <a16:creationId xmlns:a16="http://schemas.microsoft.com/office/drawing/2014/main" id="{398F7A96-9F07-46EF-AB52-A56FB47D8006}"/>
                      </a:ext>
                    </a:extLst>
                  </p:cNvPr>
                  <p:cNvSpPr/>
                  <p:nvPr/>
                </p:nvSpPr>
                <p:spPr>
                  <a:xfrm>
                    <a:off x="3214482" y="1214376"/>
                    <a:ext cx="932193" cy="7948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36" name="To Field">
                  <a:extLst>
                    <a:ext uri="{FF2B5EF4-FFF2-40B4-BE49-F238E27FC236}">
                      <a16:creationId xmlns:a16="http://schemas.microsoft.com/office/drawing/2014/main" id="{100D6EAB-97A7-4193-9F61-B3F57D17CD07}"/>
                    </a:ext>
                  </a:extLst>
                </p:cNvPr>
                <p:cNvSpPr txBox="1"/>
                <p:nvPr/>
              </p:nvSpPr>
              <p:spPr>
                <a:xfrm>
                  <a:off x="4597572" y="1339776"/>
                  <a:ext cx="601190" cy="175433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7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아침식사시간</a:t>
                  </a:r>
                  <a:r>
                    <a:rPr lang="en-US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</a:t>
                  </a:r>
                </a:p>
              </p:txBody>
            </p:sp>
            <p:sp>
              <p:nvSpPr>
                <p:cNvPr id="237" name="From Field">
                  <a:extLst>
                    <a:ext uri="{FF2B5EF4-FFF2-40B4-BE49-F238E27FC236}">
                      <a16:creationId xmlns:a16="http://schemas.microsoft.com/office/drawing/2014/main" id="{42671080-AAE0-47F5-8257-28E8FE1C937B}"/>
                    </a:ext>
                  </a:extLst>
                </p:cNvPr>
                <p:cNvSpPr txBox="1"/>
                <p:nvPr/>
              </p:nvSpPr>
              <p:spPr>
                <a:xfrm>
                  <a:off x="4604465" y="1482711"/>
                  <a:ext cx="601190" cy="175433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7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점심식사시간</a:t>
                  </a:r>
                  <a:r>
                    <a:rPr lang="en-US" altLang="ko-KR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</a:t>
                  </a:r>
                  <a:endParaRPr lang="en-US" sz="9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238" name="Line">
                  <a:extLst>
                    <a:ext uri="{FF2B5EF4-FFF2-40B4-BE49-F238E27FC236}">
                      <a16:creationId xmlns:a16="http://schemas.microsoft.com/office/drawing/2014/main" id="{190F1AE9-A8EF-4B74-81E1-82CB822313F0}"/>
                    </a:ext>
                  </a:extLst>
                </p:cNvPr>
                <p:cNvCxnSpPr/>
                <p:nvPr/>
              </p:nvCxnSpPr>
              <p:spPr>
                <a:xfrm>
                  <a:off x="4600025" y="1500881"/>
                  <a:ext cx="660151" cy="0"/>
                </a:xfrm>
                <a:prstGeom prst="line">
                  <a:avLst/>
                </a:prstGeom>
                <a:ln w="3175">
                  <a:solidFill>
                    <a:srgbClr val="C8C8C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Line">
                  <a:extLst>
                    <a:ext uri="{FF2B5EF4-FFF2-40B4-BE49-F238E27FC236}">
                      <a16:creationId xmlns:a16="http://schemas.microsoft.com/office/drawing/2014/main" id="{B7D57B45-9941-44C6-95B8-0B2E71821104}"/>
                    </a:ext>
                  </a:extLst>
                </p:cNvPr>
                <p:cNvCxnSpPr/>
                <p:nvPr/>
              </p:nvCxnSpPr>
              <p:spPr>
                <a:xfrm>
                  <a:off x="4612015" y="1646138"/>
                  <a:ext cx="660151" cy="0"/>
                </a:xfrm>
                <a:prstGeom prst="line">
                  <a:avLst/>
                </a:prstGeom>
                <a:ln w="3175">
                  <a:solidFill>
                    <a:srgbClr val="C8C8C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E2772C8-0AD1-4676-9529-3D35DECE83D6}"/>
                  </a:ext>
                </a:extLst>
              </p:cNvPr>
              <p:cNvSpPr txBox="1"/>
              <p:nvPr/>
            </p:nvSpPr>
            <p:spPr>
              <a:xfrm>
                <a:off x="6418655" y="875651"/>
                <a:ext cx="7483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/>
                  <a:t>알림설정</a:t>
                </a:r>
                <a:endParaRPr lang="ko-KR" altLang="en-US" sz="1000" dirty="0"/>
              </a:p>
            </p:txBody>
          </p:sp>
        </p:grpSp>
        <p:sp>
          <p:nvSpPr>
            <p:cNvPr id="242" name="From Field">
              <a:extLst>
                <a:ext uri="{FF2B5EF4-FFF2-40B4-BE49-F238E27FC236}">
                  <a16:creationId xmlns:a16="http://schemas.microsoft.com/office/drawing/2014/main" id="{FE27CB72-5F6C-43C3-BA8A-F19FD05217C1}"/>
                </a:ext>
              </a:extLst>
            </p:cNvPr>
            <p:cNvSpPr txBox="1"/>
            <p:nvPr/>
          </p:nvSpPr>
          <p:spPr>
            <a:xfrm>
              <a:off x="1740219" y="4598738"/>
              <a:ext cx="601190" cy="175433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저녁식사시간</a:t>
              </a:r>
              <a:r>
                <a:rPr lang="en-US" altLang="ko-KR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900" dirty="0">
                <a:solidFill>
                  <a:srgbClr val="A1A1A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43" name="Line">
              <a:extLst>
                <a:ext uri="{FF2B5EF4-FFF2-40B4-BE49-F238E27FC236}">
                  <a16:creationId xmlns:a16="http://schemas.microsoft.com/office/drawing/2014/main" id="{874204D4-E881-46A6-BDF7-083FB61DAF16}"/>
                </a:ext>
              </a:extLst>
            </p:cNvPr>
            <p:cNvCxnSpPr/>
            <p:nvPr/>
          </p:nvCxnSpPr>
          <p:spPr>
            <a:xfrm>
              <a:off x="1747769" y="4762165"/>
              <a:ext cx="660151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4A49861D-6FD2-46F4-A1C4-5865FCB77A71}"/>
              </a:ext>
            </a:extLst>
          </p:cNvPr>
          <p:cNvGrpSpPr/>
          <p:nvPr/>
        </p:nvGrpSpPr>
        <p:grpSpPr>
          <a:xfrm>
            <a:off x="5892600" y="3776798"/>
            <a:ext cx="1377240" cy="1391353"/>
            <a:chOff x="1544874" y="3817924"/>
            <a:chExt cx="1377240" cy="1391353"/>
          </a:xfrm>
        </p:grpSpPr>
        <p:grpSp>
          <p:nvGrpSpPr>
            <p:cNvPr id="246" name="그룹 245">
              <a:extLst>
                <a:ext uri="{FF2B5EF4-FFF2-40B4-BE49-F238E27FC236}">
                  <a16:creationId xmlns:a16="http://schemas.microsoft.com/office/drawing/2014/main" id="{A96BF8B7-F07C-421C-9A1D-209B1AF68467}"/>
                </a:ext>
              </a:extLst>
            </p:cNvPr>
            <p:cNvGrpSpPr/>
            <p:nvPr/>
          </p:nvGrpSpPr>
          <p:grpSpPr>
            <a:xfrm>
              <a:off x="1544874" y="3817924"/>
              <a:ext cx="1377240" cy="1391353"/>
              <a:chOff x="6102251" y="889142"/>
              <a:chExt cx="1377240" cy="1391353"/>
            </a:xfrm>
          </p:grpSpPr>
          <p:grpSp>
            <p:nvGrpSpPr>
              <p:cNvPr id="249" name="그룹 248">
                <a:extLst>
                  <a:ext uri="{FF2B5EF4-FFF2-40B4-BE49-F238E27FC236}">
                    <a16:creationId xmlns:a16="http://schemas.microsoft.com/office/drawing/2014/main" id="{882952E7-6DEF-4C79-8D98-E932E695420D}"/>
                  </a:ext>
                </a:extLst>
              </p:cNvPr>
              <p:cNvGrpSpPr/>
              <p:nvPr/>
            </p:nvGrpSpPr>
            <p:grpSpPr>
              <a:xfrm>
                <a:off x="6102251" y="1091509"/>
                <a:ext cx="1377240" cy="1188986"/>
                <a:chOff x="4421615" y="1059582"/>
                <a:chExt cx="1377240" cy="1188986"/>
              </a:xfrm>
            </p:grpSpPr>
            <p:grpSp>
              <p:nvGrpSpPr>
                <p:cNvPr id="251" name="그룹 250">
                  <a:extLst>
                    <a:ext uri="{FF2B5EF4-FFF2-40B4-BE49-F238E27FC236}">
                      <a16:creationId xmlns:a16="http://schemas.microsoft.com/office/drawing/2014/main" id="{0BD09865-78D4-48E4-829B-7CB849B81F55}"/>
                    </a:ext>
                  </a:extLst>
                </p:cNvPr>
                <p:cNvGrpSpPr/>
                <p:nvPr/>
              </p:nvGrpSpPr>
              <p:grpSpPr>
                <a:xfrm>
                  <a:off x="4421615" y="1059582"/>
                  <a:ext cx="1377240" cy="1188986"/>
                  <a:chOff x="3036825" y="1056848"/>
                  <a:chExt cx="1377240" cy="1188986"/>
                </a:xfrm>
              </p:grpSpPr>
              <p:pic>
                <p:nvPicPr>
                  <p:cNvPr id="256" name="Object 6">
                    <a:extLst>
                      <a:ext uri="{FF2B5EF4-FFF2-40B4-BE49-F238E27FC236}">
                        <a16:creationId xmlns:a16="http://schemas.microsoft.com/office/drawing/2014/main" id="{009ECE66-BB6D-4E34-AF24-6D983774EF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3036825" y="1056848"/>
                    <a:ext cx="1377240" cy="1188986"/>
                  </a:xfrm>
                  <a:prstGeom prst="rect">
                    <a:avLst/>
                  </a:prstGeom>
                </p:spPr>
              </p:pic>
              <p:sp>
                <p:nvSpPr>
                  <p:cNvPr id="257" name="직사각형 256">
                    <a:extLst>
                      <a:ext uri="{FF2B5EF4-FFF2-40B4-BE49-F238E27FC236}">
                        <a16:creationId xmlns:a16="http://schemas.microsoft.com/office/drawing/2014/main" id="{D3BD8266-C16F-4D14-8C02-7B920B9EA7A4}"/>
                      </a:ext>
                    </a:extLst>
                  </p:cNvPr>
                  <p:cNvSpPr/>
                  <p:nvPr/>
                </p:nvSpPr>
                <p:spPr>
                  <a:xfrm>
                    <a:off x="3214482" y="1214376"/>
                    <a:ext cx="932193" cy="7948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52" name="To Field">
                  <a:extLst>
                    <a:ext uri="{FF2B5EF4-FFF2-40B4-BE49-F238E27FC236}">
                      <a16:creationId xmlns:a16="http://schemas.microsoft.com/office/drawing/2014/main" id="{47A024FC-EF63-4E34-9AD3-20DB1F6EB5DC}"/>
                    </a:ext>
                  </a:extLst>
                </p:cNvPr>
                <p:cNvSpPr txBox="1"/>
                <p:nvPr/>
              </p:nvSpPr>
              <p:spPr>
                <a:xfrm>
                  <a:off x="4597572" y="1191850"/>
                  <a:ext cx="242118" cy="175433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7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아침</a:t>
                  </a:r>
                  <a:r>
                    <a:rPr lang="en-US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</a:t>
                  </a:r>
                </a:p>
              </p:txBody>
            </p:sp>
            <p:sp>
              <p:nvSpPr>
                <p:cNvPr id="253" name="From Field">
                  <a:extLst>
                    <a:ext uri="{FF2B5EF4-FFF2-40B4-BE49-F238E27FC236}">
                      <a16:creationId xmlns:a16="http://schemas.microsoft.com/office/drawing/2014/main" id="{F08F0026-48BB-4E23-8C88-50CDAB0DC2EA}"/>
                    </a:ext>
                  </a:extLst>
                </p:cNvPr>
                <p:cNvSpPr txBox="1"/>
                <p:nvPr/>
              </p:nvSpPr>
              <p:spPr>
                <a:xfrm>
                  <a:off x="4604465" y="1334785"/>
                  <a:ext cx="242118" cy="175433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7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점심</a:t>
                  </a:r>
                  <a:r>
                    <a:rPr lang="en-US" altLang="ko-KR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</a:t>
                  </a:r>
                  <a:endParaRPr lang="en-US" sz="9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254" name="Line">
                  <a:extLst>
                    <a:ext uri="{FF2B5EF4-FFF2-40B4-BE49-F238E27FC236}">
                      <a16:creationId xmlns:a16="http://schemas.microsoft.com/office/drawing/2014/main" id="{D20464F9-BD29-4373-BD82-3260681A93AA}"/>
                    </a:ext>
                  </a:extLst>
                </p:cNvPr>
                <p:cNvCxnSpPr/>
                <p:nvPr/>
              </p:nvCxnSpPr>
              <p:spPr>
                <a:xfrm>
                  <a:off x="4600025" y="1352955"/>
                  <a:ext cx="660151" cy="0"/>
                </a:xfrm>
                <a:prstGeom prst="line">
                  <a:avLst/>
                </a:prstGeom>
                <a:ln w="3175">
                  <a:solidFill>
                    <a:srgbClr val="C8C8C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Line">
                  <a:extLst>
                    <a:ext uri="{FF2B5EF4-FFF2-40B4-BE49-F238E27FC236}">
                      <a16:creationId xmlns:a16="http://schemas.microsoft.com/office/drawing/2014/main" id="{FD601D3C-87C8-4047-B0DC-06C810AD899B}"/>
                    </a:ext>
                  </a:extLst>
                </p:cNvPr>
                <p:cNvCxnSpPr/>
                <p:nvPr/>
              </p:nvCxnSpPr>
              <p:spPr>
                <a:xfrm>
                  <a:off x="4612015" y="1498212"/>
                  <a:ext cx="660151" cy="0"/>
                </a:xfrm>
                <a:prstGeom prst="line">
                  <a:avLst/>
                </a:prstGeom>
                <a:ln w="3175">
                  <a:solidFill>
                    <a:srgbClr val="C8C8C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29F6C27C-2398-4AA2-9D26-40C3BC65160E}"/>
                  </a:ext>
                </a:extLst>
              </p:cNvPr>
              <p:cNvSpPr txBox="1"/>
              <p:nvPr/>
            </p:nvSpPr>
            <p:spPr>
              <a:xfrm>
                <a:off x="6371848" y="889142"/>
                <a:ext cx="8925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/>
                  <a:t>칼로리계산</a:t>
                </a:r>
                <a:endParaRPr lang="ko-KR" altLang="en-US" sz="1000" dirty="0"/>
              </a:p>
            </p:txBody>
          </p:sp>
        </p:grpSp>
        <p:sp>
          <p:nvSpPr>
            <p:cNvPr id="247" name="From Field">
              <a:extLst>
                <a:ext uri="{FF2B5EF4-FFF2-40B4-BE49-F238E27FC236}">
                  <a16:creationId xmlns:a16="http://schemas.microsoft.com/office/drawing/2014/main" id="{F2215D22-A25C-44BD-9504-AA114AF77282}"/>
                </a:ext>
              </a:extLst>
            </p:cNvPr>
            <p:cNvSpPr txBox="1"/>
            <p:nvPr/>
          </p:nvSpPr>
          <p:spPr>
            <a:xfrm>
              <a:off x="1740219" y="4450812"/>
              <a:ext cx="242118" cy="175433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저녁</a:t>
              </a:r>
              <a:r>
                <a:rPr lang="en-US" altLang="ko-KR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900" dirty="0">
                <a:solidFill>
                  <a:srgbClr val="A1A1A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48" name="Line">
              <a:extLst>
                <a:ext uri="{FF2B5EF4-FFF2-40B4-BE49-F238E27FC236}">
                  <a16:creationId xmlns:a16="http://schemas.microsoft.com/office/drawing/2014/main" id="{61C1F190-3B54-44F2-B815-9CBA082DA0B2}"/>
                </a:ext>
              </a:extLst>
            </p:cNvPr>
            <p:cNvCxnSpPr/>
            <p:nvPr/>
          </p:nvCxnSpPr>
          <p:spPr>
            <a:xfrm>
              <a:off x="1747769" y="4614239"/>
              <a:ext cx="660151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61A91F93-E57C-4115-AC79-CACB96382A3C}"/>
              </a:ext>
            </a:extLst>
          </p:cNvPr>
          <p:cNvSpPr/>
          <p:nvPr/>
        </p:nvSpPr>
        <p:spPr>
          <a:xfrm>
            <a:off x="6125047" y="4652720"/>
            <a:ext cx="769355" cy="21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그래프 출력</a:t>
            </a:r>
          </a:p>
        </p:txBody>
      </p: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6AB3245E-944F-490C-AFE9-562CC3E9C698}"/>
              </a:ext>
            </a:extLst>
          </p:cNvPr>
          <p:cNvCxnSpPr>
            <a:cxnSpLocks/>
          </p:cNvCxnSpPr>
          <p:nvPr/>
        </p:nvCxnSpPr>
        <p:spPr>
          <a:xfrm>
            <a:off x="4165868" y="3273329"/>
            <a:ext cx="352856" cy="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948B6DD8-C44B-4F6F-B14B-370F58C2B6FF}"/>
              </a:ext>
            </a:extLst>
          </p:cNvPr>
          <p:cNvCxnSpPr>
            <a:cxnSpLocks/>
          </p:cNvCxnSpPr>
          <p:nvPr/>
        </p:nvCxnSpPr>
        <p:spPr>
          <a:xfrm>
            <a:off x="5567888" y="3277278"/>
            <a:ext cx="352856" cy="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AE20BD51-3936-464A-B297-FE6F5D02984E}"/>
              </a:ext>
            </a:extLst>
          </p:cNvPr>
          <p:cNvCxnSpPr>
            <a:cxnSpLocks/>
          </p:cNvCxnSpPr>
          <p:nvPr/>
        </p:nvCxnSpPr>
        <p:spPr>
          <a:xfrm>
            <a:off x="7015803" y="3284942"/>
            <a:ext cx="352856" cy="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F1DA167A-1572-45E8-96C7-9179A7351822}"/>
              </a:ext>
            </a:extLst>
          </p:cNvPr>
          <p:cNvCxnSpPr>
            <a:cxnSpLocks/>
          </p:cNvCxnSpPr>
          <p:nvPr/>
        </p:nvCxnSpPr>
        <p:spPr>
          <a:xfrm>
            <a:off x="1537031" y="3439086"/>
            <a:ext cx="352856" cy="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꺾임 263">
            <a:extLst>
              <a:ext uri="{FF2B5EF4-FFF2-40B4-BE49-F238E27FC236}">
                <a16:creationId xmlns:a16="http://schemas.microsoft.com/office/drawing/2014/main" id="{4EA931AD-1638-43DD-9332-C300CE870315}"/>
              </a:ext>
            </a:extLst>
          </p:cNvPr>
          <p:cNvCxnSpPr>
            <a:cxnSpLocks/>
            <a:stCxn id="181" idx="2"/>
            <a:endCxn id="240" idx="1"/>
          </p:cNvCxnSpPr>
          <p:nvPr/>
        </p:nvCxnSpPr>
        <p:spPr>
          <a:xfrm rot="16200000" flipH="1">
            <a:off x="3677600" y="3907010"/>
            <a:ext cx="693660" cy="701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81900E05-ACE6-4664-8361-6F0CA8AA3F9B}"/>
              </a:ext>
            </a:extLst>
          </p:cNvPr>
          <p:cNvCxnSpPr>
            <a:cxnSpLocks/>
            <a:stCxn id="181" idx="2"/>
            <a:endCxn id="256" idx="3"/>
          </p:cNvCxnSpPr>
          <p:nvPr/>
        </p:nvCxnSpPr>
        <p:spPr>
          <a:xfrm rot="16200000" flipH="1">
            <a:off x="5140396" y="2444214"/>
            <a:ext cx="662798" cy="3596090"/>
          </a:xfrm>
          <a:prstGeom prst="bentConnector4">
            <a:avLst>
              <a:gd name="adj1" fmla="val 5153"/>
              <a:gd name="adj2" fmla="val 106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03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</a:t>
            </a:r>
            <a:r>
              <a:rPr lang="ko-KR" altLang="en-US" dirty="0"/>
              <a:t> 프로토 타이핑 </a:t>
            </a:r>
            <a:r>
              <a:rPr lang="en-US" altLang="ko-KR" dirty="0"/>
              <a:t>(IPHONE)</a:t>
            </a:r>
            <a:endParaRPr lang="en-US" dirty="0"/>
          </a:p>
        </p:txBody>
      </p: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A1F08298-2A7B-437C-A7BD-B648899B1F8A}"/>
              </a:ext>
            </a:extLst>
          </p:cNvPr>
          <p:cNvGrpSpPr/>
          <p:nvPr/>
        </p:nvGrpSpPr>
        <p:grpSpPr>
          <a:xfrm>
            <a:off x="3103385" y="1084231"/>
            <a:ext cx="3296437" cy="4195056"/>
            <a:chOff x="349628" y="1266508"/>
            <a:chExt cx="2528569" cy="3830012"/>
          </a:xfrm>
        </p:grpSpPr>
        <p:pic>
          <p:nvPicPr>
            <p:cNvPr id="225" name="Object 6">
              <a:extLst>
                <a:ext uri="{FF2B5EF4-FFF2-40B4-BE49-F238E27FC236}">
                  <a16:creationId xmlns:a16="http://schemas.microsoft.com/office/drawing/2014/main" id="{99052A99-6C10-4C13-A6A1-AC39EEFAA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628" y="1266508"/>
              <a:ext cx="2528569" cy="3830012"/>
            </a:xfrm>
            <a:prstGeom prst="rect">
              <a:avLst/>
            </a:prstGeom>
          </p:spPr>
        </p:pic>
        <p:grpSp>
          <p:nvGrpSpPr>
            <p:cNvPr id="5" name="Compose Email">
              <a:extLst>
                <a:ext uri="{FF2B5EF4-FFF2-40B4-BE49-F238E27FC236}">
                  <a16:creationId xmlns:a16="http://schemas.microsoft.com/office/drawing/2014/main" id="{D0FB984C-4958-4A09-BD7E-A08E03619F21}"/>
                </a:ext>
              </a:extLst>
            </p:cNvPr>
            <p:cNvGrpSpPr/>
            <p:nvPr/>
          </p:nvGrpSpPr>
          <p:grpSpPr>
            <a:xfrm>
              <a:off x="660442" y="1795778"/>
              <a:ext cx="1737926" cy="2540879"/>
              <a:chOff x="595686" y="1261242"/>
              <a:chExt cx="2286000" cy="4064000"/>
            </a:xfrm>
          </p:grpSpPr>
          <p:sp>
            <p:nvSpPr>
              <p:cNvPr id="6" name="Screen">
                <a:extLst>
                  <a:ext uri="{FF2B5EF4-FFF2-40B4-BE49-F238E27FC236}">
                    <a16:creationId xmlns:a16="http://schemas.microsoft.com/office/drawing/2014/main" id="{039C133A-D17F-4C24-AF64-A2AE3E474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Outer">
                <a:extLst>
                  <a:ext uri="{FF2B5EF4-FFF2-40B4-BE49-F238E27FC236}">
                    <a16:creationId xmlns:a16="http://schemas.microsoft.com/office/drawing/2014/main" id="{16E17151-D4BE-42AD-B94A-8234C8C97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0" name="Status Bar">
                <a:extLst>
                  <a:ext uri="{FF2B5EF4-FFF2-40B4-BE49-F238E27FC236}">
                    <a16:creationId xmlns:a16="http://schemas.microsoft.com/office/drawing/2014/main" id="{20CB01B1-2C17-4101-9D8D-49EE63938CA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70" name="Status Bar Background">
                  <a:extLst>
                    <a:ext uri="{FF2B5EF4-FFF2-40B4-BE49-F238E27FC236}">
                      <a16:creationId xmlns:a16="http://schemas.microsoft.com/office/drawing/2014/main" id="{4E509B78-4759-4A00-9806-0F3AD1FE06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71" name="WLAN Strength">
                  <a:extLst>
                    <a:ext uri="{FF2B5EF4-FFF2-40B4-BE49-F238E27FC236}">
                      <a16:creationId xmlns:a16="http://schemas.microsoft.com/office/drawing/2014/main" id="{62EC2263-0BCE-4BA6-9F35-5C48505B46D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2" name="Battery">
                  <a:extLst>
                    <a:ext uri="{FF2B5EF4-FFF2-40B4-BE49-F238E27FC236}">
                      <a16:creationId xmlns:a16="http://schemas.microsoft.com/office/drawing/2014/main" id="{DB7265D0-D30E-46F0-98F8-CDC58E77CE5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3" name="Signal Strength">
                  <a:extLst>
                    <a:ext uri="{FF2B5EF4-FFF2-40B4-BE49-F238E27FC236}">
                      <a16:creationId xmlns:a16="http://schemas.microsoft.com/office/drawing/2014/main" id="{B7737C6D-FA4D-418F-AF3B-44DFB8E27F2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Carrier Label">
                  <a:extLst>
                    <a:ext uri="{FF2B5EF4-FFF2-40B4-BE49-F238E27FC236}">
                      <a16:creationId xmlns:a16="http://schemas.microsoft.com/office/drawing/2014/main" id="{CDADDE80-98FF-465C-94AC-C63FE462D33B}"/>
                    </a:ext>
                  </a:extLst>
                </p:cNvPr>
                <p:cNvSpPr txBox="1"/>
                <p:nvPr/>
              </p:nvSpPr>
              <p:spPr>
                <a:xfrm>
                  <a:off x="5143502" y="1142320"/>
                  <a:ext cx="26129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75" name="Battery Label">
                  <a:extLst>
                    <a:ext uri="{FF2B5EF4-FFF2-40B4-BE49-F238E27FC236}">
                      <a16:creationId xmlns:a16="http://schemas.microsoft.com/office/drawing/2014/main" id="{093B3F4F-1146-41AB-ABE9-0C1538DB098D}"/>
                    </a:ext>
                  </a:extLst>
                </p:cNvPr>
                <p:cNvSpPr txBox="1"/>
                <p:nvPr/>
              </p:nvSpPr>
              <p:spPr>
                <a:xfrm>
                  <a:off x="6647189" y="1142320"/>
                  <a:ext cx="218008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  <p:grpSp>
            <p:nvGrpSpPr>
              <p:cNvPr id="11" name="Keyboard">
                <a:extLst>
                  <a:ext uri="{FF2B5EF4-FFF2-40B4-BE49-F238E27FC236}">
                    <a16:creationId xmlns:a16="http://schemas.microsoft.com/office/drawing/2014/main" id="{981A9938-8B5C-48FA-91CE-A209072AB6B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5686" y="3782192"/>
                <a:ext cx="2286000" cy="1543050"/>
                <a:chOff x="3683000" y="2470150"/>
                <a:chExt cx="2286000" cy="1543050"/>
              </a:xfrm>
            </p:grpSpPr>
            <p:sp>
              <p:nvSpPr>
                <p:cNvPr id="29" name="Background">
                  <a:extLst>
                    <a:ext uri="{FF2B5EF4-FFF2-40B4-BE49-F238E27FC236}">
                      <a16:creationId xmlns:a16="http://schemas.microsoft.com/office/drawing/2014/main" id="{A43D5B43-F6D9-4D75-A0BB-D3AC40B66D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83000" y="2470150"/>
                  <a:ext cx="2286000" cy="1543050"/>
                </a:xfrm>
                <a:prstGeom prst="rect">
                  <a:avLst/>
                </a:prstGeom>
                <a:solidFill>
                  <a:srgbClr val="D1D5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Key">
                  <a:extLst>
                    <a:ext uri="{FF2B5EF4-FFF2-40B4-BE49-F238E27FC236}">
                      <a16:creationId xmlns:a16="http://schemas.microsoft.com/office/drawing/2014/main" id="{6FD455C5-7BA0-4286-821D-85F5369809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03638" y="2555875"/>
                  <a:ext cx="187325" cy="271463"/>
                </a:xfrm>
                <a:custGeom>
                  <a:avLst/>
                  <a:gdLst>
                    <a:gd name="T0" fmla="*/ 211 w 244"/>
                    <a:gd name="T1" fmla="*/ 357 h 357"/>
                    <a:gd name="T2" fmla="*/ 33 w 244"/>
                    <a:gd name="T3" fmla="*/ 357 h 357"/>
                    <a:gd name="T4" fmla="*/ 0 w 244"/>
                    <a:gd name="T5" fmla="*/ 324 h 357"/>
                    <a:gd name="T6" fmla="*/ 0 w 244"/>
                    <a:gd name="T7" fmla="*/ 33 h 357"/>
                    <a:gd name="T8" fmla="*/ 33 w 244"/>
                    <a:gd name="T9" fmla="*/ 0 h 357"/>
                    <a:gd name="T10" fmla="*/ 211 w 244"/>
                    <a:gd name="T11" fmla="*/ 0 h 357"/>
                    <a:gd name="T12" fmla="*/ 244 w 244"/>
                    <a:gd name="T13" fmla="*/ 33 h 357"/>
                    <a:gd name="T14" fmla="*/ 244 w 244"/>
                    <a:gd name="T15" fmla="*/ 324 h 357"/>
                    <a:gd name="T16" fmla="*/ 211 w 244"/>
                    <a:gd name="T17" fmla="*/ 357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4" h="357">
                      <a:moveTo>
                        <a:pt x="211" y="357"/>
                      </a:moveTo>
                      <a:lnTo>
                        <a:pt x="33" y="357"/>
                      </a:lnTo>
                      <a:cubicBezTo>
                        <a:pt x="15" y="357"/>
                        <a:pt x="0" y="342"/>
                        <a:pt x="0" y="324"/>
                      </a:cubicBez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211" y="0"/>
                      </a:lnTo>
                      <a:cubicBezTo>
                        <a:pt x="229" y="0"/>
                        <a:pt x="244" y="15"/>
                        <a:pt x="244" y="33"/>
                      </a:cubicBezTo>
                      <a:lnTo>
                        <a:pt x="244" y="324"/>
                      </a:lnTo>
                      <a:cubicBezTo>
                        <a:pt x="244" y="342"/>
                        <a:pt x="229" y="357"/>
                        <a:pt x="211" y="35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Q</a:t>
                  </a:r>
                </a:p>
              </p:txBody>
            </p:sp>
            <p:sp>
              <p:nvSpPr>
                <p:cNvPr id="31" name="Key">
                  <a:extLst>
                    <a:ext uri="{FF2B5EF4-FFF2-40B4-BE49-F238E27FC236}">
                      <a16:creationId xmlns:a16="http://schemas.microsoft.com/office/drawing/2014/main" id="{5034A1D2-53C3-4456-A6CA-3ED9E47D5D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2238" y="2555875"/>
                  <a:ext cx="187325" cy="271463"/>
                </a:xfrm>
                <a:custGeom>
                  <a:avLst/>
                  <a:gdLst>
                    <a:gd name="T0" fmla="*/ 211 w 244"/>
                    <a:gd name="T1" fmla="*/ 357 h 357"/>
                    <a:gd name="T2" fmla="*/ 33 w 244"/>
                    <a:gd name="T3" fmla="*/ 357 h 357"/>
                    <a:gd name="T4" fmla="*/ 0 w 244"/>
                    <a:gd name="T5" fmla="*/ 324 h 357"/>
                    <a:gd name="T6" fmla="*/ 0 w 244"/>
                    <a:gd name="T7" fmla="*/ 33 h 357"/>
                    <a:gd name="T8" fmla="*/ 33 w 244"/>
                    <a:gd name="T9" fmla="*/ 0 h 357"/>
                    <a:gd name="T10" fmla="*/ 211 w 244"/>
                    <a:gd name="T11" fmla="*/ 0 h 357"/>
                    <a:gd name="T12" fmla="*/ 244 w 244"/>
                    <a:gd name="T13" fmla="*/ 33 h 357"/>
                    <a:gd name="T14" fmla="*/ 244 w 244"/>
                    <a:gd name="T15" fmla="*/ 324 h 357"/>
                    <a:gd name="T16" fmla="*/ 211 w 244"/>
                    <a:gd name="T17" fmla="*/ 357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4" h="357">
                      <a:moveTo>
                        <a:pt x="211" y="357"/>
                      </a:moveTo>
                      <a:lnTo>
                        <a:pt x="33" y="357"/>
                      </a:lnTo>
                      <a:cubicBezTo>
                        <a:pt x="15" y="357"/>
                        <a:pt x="0" y="342"/>
                        <a:pt x="0" y="324"/>
                      </a:cubicBez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211" y="0"/>
                      </a:lnTo>
                      <a:cubicBezTo>
                        <a:pt x="229" y="0"/>
                        <a:pt x="244" y="15"/>
                        <a:pt x="244" y="33"/>
                      </a:cubicBezTo>
                      <a:lnTo>
                        <a:pt x="244" y="324"/>
                      </a:lnTo>
                      <a:cubicBezTo>
                        <a:pt x="244" y="342"/>
                        <a:pt x="229" y="357"/>
                        <a:pt x="211" y="35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</a:t>
                  </a:r>
                </a:p>
              </p:txBody>
            </p:sp>
            <p:sp>
              <p:nvSpPr>
                <p:cNvPr id="32" name="Key">
                  <a:extLst>
                    <a:ext uri="{FF2B5EF4-FFF2-40B4-BE49-F238E27FC236}">
                      <a16:creationId xmlns:a16="http://schemas.microsoft.com/office/drawing/2014/main" id="{4C823544-46FD-4649-9693-281F608B34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0838" y="2555875"/>
                  <a:ext cx="187325" cy="271463"/>
                </a:xfrm>
                <a:custGeom>
                  <a:avLst/>
                  <a:gdLst>
                    <a:gd name="T0" fmla="*/ 211 w 244"/>
                    <a:gd name="T1" fmla="*/ 357 h 357"/>
                    <a:gd name="T2" fmla="*/ 33 w 244"/>
                    <a:gd name="T3" fmla="*/ 357 h 357"/>
                    <a:gd name="T4" fmla="*/ 0 w 244"/>
                    <a:gd name="T5" fmla="*/ 324 h 357"/>
                    <a:gd name="T6" fmla="*/ 0 w 244"/>
                    <a:gd name="T7" fmla="*/ 33 h 357"/>
                    <a:gd name="T8" fmla="*/ 33 w 244"/>
                    <a:gd name="T9" fmla="*/ 0 h 357"/>
                    <a:gd name="T10" fmla="*/ 211 w 244"/>
                    <a:gd name="T11" fmla="*/ 0 h 357"/>
                    <a:gd name="T12" fmla="*/ 244 w 244"/>
                    <a:gd name="T13" fmla="*/ 33 h 357"/>
                    <a:gd name="T14" fmla="*/ 244 w 244"/>
                    <a:gd name="T15" fmla="*/ 324 h 357"/>
                    <a:gd name="T16" fmla="*/ 211 w 244"/>
                    <a:gd name="T17" fmla="*/ 357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4" h="357">
                      <a:moveTo>
                        <a:pt x="211" y="357"/>
                      </a:moveTo>
                      <a:lnTo>
                        <a:pt x="33" y="357"/>
                      </a:lnTo>
                      <a:cubicBezTo>
                        <a:pt x="15" y="357"/>
                        <a:pt x="0" y="342"/>
                        <a:pt x="0" y="324"/>
                      </a:cubicBez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211" y="0"/>
                      </a:lnTo>
                      <a:cubicBezTo>
                        <a:pt x="229" y="0"/>
                        <a:pt x="244" y="15"/>
                        <a:pt x="244" y="33"/>
                      </a:cubicBezTo>
                      <a:lnTo>
                        <a:pt x="244" y="324"/>
                      </a:lnTo>
                      <a:cubicBezTo>
                        <a:pt x="244" y="342"/>
                        <a:pt x="229" y="357"/>
                        <a:pt x="211" y="35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</a:t>
                  </a:r>
                </a:p>
              </p:txBody>
            </p:sp>
            <p:sp>
              <p:nvSpPr>
                <p:cNvPr id="33" name="Key">
                  <a:extLst>
                    <a:ext uri="{FF2B5EF4-FFF2-40B4-BE49-F238E27FC236}">
                      <a16:creationId xmlns:a16="http://schemas.microsoft.com/office/drawing/2014/main" id="{DCAF59B4-0864-4B8E-AEF2-9ED7CEE0BC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9438" y="2555875"/>
                  <a:ext cx="187325" cy="271463"/>
                </a:xfrm>
                <a:custGeom>
                  <a:avLst/>
                  <a:gdLst>
                    <a:gd name="T0" fmla="*/ 211 w 244"/>
                    <a:gd name="T1" fmla="*/ 357 h 357"/>
                    <a:gd name="T2" fmla="*/ 33 w 244"/>
                    <a:gd name="T3" fmla="*/ 357 h 357"/>
                    <a:gd name="T4" fmla="*/ 0 w 244"/>
                    <a:gd name="T5" fmla="*/ 324 h 357"/>
                    <a:gd name="T6" fmla="*/ 0 w 244"/>
                    <a:gd name="T7" fmla="*/ 33 h 357"/>
                    <a:gd name="T8" fmla="*/ 33 w 244"/>
                    <a:gd name="T9" fmla="*/ 0 h 357"/>
                    <a:gd name="T10" fmla="*/ 211 w 244"/>
                    <a:gd name="T11" fmla="*/ 0 h 357"/>
                    <a:gd name="T12" fmla="*/ 244 w 244"/>
                    <a:gd name="T13" fmla="*/ 33 h 357"/>
                    <a:gd name="T14" fmla="*/ 244 w 244"/>
                    <a:gd name="T15" fmla="*/ 324 h 357"/>
                    <a:gd name="T16" fmla="*/ 211 w 244"/>
                    <a:gd name="T17" fmla="*/ 357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4" h="357">
                      <a:moveTo>
                        <a:pt x="211" y="357"/>
                      </a:moveTo>
                      <a:lnTo>
                        <a:pt x="33" y="357"/>
                      </a:lnTo>
                      <a:cubicBezTo>
                        <a:pt x="15" y="357"/>
                        <a:pt x="0" y="342"/>
                        <a:pt x="0" y="324"/>
                      </a:cubicBez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211" y="0"/>
                      </a:lnTo>
                      <a:cubicBezTo>
                        <a:pt x="229" y="0"/>
                        <a:pt x="244" y="15"/>
                        <a:pt x="244" y="33"/>
                      </a:cubicBezTo>
                      <a:lnTo>
                        <a:pt x="244" y="324"/>
                      </a:lnTo>
                      <a:cubicBezTo>
                        <a:pt x="244" y="342"/>
                        <a:pt x="229" y="357"/>
                        <a:pt x="211" y="35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</a:t>
                  </a:r>
                </a:p>
              </p:txBody>
            </p:sp>
            <p:sp>
              <p:nvSpPr>
                <p:cNvPr id="34" name="Key">
                  <a:extLst>
                    <a:ext uri="{FF2B5EF4-FFF2-40B4-BE49-F238E27FC236}">
                      <a16:creationId xmlns:a16="http://schemas.microsoft.com/office/drawing/2014/main" id="{05C7A350-1798-470D-A0D4-F8B11BC7AC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8038" y="2555875"/>
                  <a:ext cx="185738" cy="271463"/>
                </a:xfrm>
                <a:custGeom>
                  <a:avLst/>
                  <a:gdLst>
                    <a:gd name="T0" fmla="*/ 211 w 244"/>
                    <a:gd name="T1" fmla="*/ 357 h 357"/>
                    <a:gd name="T2" fmla="*/ 33 w 244"/>
                    <a:gd name="T3" fmla="*/ 357 h 357"/>
                    <a:gd name="T4" fmla="*/ 0 w 244"/>
                    <a:gd name="T5" fmla="*/ 324 h 357"/>
                    <a:gd name="T6" fmla="*/ 0 w 244"/>
                    <a:gd name="T7" fmla="*/ 33 h 357"/>
                    <a:gd name="T8" fmla="*/ 33 w 244"/>
                    <a:gd name="T9" fmla="*/ 0 h 357"/>
                    <a:gd name="T10" fmla="*/ 211 w 244"/>
                    <a:gd name="T11" fmla="*/ 0 h 357"/>
                    <a:gd name="T12" fmla="*/ 244 w 244"/>
                    <a:gd name="T13" fmla="*/ 33 h 357"/>
                    <a:gd name="T14" fmla="*/ 244 w 244"/>
                    <a:gd name="T15" fmla="*/ 324 h 357"/>
                    <a:gd name="T16" fmla="*/ 211 w 244"/>
                    <a:gd name="T17" fmla="*/ 357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4" h="357">
                      <a:moveTo>
                        <a:pt x="211" y="357"/>
                      </a:moveTo>
                      <a:lnTo>
                        <a:pt x="33" y="357"/>
                      </a:lnTo>
                      <a:cubicBezTo>
                        <a:pt x="15" y="357"/>
                        <a:pt x="0" y="342"/>
                        <a:pt x="0" y="324"/>
                      </a:cubicBez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211" y="0"/>
                      </a:lnTo>
                      <a:cubicBezTo>
                        <a:pt x="229" y="0"/>
                        <a:pt x="244" y="15"/>
                        <a:pt x="244" y="33"/>
                      </a:cubicBezTo>
                      <a:lnTo>
                        <a:pt x="244" y="324"/>
                      </a:lnTo>
                      <a:cubicBezTo>
                        <a:pt x="244" y="342"/>
                        <a:pt x="229" y="357"/>
                        <a:pt x="211" y="35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35" name="Key">
                  <a:extLst>
                    <a:ext uri="{FF2B5EF4-FFF2-40B4-BE49-F238E27FC236}">
                      <a16:creationId xmlns:a16="http://schemas.microsoft.com/office/drawing/2014/main" id="{ACCA0EB0-8105-4D75-B92B-4006AB8C98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6638" y="2555875"/>
                  <a:ext cx="185738" cy="271463"/>
                </a:xfrm>
                <a:custGeom>
                  <a:avLst/>
                  <a:gdLst>
                    <a:gd name="T0" fmla="*/ 211 w 244"/>
                    <a:gd name="T1" fmla="*/ 357 h 357"/>
                    <a:gd name="T2" fmla="*/ 33 w 244"/>
                    <a:gd name="T3" fmla="*/ 357 h 357"/>
                    <a:gd name="T4" fmla="*/ 0 w 244"/>
                    <a:gd name="T5" fmla="*/ 324 h 357"/>
                    <a:gd name="T6" fmla="*/ 0 w 244"/>
                    <a:gd name="T7" fmla="*/ 33 h 357"/>
                    <a:gd name="T8" fmla="*/ 33 w 244"/>
                    <a:gd name="T9" fmla="*/ 0 h 357"/>
                    <a:gd name="T10" fmla="*/ 211 w 244"/>
                    <a:gd name="T11" fmla="*/ 0 h 357"/>
                    <a:gd name="T12" fmla="*/ 244 w 244"/>
                    <a:gd name="T13" fmla="*/ 33 h 357"/>
                    <a:gd name="T14" fmla="*/ 244 w 244"/>
                    <a:gd name="T15" fmla="*/ 324 h 357"/>
                    <a:gd name="T16" fmla="*/ 211 w 244"/>
                    <a:gd name="T17" fmla="*/ 357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4" h="357">
                      <a:moveTo>
                        <a:pt x="211" y="357"/>
                      </a:moveTo>
                      <a:lnTo>
                        <a:pt x="33" y="357"/>
                      </a:lnTo>
                      <a:cubicBezTo>
                        <a:pt x="15" y="357"/>
                        <a:pt x="0" y="342"/>
                        <a:pt x="0" y="324"/>
                      </a:cubicBez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211" y="0"/>
                      </a:lnTo>
                      <a:cubicBezTo>
                        <a:pt x="229" y="0"/>
                        <a:pt x="244" y="15"/>
                        <a:pt x="244" y="33"/>
                      </a:cubicBezTo>
                      <a:lnTo>
                        <a:pt x="244" y="324"/>
                      </a:lnTo>
                      <a:cubicBezTo>
                        <a:pt x="244" y="342"/>
                        <a:pt x="229" y="357"/>
                        <a:pt x="211" y="35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Y</a:t>
                  </a:r>
                </a:p>
              </p:txBody>
            </p:sp>
            <p:sp>
              <p:nvSpPr>
                <p:cNvPr id="36" name="Key">
                  <a:extLst>
                    <a:ext uri="{FF2B5EF4-FFF2-40B4-BE49-F238E27FC236}">
                      <a16:creationId xmlns:a16="http://schemas.microsoft.com/office/drawing/2014/main" id="{BAF8E977-F2A8-4AEA-8EDE-D9FD32B24E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5238" y="2555875"/>
                  <a:ext cx="185738" cy="271463"/>
                </a:xfrm>
                <a:custGeom>
                  <a:avLst/>
                  <a:gdLst>
                    <a:gd name="T0" fmla="*/ 211 w 244"/>
                    <a:gd name="T1" fmla="*/ 357 h 357"/>
                    <a:gd name="T2" fmla="*/ 33 w 244"/>
                    <a:gd name="T3" fmla="*/ 357 h 357"/>
                    <a:gd name="T4" fmla="*/ 0 w 244"/>
                    <a:gd name="T5" fmla="*/ 324 h 357"/>
                    <a:gd name="T6" fmla="*/ 0 w 244"/>
                    <a:gd name="T7" fmla="*/ 33 h 357"/>
                    <a:gd name="T8" fmla="*/ 33 w 244"/>
                    <a:gd name="T9" fmla="*/ 0 h 357"/>
                    <a:gd name="T10" fmla="*/ 211 w 244"/>
                    <a:gd name="T11" fmla="*/ 0 h 357"/>
                    <a:gd name="T12" fmla="*/ 244 w 244"/>
                    <a:gd name="T13" fmla="*/ 33 h 357"/>
                    <a:gd name="T14" fmla="*/ 244 w 244"/>
                    <a:gd name="T15" fmla="*/ 324 h 357"/>
                    <a:gd name="T16" fmla="*/ 211 w 244"/>
                    <a:gd name="T17" fmla="*/ 357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4" h="357">
                      <a:moveTo>
                        <a:pt x="211" y="357"/>
                      </a:moveTo>
                      <a:lnTo>
                        <a:pt x="33" y="357"/>
                      </a:lnTo>
                      <a:cubicBezTo>
                        <a:pt x="15" y="357"/>
                        <a:pt x="0" y="342"/>
                        <a:pt x="0" y="324"/>
                      </a:cubicBez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211" y="0"/>
                      </a:lnTo>
                      <a:cubicBezTo>
                        <a:pt x="229" y="0"/>
                        <a:pt x="244" y="15"/>
                        <a:pt x="244" y="33"/>
                      </a:cubicBezTo>
                      <a:lnTo>
                        <a:pt x="244" y="324"/>
                      </a:lnTo>
                      <a:cubicBezTo>
                        <a:pt x="244" y="342"/>
                        <a:pt x="229" y="357"/>
                        <a:pt x="211" y="35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U</a:t>
                  </a:r>
                </a:p>
              </p:txBody>
            </p:sp>
            <p:sp>
              <p:nvSpPr>
                <p:cNvPr id="37" name="Key">
                  <a:extLst>
                    <a:ext uri="{FF2B5EF4-FFF2-40B4-BE49-F238E27FC236}">
                      <a16:creationId xmlns:a16="http://schemas.microsoft.com/office/drawing/2014/main" id="{35DF6F3C-63F4-465A-8843-B4B6FF530C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3838" y="2555875"/>
                  <a:ext cx="185738" cy="271463"/>
                </a:xfrm>
                <a:custGeom>
                  <a:avLst/>
                  <a:gdLst>
                    <a:gd name="T0" fmla="*/ 211 w 244"/>
                    <a:gd name="T1" fmla="*/ 357 h 357"/>
                    <a:gd name="T2" fmla="*/ 33 w 244"/>
                    <a:gd name="T3" fmla="*/ 357 h 357"/>
                    <a:gd name="T4" fmla="*/ 0 w 244"/>
                    <a:gd name="T5" fmla="*/ 324 h 357"/>
                    <a:gd name="T6" fmla="*/ 0 w 244"/>
                    <a:gd name="T7" fmla="*/ 33 h 357"/>
                    <a:gd name="T8" fmla="*/ 33 w 244"/>
                    <a:gd name="T9" fmla="*/ 0 h 357"/>
                    <a:gd name="T10" fmla="*/ 211 w 244"/>
                    <a:gd name="T11" fmla="*/ 0 h 357"/>
                    <a:gd name="T12" fmla="*/ 244 w 244"/>
                    <a:gd name="T13" fmla="*/ 33 h 357"/>
                    <a:gd name="T14" fmla="*/ 244 w 244"/>
                    <a:gd name="T15" fmla="*/ 324 h 357"/>
                    <a:gd name="T16" fmla="*/ 211 w 244"/>
                    <a:gd name="T17" fmla="*/ 357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4" h="357">
                      <a:moveTo>
                        <a:pt x="211" y="357"/>
                      </a:moveTo>
                      <a:lnTo>
                        <a:pt x="33" y="357"/>
                      </a:lnTo>
                      <a:cubicBezTo>
                        <a:pt x="15" y="357"/>
                        <a:pt x="0" y="342"/>
                        <a:pt x="0" y="324"/>
                      </a:cubicBez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211" y="0"/>
                      </a:lnTo>
                      <a:cubicBezTo>
                        <a:pt x="229" y="0"/>
                        <a:pt x="244" y="15"/>
                        <a:pt x="244" y="33"/>
                      </a:cubicBezTo>
                      <a:lnTo>
                        <a:pt x="244" y="324"/>
                      </a:lnTo>
                      <a:cubicBezTo>
                        <a:pt x="244" y="342"/>
                        <a:pt x="229" y="357"/>
                        <a:pt x="211" y="35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</a:t>
                  </a:r>
                </a:p>
              </p:txBody>
            </p:sp>
            <p:sp>
              <p:nvSpPr>
                <p:cNvPr id="38" name="Key">
                  <a:extLst>
                    <a:ext uri="{FF2B5EF4-FFF2-40B4-BE49-F238E27FC236}">
                      <a16:creationId xmlns:a16="http://schemas.microsoft.com/office/drawing/2014/main" id="{0288BF66-F9E9-4FF4-9EC3-517F006BD3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32438" y="2555875"/>
                  <a:ext cx="185738" cy="271463"/>
                </a:xfrm>
                <a:custGeom>
                  <a:avLst/>
                  <a:gdLst>
                    <a:gd name="T0" fmla="*/ 211 w 244"/>
                    <a:gd name="T1" fmla="*/ 357 h 357"/>
                    <a:gd name="T2" fmla="*/ 33 w 244"/>
                    <a:gd name="T3" fmla="*/ 357 h 357"/>
                    <a:gd name="T4" fmla="*/ 0 w 244"/>
                    <a:gd name="T5" fmla="*/ 324 h 357"/>
                    <a:gd name="T6" fmla="*/ 0 w 244"/>
                    <a:gd name="T7" fmla="*/ 33 h 357"/>
                    <a:gd name="T8" fmla="*/ 33 w 244"/>
                    <a:gd name="T9" fmla="*/ 0 h 357"/>
                    <a:gd name="T10" fmla="*/ 211 w 244"/>
                    <a:gd name="T11" fmla="*/ 0 h 357"/>
                    <a:gd name="T12" fmla="*/ 244 w 244"/>
                    <a:gd name="T13" fmla="*/ 33 h 357"/>
                    <a:gd name="T14" fmla="*/ 244 w 244"/>
                    <a:gd name="T15" fmla="*/ 324 h 357"/>
                    <a:gd name="T16" fmla="*/ 211 w 244"/>
                    <a:gd name="T17" fmla="*/ 357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4" h="357">
                      <a:moveTo>
                        <a:pt x="211" y="357"/>
                      </a:moveTo>
                      <a:lnTo>
                        <a:pt x="33" y="357"/>
                      </a:lnTo>
                      <a:cubicBezTo>
                        <a:pt x="15" y="357"/>
                        <a:pt x="0" y="342"/>
                        <a:pt x="0" y="324"/>
                      </a:cubicBez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211" y="0"/>
                      </a:lnTo>
                      <a:cubicBezTo>
                        <a:pt x="229" y="0"/>
                        <a:pt x="244" y="15"/>
                        <a:pt x="244" y="33"/>
                      </a:cubicBezTo>
                      <a:lnTo>
                        <a:pt x="244" y="324"/>
                      </a:lnTo>
                      <a:cubicBezTo>
                        <a:pt x="244" y="342"/>
                        <a:pt x="229" y="357"/>
                        <a:pt x="211" y="35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O</a:t>
                  </a:r>
                </a:p>
              </p:txBody>
            </p:sp>
            <p:sp>
              <p:nvSpPr>
                <p:cNvPr id="39" name="Key">
                  <a:extLst>
                    <a:ext uri="{FF2B5EF4-FFF2-40B4-BE49-F238E27FC236}">
                      <a16:creationId xmlns:a16="http://schemas.microsoft.com/office/drawing/2014/main" id="{3D155EBC-803C-4CC4-A0E3-050E2BB1B2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1038" y="2555875"/>
                  <a:ext cx="185738" cy="271463"/>
                </a:xfrm>
                <a:custGeom>
                  <a:avLst/>
                  <a:gdLst>
                    <a:gd name="T0" fmla="*/ 211 w 244"/>
                    <a:gd name="T1" fmla="*/ 357 h 357"/>
                    <a:gd name="T2" fmla="*/ 33 w 244"/>
                    <a:gd name="T3" fmla="*/ 357 h 357"/>
                    <a:gd name="T4" fmla="*/ 0 w 244"/>
                    <a:gd name="T5" fmla="*/ 324 h 357"/>
                    <a:gd name="T6" fmla="*/ 0 w 244"/>
                    <a:gd name="T7" fmla="*/ 33 h 357"/>
                    <a:gd name="T8" fmla="*/ 33 w 244"/>
                    <a:gd name="T9" fmla="*/ 0 h 357"/>
                    <a:gd name="T10" fmla="*/ 211 w 244"/>
                    <a:gd name="T11" fmla="*/ 0 h 357"/>
                    <a:gd name="T12" fmla="*/ 244 w 244"/>
                    <a:gd name="T13" fmla="*/ 33 h 357"/>
                    <a:gd name="T14" fmla="*/ 244 w 244"/>
                    <a:gd name="T15" fmla="*/ 324 h 357"/>
                    <a:gd name="T16" fmla="*/ 211 w 244"/>
                    <a:gd name="T17" fmla="*/ 357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4" h="357">
                      <a:moveTo>
                        <a:pt x="211" y="357"/>
                      </a:moveTo>
                      <a:lnTo>
                        <a:pt x="33" y="357"/>
                      </a:lnTo>
                      <a:cubicBezTo>
                        <a:pt x="15" y="357"/>
                        <a:pt x="0" y="342"/>
                        <a:pt x="0" y="324"/>
                      </a:cubicBez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211" y="0"/>
                      </a:lnTo>
                      <a:cubicBezTo>
                        <a:pt x="229" y="0"/>
                        <a:pt x="244" y="15"/>
                        <a:pt x="244" y="33"/>
                      </a:cubicBezTo>
                      <a:lnTo>
                        <a:pt x="244" y="324"/>
                      </a:lnTo>
                      <a:cubicBezTo>
                        <a:pt x="244" y="342"/>
                        <a:pt x="229" y="357"/>
                        <a:pt x="211" y="35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</a:t>
                  </a:r>
                </a:p>
              </p:txBody>
            </p:sp>
            <p:sp>
              <p:nvSpPr>
                <p:cNvPr id="40" name="Key">
                  <a:extLst>
                    <a:ext uri="{FF2B5EF4-FFF2-40B4-BE49-F238E27FC236}">
                      <a16:creationId xmlns:a16="http://schemas.microsoft.com/office/drawing/2014/main" id="{39F2BD48-004D-4E9F-9A7D-F9D53CCBFF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17938" y="2941638"/>
                  <a:ext cx="187325" cy="271463"/>
                </a:xfrm>
                <a:custGeom>
                  <a:avLst/>
                  <a:gdLst>
                    <a:gd name="T0" fmla="*/ 211 w 244"/>
                    <a:gd name="T1" fmla="*/ 356 h 356"/>
                    <a:gd name="T2" fmla="*/ 33 w 244"/>
                    <a:gd name="T3" fmla="*/ 356 h 356"/>
                    <a:gd name="T4" fmla="*/ 0 w 244"/>
                    <a:gd name="T5" fmla="*/ 323 h 356"/>
                    <a:gd name="T6" fmla="*/ 0 w 244"/>
                    <a:gd name="T7" fmla="*/ 33 h 356"/>
                    <a:gd name="T8" fmla="*/ 33 w 244"/>
                    <a:gd name="T9" fmla="*/ 0 h 356"/>
                    <a:gd name="T10" fmla="*/ 211 w 244"/>
                    <a:gd name="T11" fmla="*/ 0 h 356"/>
                    <a:gd name="T12" fmla="*/ 244 w 244"/>
                    <a:gd name="T13" fmla="*/ 33 h 356"/>
                    <a:gd name="T14" fmla="*/ 244 w 244"/>
                    <a:gd name="T15" fmla="*/ 323 h 356"/>
                    <a:gd name="T16" fmla="*/ 211 w 244"/>
                    <a:gd name="T17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4" h="356">
                      <a:moveTo>
                        <a:pt x="211" y="356"/>
                      </a:moveTo>
                      <a:lnTo>
                        <a:pt x="33" y="356"/>
                      </a:lnTo>
                      <a:cubicBezTo>
                        <a:pt x="15" y="356"/>
                        <a:pt x="0" y="341"/>
                        <a:pt x="0" y="323"/>
                      </a:cubicBezTo>
                      <a:lnTo>
                        <a:pt x="0" y="33"/>
                      </a:lnTo>
                      <a:cubicBezTo>
                        <a:pt x="0" y="14"/>
                        <a:pt x="15" y="0"/>
                        <a:pt x="33" y="0"/>
                      </a:cubicBezTo>
                      <a:lnTo>
                        <a:pt x="211" y="0"/>
                      </a:lnTo>
                      <a:cubicBezTo>
                        <a:pt x="229" y="0"/>
                        <a:pt x="244" y="14"/>
                        <a:pt x="244" y="33"/>
                      </a:cubicBezTo>
                      <a:lnTo>
                        <a:pt x="244" y="323"/>
                      </a:lnTo>
                      <a:cubicBezTo>
                        <a:pt x="244" y="341"/>
                        <a:pt x="229" y="356"/>
                        <a:pt x="211" y="35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</a:p>
              </p:txBody>
            </p:sp>
            <p:sp>
              <p:nvSpPr>
                <p:cNvPr id="41" name="Key">
                  <a:extLst>
                    <a:ext uri="{FF2B5EF4-FFF2-40B4-BE49-F238E27FC236}">
                      <a16:creationId xmlns:a16="http://schemas.microsoft.com/office/drawing/2014/main" id="{B77A2E14-35A5-4000-BB94-612B9EC36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46538" y="2941638"/>
                  <a:ext cx="187325" cy="271463"/>
                </a:xfrm>
                <a:custGeom>
                  <a:avLst/>
                  <a:gdLst>
                    <a:gd name="T0" fmla="*/ 211 w 244"/>
                    <a:gd name="T1" fmla="*/ 356 h 356"/>
                    <a:gd name="T2" fmla="*/ 33 w 244"/>
                    <a:gd name="T3" fmla="*/ 356 h 356"/>
                    <a:gd name="T4" fmla="*/ 0 w 244"/>
                    <a:gd name="T5" fmla="*/ 323 h 356"/>
                    <a:gd name="T6" fmla="*/ 0 w 244"/>
                    <a:gd name="T7" fmla="*/ 33 h 356"/>
                    <a:gd name="T8" fmla="*/ 33 w 244"/>
                    <a:gd name="T9" fmla="*/ 0 h 356"/>
                    <a:gd name="T10" fmla="*/ 211 w 244"/>
                    <a:gd name="T11" fmla="*/ 0 h 356"/>
                    <a:gd name="T12" fmla="*/ 244 w 244"/>
                    <a:gd name="T13" fmla="*/ 33 h 356"/>
                    <a:gd name="T14" fmla="*/ 244 w 244"/>
                    <a:gd name="T15" fmla="*/ 323 h 356"/>
                    <a:gd name="T16" fmla="*/ 211 w 244"/>
                    <a:gd name="T17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4" h="356">
                      <a:moveTo>
                        <a:pt x="211" y="356"/>
                      </a:moveTo>
                      <a:lnTo>
                        <a:pt x="33" y="356"/>
                      </a:lnTo>
                      <a:cubicBezTo>
                        <a:pt x="15" y="356"/>
                        <a:pt x="0" y="341"/>
                        <a:pt x="0" y="323"/>
                      </a:cubicBezTo>
                      <a:lnTo>
                        <a:pt x="0" y="33"/>
                      </a:lnTo>
                      <a:cubicBezTo>
                        <a:pt x="0" y="14"/>
                        <a:pt x="15" y="0"/>
                        <a:pt x="33" y="0"/>
                      </a:cubicBezTo>
                      <a:lnTo>
                        <a:pt x="211" y="0"/>
                      </a:lnTo>
                      <a:cubicBezTo>
                        <a:pt x="229" y="0"/>
                        <a:pt x="244" y="14"/>
                        <a:pt x="244" y="33"/>
                      </a:cubicBezTo>
                      <a:lnTo>
                        <a:pt x="244" y="323"/>
                      </a:lnTo>
                      <a:cubicBezTo>
                        <a:pt x="244" y="341"/>
                        <a:pt x="229" y="356"/>
                        <a:pt x="211" y="35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  <p:sp>
              <p:nvSpPr>
                <p:cNvPr id="42" name="Key">
                  <a:extLst>
                    <a:ext uri="{FF2B5EF4-FFF2-40B4-BE49-F238E27FC236}">
                      <a16:creationId xmlns:a16="http://schemas.microsoft.com/office/drawing/2014/main" id="{A9EC5C35-07B4-46DC-831E-3BC5413382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5138" y="2941638"/>
                  <a:ext cx="187325" cy="271463"/>
                </a:xfrm>
                <a:custGeom>
                  <a:avLst/>
                  <a:gdLst>
                    <a:gd name="T0" fmla="*/ 211 w 244"/>
                    <a:gd name="T1" fmla="*/ 356 h 356"/>
                    <a:gd name="T2" fmla="*/ 33 w 244"/>
                    <a:gd name="T3" fmla="*/ 356 h 356"/>
                    <a:gd name="T4" fmla="*/ 0 w 244"/>
                    <a:gd name="T5" fmla="*/ 323 h 356"/>
                    <a:gd name="T6" fmla="*/ 0 w 244"/>
                    <a:gd name="T7" fmla="*/ 33 h 356"/>
                    <a:gd name="T8" fmla="*/ 33 w 244"/>
                    <a:gd name="T9" fmla="*/ 0 h 356"/>
                    <a:gd name="T10" fmla="*/ 211 w 244"/>
                    <a:gd name="T11" fmla="*/ 0 h 356"/>
                    <a:gd name="T12" fmla="*/ 244 w 244"/>
                    <a:gd name="T13" fmla="*/ 33 h 356"/>
                    <a:gd name="T14" fmla="*/ 244 w 244"/>
                    <a:gd name="T15" fmla="*/ 323 h 356"/>
                    <a:gd name="T16" fmla="*/ 211 w 244"/>
                    <a:gd name="T17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4" h="356">
                      <a:moveTo>
                        <a:pt x="211" y="356"/>
                      </a:moveTo>
                      <a:lnTo>
                        <a:pt x="33" y="356"/>
                      </a:lnTo>
                      <a:cubicBezTo>
                        <a:pt x="15" y="356"/>
                        <a:pt x="0" y="341"/>
                        <a:pt x="0" y="323"/>
                      </a:cubicBezTo>
                      <a:lnTo>
                        <a:pt x="0" y="33"/>
                      </a:lnTo>
                      <a:cubicBezTo>
                        <a:pt x="0" y="14"/>
                        <a:pt x="15" y="0"/>
                        <a:pt x="33" y="0"/>
                      </a:cubicBezTo>
                      <a:lnTo>
                        <a:pt x="211" y="0"/>
                      </a:lnTo>
                      <a:cubicBezTo>
                        <a:pt x="229" y="0"/>
                        <a:pt x="244" y="14"/>
                        <a:pt x="244" y="33"/>
                      </a:cubicBezTo>
                      <a:lnTo>
                        <a:pt x="244" y="323"/>
                      </a:lnTo>
                      <a:cubicBezTo>
                        <a:pt x="244" y="341"/>
                        <a:pt x="229" y="356"/>
                        <a:pt x="211" y="35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</a:t>
                  </a:r>
                </a:p>
              </p:txBody>
            </p:sp>
            <p:sp>
              <p:nvSpPr>
                <p:cNvPr id="43" name="Key">
                  <a:extLst>
                    <a:ext uri="{FF2B5EF4-FFF2-40B4-BE49-F238E27FC236}">
                      <a16:creationId xmlns:a16="http://schemas.microsoft.com/office/drawing/2014/main" id="{00AEA6F7-0991-4E87-9C96-C19AD68629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3738" y="2941638"/>
                  <a:ext cx="185738" cy="271463"/>
                </a:xfrm>
                <a:custGeom>
                  <a:avLst/>
                  <a:gdLst>
                    <a:gd name="T0" fmla="*/ 211 w 244"/>
                    <a:gd name="T1" fmla="*/ 356 h 356"/>
                    <a:gd name="T2" fmla="*/ 33 w 244"/>
                    <a:gd name="T3" fmla="*/ 356 h 356"/>
                    <a:gd name="T4" fmla="*/ 0 w 244"/>
                    <a:gd name="T5" fmla="*/ 323 h 356"/>
                    <a:gd name="T6" fmla="*/ 0 w 244"/>
                    <a:gd name="T7" fmla="*/ 33 h 356"/>
                    <a:gd name="T8" fmla="*/ 33 w 244"/>
                    <a:gd name="T9" fmla="*/ 0 h 356"/>
                    <a:gd name="T10" fmla="*/ 211 w 244"/>
                    <a:gd name="T11" fmla="*/ 0 h 356"/>
                    <a:gd name="T12" fmla="*/ 244 w 244"/>
                    <a:gd name="T13" fmla="*/ 33 h 356"/>
                    <a:gd name="T14" fmla="*/ 244 w 244"/>
                    <a:gd name="T15" fmla="*/ 323 h 356"/>
                    <a:gd name="T16" fmla="*/ 211 w 244"/>
                    <a:gd name="T17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4" h="356">
                      <a:moveTo>
                        <a:pt x="211" y="356"/>
                      </a:moveTo>
                      <a:lnTo>
                        <a:pt x="33" y="356"/>
                      </a:lnTo>
                      <a:cubicBezTo>
                        <a:pt x="15" y="356"/>
                        <a:pt x="0" y="341"/>
                        <a:pt x="0" y="323"/>
                      </a:cubicBezTo>
                      <a:lnTo>
                        <a:pt x="0" y="33"/>
                      </a:lnTo>
                      <a:cubicBezTo>
                        <a:pt x="0" y="14"/>
                        <a:pt x="15" y="0"/>
                        <a:pt x="33" y="0"/>
                      </a:cubicBezTo>
                      <a:lnTo>
                        <a:pt x="211" y="0"/>
                      </a:lnTo>
                      <a:cubicBezTo>
                        <a:pt x="229" y="0"/>
                        <a:pt x="244" y="14"/>
                        <a:pt x="244" y="33"/>
                      </a:cubicBezTo>
                      <a:lnTo>
                        <a:pt x="244" y="323"/>
                      </a:lnTo>
                      <a:cubicBezTo>
                        <a:pt x="244" y="341"/>
                        <a:pt x="229" y="356"/>
                        <a:pt x="211" y="35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</a:t>
                  </a:r>
                </a:p>
              </p:txBody>
            </p:sp>
            <p:sp>
              <p:nvSpPr>
                <p:cNvPr id="44" name="Key">
                  <a:extLst>
                    <a:ext uri="{FF2B5EF4-FFF2-40B4-BE49-F238E27FC236}">
                      <a16:creationId xmlns:a16="http://schemas.microsoft.com/office/drawing/2014/main" id="{AA220801-4725-45BE-9B03-0C30B89B2E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2338" y="2941638"/>
                  <a:ext cx="185738" cy="271463"/>
                </a:xfrm>
                <a:custGeom>
                  <a:avLst/>
                  <a:gdLst>
                    <a:gd name="T0" fmla="*/ 211 w 244"/>
                    <a:gd name="T1" fmla="*/ 356 h 356"/>
                    <a:gd name="T2" fmla="*/ 33 w 244"/>
                    <a:gd name="T3" fmla="*/ 356 h 356"/>
                    <a:gd name="T4" fmla="*/ 0 w 244"/>
                    <a:gd name="T5" fmla="*/ 323 h 356"/>
                    <a:gd name="T6" fmla="*/ 0 w 244"/>
                    <a:gd name="T7" fmla="*/ 33 h 356"/>
                    <a:gd name="T8" fmla="*/ 33 w 244"/>
                    <a:gd name="T9" fmla="*/ 0 h 356"/>
                    <a:gd name="T10" fmla="*/ 211 w 244"/>
                    <a:gd name="T11" fmla="*/ 0 h 356"/>
                    <a:gd name="T12" fmla="*/ 244 w 244"/>
                    <a:gd name="T13" fmla="*/ 33 h 356"/>
                    <a:gd name="T14" fmla="*/ 244 w 244"/>
                    <a:gd name="T15" fmla="*/ 323 h 356"/>
                    <a:gd name="T16" fmla="*/ 211 w 244"/>
                    <a:gd name="T17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4" h="356">
                      <a:moveTo>
                        <a:pt x="211" y="356"/>
                      </a:moveTo>
                      <a:lnTo>
                        <a:pt x="33" y="356"/>
                      </a:lnTo>
                      <a:cubicBezTo>
                        <a:pt x="15" y="356"/>
                        <a:pt x="0" y="341"/>
                        <a:pt x="0" y="323"/>
                      </a:cubicBezTo>
                      <a:lnTo>
                        <a:pt x="0" y="33"/>
                      </a:lnTo>
                      <a:cubicBezTo>
                        <a:pt x="0" y="14"/>
                        <a:pt x="15" y="0"/>
                        <a:pt x="33" y="0"/>
                      </a:cubicBezTo>
                      <a:lnTo>
                        <a:pt x="211" y="0"/>
                      </a:lnTo>
                      <a:cubicBezTo>
                        <a:pt x="229" y="0"/>
                        <a:pt x="244" y="14"/>
                        <a:pt x="244" y="33"/>
                      </a:cubicBezTo>
                      <a:lnTo>
                        <a:pt x="244" y="323"/>
                      </a:lnTo>
                      <a:cubicBezTo>
                        <a:pt x="244" y="341"/>
                        <a:pt x="229" y="356"/>
                        <a:pt x="211" y="35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G</a:t>
                  </a:r>
                </a:p>
              </p:txBody>
            </p:sp>
            <p:sp>
              <p:nvSpPr>
                <p:cNvPr id="45" name="Key">
                  <a:extLst>
                    <a:ext uri="{FF2B5EF4-FFF2-40B4-BE49-F238E27FC236}">
                      <a16:creationId xmlns:a16="http://schemas.microsoft.com/office/drawing/2014/main" id="{FDC14076-6077-4B72-A3B7-BD284CD8B7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0938" y="2941638"/>
                  <a:ext cx="185738" cy="271463"/>
                </a:xfrm>
                <a:custGeom>
                  <a:avLst/>
                  <a:gdLst>
                    <a:gd name="T0" fmla="*/ 211 w 244"/>
                    <a:gd name="T1" fmla="*/ 356 h 356"/>
                    <a:gd name="T2" fmla="*/ 33 w 244"/>
                    <a:gd name="T3" fmla="*/ 356 h 356"/>
                    <a:gd name="T4" fmla="*/ 0 w 244"/>
                    <a:gd name="T5" fmla="*/ 323 h 356"/>
                    <a:gd name="T6" fmla="*/ 0 w 244"/>
                    <a:gd name="T7" fmla="*/ 33 h 356"/>
                    <a:gd name="T8" fmla="*/ 33 w 244"/>
                    <a:gd name="T9" fmla="*/ 0 h 356"/>
                    <a:gd name="T10" fmla="*/ 211 w 244"/>
                    <a:gd name="T11" fmla="*/ 0 h 356"/>
                    <a:gd name="T12" fmla="*/ 244 w 244"/>
                    <a:gd name="T13" fmla="*/ 33 h 356"/>
                    <a:gd name="T14" fmla="*/ 244 w 244"/>
                    <a:gd name="T15" fmla="*/ 323 h 356"/>
                    <a:gd name="T16" fmla="*/ 211 w 244"/>
                    <a:gd name="T17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4" h="356">
                      <a:moveTo>
                        <a:pt x="211" y="356"/>
                      </a:moveTo>
                      <a:lnTo>
                        <a:pt x="33" y="356"/>
                      </a:lnTo>
                      <a:cubicBezTo>
                        <a:pt x="15" y="356"/>
                        <a:pt x="0" y="341"/>
                        <a:pt x="0" y="323"/>
                      </a:cubicBezTo>
                      <a:lnTo>
                        <a:pt x="0" y="33"/>
                      </a:lnTo>
                      <a:cubicBezTo>
                        <a:pt x="0" y="14"/>
                        <a:pt x="15" y="0"/>
                        <a:pt x="33" y="0"/>
                      </a:cubicBezTo>
                      <a:lnTo>
                        <a:pt x="211" y="0"/>
                      </a:lnTo>
                      <a:cubicBezTo>
                        <a:pt x="229" y="0"/>
                        <a:pt x="244" y="14"/>
                        <a:pt x="244" y="33"/>
                      </a:cubicBezTo>
                      <a:lnTo>
                        <a:pt x="244" y="323"/>
                      </a:lnTo>
                      <a:cubicBezTo>
                        <a:pt x="244" y="341"/>
                        <a:pt x="229" y="356"/>
                        <a:pt x="211" y="35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H</a:t>
                  </a:r>
                </a:p>
              </p:txBody>
            </p:sp>
            <p:sp>
              <p:nvSpPr>
                <p:cNvPr id="46" name="Key">
                  <a:extLst>
                    <a:ext uri="{FF2B5EF4-FFF2-40B4-BE49-F238E27FC236}">
                      <a16:creationId xmlns:a16="http://schemas.microsoft.com/office/drawing/2014/main" id="{31FF1544-CA28-40CF-A528-4CE51EB5F3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9538" y="2941638"/>
                  <a:ext cx="185738" cy="271463"/>
                </a:xfrm>
                <a:custGeom>
                  <a:avLst/>
                  <a:gdLst>
                    <a:gd name="T0" fmla="*/ 211 w 244"/>
                    <a:gd name="T1" fmla="*/ 356 h 356"/>
                    <a:gd name="T2" fmla="*/ 33 w 244"/>
                    <a:gd name="T3" fmla="*/ 356 h 356"/>
                    <a:gd name="T4" fmla="*/ 0 w 244"/>
                    <a:gd name="T5" fmla="*/ 323 h 356"/>
                    <a:gd name="T6" fmla="*/ 0 w 244"/>
                    <a:gd name="T7" fmla="*/ 33 h 356"/>
                    <a:gd name="T8" fmla="*/ 33 w 244"/>
                    <a:gd name="T9" fmla="*/ 0 h 356"/>
                    <a:gd name="T10" fmla="*/ 211 w 244"/>
                    <a:gd name="T11" fmla="*/ 0 h 356"/>
                    <a:gd name="T12" fmla="*/ 244 w 244"/>
                    <a:gd name="T13" fmla="*/ 33 h 356"/>
                    <a:gd name="T14" fmla="*/ 244 w 244"/>
                    <a:gd name="T15" fmla="*/ 323 h 356"/>
                    <a:gd name="T16" fmla="*/ 211 w 244"/>
                    <a:gd name="T17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4" h="356">
                      <a:moveTo>
                        <a:pt x="211" y="356"/>
                      </a:moveTo>
                      <a:lnTo>
                        <a:pt x="33" y="356"/>
                      </a:lnTo>
                      <a:cubicBezTo>
                        <a:pt x="15" y="356"/>
                        <a:pt x="0" y="341"/>
                        <a:pt x="0" y="323"/>
                      </a:cubicBezTo>
                      <a:lnTo>
                        <a:pt x="0" y="33"/>
                      </a:lnTo>
                      <a:cubicBezTo>
                        <a:pt x="0" y="14"/>
                        <a:pt x="15" y="0"/>
                        <a:pt x="33" y="0"/>
                      </a:cubicBezTo>
                      <a:lnTo>
                        <a:pt x="211" y="0"/>
                      </a:lnTo>
                      <a:cubicBezTo>
                        <a:pt x="229" y="0"/>
                        <a:pt x="244" y="14"/>
                        <a:pt x="244" y="33"/>
                      </a:cubicBezTo>
                      <a:lnTo>
                        <a:pt x="244" y="323"/>
                      </a:lnTo>
                      <a:cubicBezTo>
                        <a:pt x="244" y="341"/>
                        <a:pt x="229" y="356"/>
                        <a:pt x="211" y="35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</a:p>
              </p:txBody>
            </p:sp>
            <p:sp>
              <p:nvSpPr>
                <p:cNvPr id="47" name="Key">
                  <a:extLst>
                    <a:ext uri="{FF2B5EF4-FFF2-40B4-BE49-F238E27FC236}">
                      <a16:creationId xmlns:a16="http://schemas.microsoft.com/office/drawing/2014/main" id="{DEE9D062-EC1A-409A-950B-7994E8B52B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8138" y="2941638"/>
                  <a:ext cx="185738" cy="271463"/>
                </a:xfrm>
                <a:custGeom>
                  <a:avLst/>
                  <a:gdLst>
                    <a:gd name="T0" fmla="*/ 211 w 244"/>
                    <a:gd name="T1" fmla="*/ 356 h 356"/>
                    <a:gd name="T2" fmla="*/ 33 w 244"/>
                    <a:gd name="T3" fmla="*/ 356 h 356"/>
                    <a:gd name="T4" fmla="*/ 0 w 244"/>
                    <a:gd name="T5" fmla="*/ 323 h 356"/>
                    <a:gd name="T6" fmla="*/ 0 w 244"/>
                    <a:gd name="T7" fmla="*/ 33 h 356"/>
                    <a:gd name="T8" fmla="*/ 33 w 244"/>
                    <a:gd name="T9" fmla="*/ 0 h 356"/>
                    <a:gd name="T10" fmla="*/ 211 w 244"/>
                    <a:gd name="T11" fmla="*/ 0 h 356"/>
                    <a:gd name="T12" fmla="*/ 244 w 244"/>
                    <a:gd name="T13" fmla="*/ 33 h 356"/>
                    <a:gd name="T14" fmla="*/ 244 w 244"/>
                    <a:gd name="T15" fmla="*/ 323 h 356"/>
                    <a:gd name="T16" fmla="*/ 211 w 244"/>
                    <a:gd name="T17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4" h="356">
                      <a:moveTo>
                        <a:pt x="211" y="356"/>
                      </a:moveTo>
                      <a:lnTo>
                        <a:pt x="33" y="356"/>
                      </a:lnTo>
                      <a:cubicBezTo>
                        <a:pt x="15" y="356"/>
                        <a:pt x="0" y="341"/>
                        <a:pt x="0" y="323"/>
                      </a:cubicBezTo>
                      <a:lnTo>
                        <a:pt x="0" y="33"/>
                      </a:lnTo>
                      <a:cubicBezTo>
                        <a:pt x="0" y="14"/>
                        <a:pt x="15" y="0"/>
                        <a:pt x="33" y="0"/>
                      </a:cubicBezTo>
                      <a:lnTo>
                        <a:pt x="211" y="0"/>
                      </a:lnTo>
                      <a:cubicBezTo>
                        <a:pt x="229" y="0"/>
                        <a:pt x="244" y="14"/>
                        <a:pt x="244" y="33"/>
                      </a:cubicBezTo>
                      <a:lnTo>
                        <a:pt x="244" y="323"/>
                      </a:lnTo>
                      <a:cubicBezTo>
                        <a:pt x="244" y="341"/>
                        <a:pt x="229" y="356"/>
                        <a:pt x="211" y="35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</a:p>
              </p:txBody>
            </p:sp>
            <p:sp>
              <p:nvSpPr>
                <p:cNvPr id="48" name="Key">
                  <a:extLst>
                    <a:ext uri="{FF2B5EF4-FFF2-40B4-BE49-F238E27FC236}">
                      <a16:creationId xmlns:a16="http://schemas.microsoft.com/office/drawing/2014/main" id="{23C349D3-7E07-4E05-9841-10D7A29C86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6738" y="2941638"/>
                  <a:ext cx="185738" cy="271463"/>
                </a:xfrm>
                <a:custGeom>
                  <a:avLst/>
                  <a:gdLst>
                    <a:gd name="T0" fmla="*/ 211 w 244"/>
                    <a:gd name="T1" fmla="*/ 356 h 356"/>
                    <a:gd name="T2" fmla="*/ 33 w 244"/>
                    <a:gd name="T3" fmla="*/ 356 h 356"/>
                    <a:gd name="T4" fmla="*/ 0 w 244"/>
                    <a:gd name="T5" fmla="*/ 323 h 356"/>
                    <a:gd name="T6" fmla="*/ 0 w 244"/>
                    <a:gd name="T7" fmla="*/ 33 h 356"/>
                    <a:gd name="T8" fmla="*/ 33 w 244"/>
                    <a:gd name="T9" fmla="*/ 0 h 356"/>
                    <a:gd name="T10" fmla="*/ 211 w 244"/>
                    <a:gd name="T11" fmla="*/ 0 h 356"/>
                    <a:gd name="T12" fmla="*/ 244 w 244"/>
                    <a:gd name="T13" fmla="*/ 33 h 356"/>
                    <a:gd name="T14" fmla="*/ 244 w 244"/>
                    <a:gd name="T15" fmla="*/ 323 h 356"/>
                    <a:gd name="T16" fmla="*/ 211 w 244"/>
                    <a:gd name="T17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4" h="356">
                      <a:moveTo>
                        <a:pt x="211" y="356"/>
                      </a:moveTo>
                      <a:lnTo>
                        <a:pt x="33" y="356"/>
                      </a:lnTo>
                      <a:cubicBezTo>
                        <a:pt x="15" y="356"/>
                        <a:pt x="0" y="341"/>
                        <a:pt x="0" y="323"/>
                      </a:cubicBezTo>
                      <a:lnTo>
                        <a:pt x="0" y="33"/>
                      </a:lnTo>
                      <a:cubicBezTo>
                        <a:pt x="0" y="14"/>
                        <a:pt x="15" y="0"/>
                        <a:pt x="33" y="0"/>
                      </a:cubicBezTo>
                      <a:lnTo>
                        <a:pt x="211" y="0"/>
                      </a:lnTo>
                      <a:cubicBezTo>
                        <a:pt x="229" y="0"/>
                        <a:pt x="244" y="14"/>
                        <a:pt x="244" y="33"/>
                      </a:cubicBezTo>
                      <a:lnTo>
                        <a:pt x="244" y="323"/>
                      </a:lnTo>
                      <a:cubicBezTo>
                        <a:pt x="244" y="341"/>
                        <a:pt x="229" y="356"/>
                        <a:pt x="211" y="35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</a:t>
                  </a:r>
                </a:p>
              </p:txBody>
            </p:sp>
            <p:sp>
              <p:nvSpPr>
                <p:cNvPr id="49" name="Key">
                  <a:extLst>
                    <a:ext uri="{FF2B5EF4-FFF2-40B4-BE49-F238E27FC236}">
                      <a16:creationId xmlns:a16="http://schemas.microsoft.com/office/drawing/2014/main" id="{810DB4B7-F29C-4229-A07E-000C9855FC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46538" y="3327400"/>
                  <a:ext cx="187325" cy="271463"/>
                </a:xfrm>
                <a:custGeom>
                  <a:avLst/>
                  <a:gdLst>
                    <a:gd name="T0" fmla="*/ 211 w 244"/>
                    <a:gd name="T1" fmla="*/ 356 h 356"/>
                    <a:gd name="T2" fmla="*/ 33 w 244"/>
                    <a:gd name="T3" fmla="*/ 356 h 356"/>
                    <a:gd name="T4" fmla="*/ 0 w 244"/>
                    <a:gd name="T5" fmla="*/ 323 h 356"/>
                    <a:gd name="T6" fmla="*/ 0 w 244"/>
                    <a:gd name="T7" fmla="*/ 33 h 356"/>
                    <a:gd name="T8" fmla="*/ 33 w 244"/>
                    <a:gd name="T9" fmla="*/ 0 h 356"/>
                    <a:gd name="T10" fmla="*/ 211 w 244"/>
                    <a:gd name="T11" fmla="*/ 0 h 356"/>
                    <a:gd name="T12" fmla="*/ 244 w 244"/>
                    <a:gd name="T13" fmla="*/ 33 h 356"/>
                    <a:gd name="T14" fmla="*/ 244 w 244"/>
                    <a:gd name="T15" fmla="*/ 323 h 356"/>
                    <a:gd name="T16" fmla="*/ 211 w 244"/>
                    <a:gd name="T17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4" h="356">
                      <a:moveTo>
                        <a:pt x="211" y="356"/>
                      </a:move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3"/>
                      </a:cubicBez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211" y="0"/>
                      </a:lnTo>
                      <a:cubicBezTo>
                        <a:pt x="229" y="0"/>
                        <a:pt x="244" y="15"/>
                        <a:pt x="244" y="33"/>
                      </a:cubicBezTo>
                      <a:lnTo>
                        <a:pt x="244" y="323"/>
                      </a:lnTo>
                      <a:cubicBezTo>
                        <a:pt x="244" y="342"/>
                        <a:pt x="229" y="356"/>
                        <a:pt x="211" y="35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Z</a:t>
                  </a:r>
                </a:p>
              </p:txBody>
            </p:sp>
            <p:sp>
              <p:nvSpPr>
                <p:cNvPr id="50" name="Key">
                  <a:extLst>
                    <a:ext uri="{FF2B5EF4-FFF2-40B4-BE49-F238E27FC236}">
                      <a16:creationId xmlns:a16="http://schemas.microsoft.com/office/drawing/2014/main" id="{18FBD6C7-DAEE-472C-8BA6-FCDA6899E1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5138" y="3327400"/>
                  <a:ext cx="187325" cy="271463"/>
                </a:xfrm>
                <a:custGeom>
                  <a:avLst/>
                  <a:gdLst>
                    <a:gd name="T0" fmla="*/ 211 w 244"/>
                    <a:gd name="T1" fmla="*/ 356 h 356"/>
                    <a:gd name="T2" fmla="*/ 33 w 244"/>
                    <a:gd name="T3" fmla="*/ 356 h 356"/>
                    <a:gd name="T4" fmla="*/ 0 w 244"/>
                    <a:gd name="T5" fmla="*/ 323 h 356"/>
                    <a:gd name="T6" fmla="*/ 0 w 244"/>
                    <a:gd name="T7" fmla="*/ 33 h 356"/>
                    <a:gd name="T8" fmla="*/ 33 w 244"/>
                    <a:gd name="T9" fmla="*/ 0 h 356"/>
                    <a:gd name="T10" fmla="*/ 211 w 244"/>
                    <a:gd name="T11" fmla="*/ 0 h 356"/>
                    <a:gd name="T12" fmla="*/ 244 w 244"/>
                    <a:gd name="T13" fmla="*/ 33 h 356"/>
                    <a:gd name="T14" fmla="*/ 244 w 244"/>
                    <a:gd name="T15" fmla="*/ 323 h 356"/>
                    <a:gd name="T16" fmla="*/ 211 w 244"/>
                    <a:gd name="T17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4" h="356">
                      <a:moveTo>
                        <a:pt x="211" y="356"/>
                      </a:move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3"/>
                      </a:cubicBez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211" y="0"/>
                      </a:lnTo>
                      <a:cubicBezTo>
                        <a:pt x="229" y="0"/>
                        <a:pt x="244" y="15"/>
                        <a:pt x="244" y="33"/>
                      </a:cubicBezTo>
                      <a:lnTo>
                        <a:pt x="244" y="323"/>
                      </a:lnTo>
                      <a:cubicBezTo>
                        <a:pt x="244" y="342"/>
                        <a:pt x="229" y="356"/>
                        <a:pt x="211" y="35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X</a:t>
                  </a:r>
                </a:p>
              </p:txBody>
            </p:sp>
            <p:sp>
              <p:nvSpPr>
                <p:cNvPr id="51" name="Key">
                  <a:extLst>
                    <a:ext uri="{FF2B5EF4-FFF2-40B4-BE49-F238E27FC236}">
                      <a16:creationId xmlns:a16="http://schemas.microsoft.com/office/drawing/2014/main" id="{AEDDAC57-0E57-4789-A6BF-397B47FA28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3738" y="3327400"/>
                  <a:ext cx="185738" cy="271463"/>
                </a:xfrm>
                <a:custGeom>
                  <a:avLst/>
                  <a:gdLst>
                    <a:gd name="T0" fmla="*/ 211 w 244"/>
                    <a:gd name="T1" fmla="*/ 356 h 356"/>
                    <a:gd name="T2" fmla="*/ 33 w 244"/>
                    <a:gd name="T3" fmla="*/ 356 h 356"/>
                    <a:gd name="T4" fmla="*/ 0 w 244"/>
                    <a:gd name="T5" fmla="*/ 323 h 356"/>
                    <a:gd name="T6" fmla="*/ 0 w 244"/>
                    <a:gd name="T7" fmla="*/ 33 h 356"/>
                    <a:gd name="T8" fmla="*/ 33 w 244"/>
                    <a:gd name="T9" fmla="*/ 0 h 356"/>
                    <a:gd name="T10" fmla="*/ 211 w 244"/>
                    <a:gd name="T11" fmla="*/ 0 h 356"/>
                    <a:gd name="T12" fmla="*/ 244 w 244"/>
                    <a:gd name="T13" fmla="*/ 33 h 356"/>
                    <a:gd name="T14" fmla="*/ 244 w 244"/>
                    <a:gd name="T15" fmla="*/ 323 h 356"/>
                    <a:gd name="T16" fmla="*/ 211 w 244"/>
                    <a:gd name="T17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4" h="356">
                      <a:moveTo>
                        <a:pt x="211" y="356"/>
                      </a:move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3"/>
                      </a:cubicBez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211" y="0"/>
                      </a:lnTo>
                      <a:cubicBezTo>
                        <a:pt x="229" y="0"/>
                        <a:pt x="244" y="15"/>
                        <a:pt x="244" y="33"/>
                      </a:cubicBezTo>
                      <a:lnTo>
                        <a:pt x="244" y="323"/>
                      </a:lnTo>
                      <a:cubicBezTo>
                        <a:pt x="244" y="342"/>
                        <a:pt x="229" y="356"/>
                        <a:pt x="211" y="35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</a:t>
                  </a:r>
                </a:p>
              </p:txBody>
            </p:sp>
            <p:sp>
              <p:nvSpPr>
                <p:cNvPr id="52" name="Key">
                  <a:extLst>
                    <a:ext uri="{FF2B5EF4-FFF2-40B4-BE49-F238E27FC236}">
                      <a16:creationId xmlns:a16="http://schemas.microsoft.com/office/drawing/2014/main" id="{499E6DC7-817B-4332-BA93-83AEFDD74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2338" y="3327400"/>
                  <a:ext cx="185738" cy="271463"/>
                </a:xfrm>
                <a:custGeom>
                  <a:avLst/>
                  <a:gdLst>
                    <a:gd name="T0" fmla="*/ 211 w 244"/>
                    <a:gd name="T1" fmla="*/ 356 h 356"/>
                    <a:gd name="T2" fmla="*/ 33 w 244"/>
                    <a:gd name="T3" fmla="*/ 356 h 356"/>
                    <a:gd name="T4" fmla="*/ 0 w 244"/>
                    <a:gd name="T5" fmla="*/ 323 h 356"/>
                    <a:gd name="T6" fmla="*/ 0 w 244"/>
                    <a:gd name="T7" fmla="*/ 33 h 356"/>
                    <a:gd name="T8" fmla="*/ 33 w 244"/>
                    <a:gd name="T9" fmla="*/ 0 h 356"/>
                    <a:gd name="T10" fmla="*/ 211 w 244"/>
                    <a:gd name="T11" fmla="*/ 0 h 356"/>
                    <a:gd name="T12" fmla="*/ 244 w 244"/>
                    <a:gd name="T13" fmla="*/ 33 h 356"/>
                    <a:gd name="T14" fmla="*/ 244 w 244"/>
                    <a:gd name="T15" fmla="*/ 323 h 356"/>
                    <a:gd name="T16" fmla="*/ 211 w 244"/>
                    <a:gd name="T17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4" h="356">
                      <a:moveTo>
                        <a:pt x="211" y="356"/>
                      </a:move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3"/>
                      </a:cubicBez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211" y="0"/>
                      </a:lnTo>
                      <a:cubicBezTo>
                        <a:pt x="229" y="0"/>
                        <a:pt x="244" y="15"/>
                        <a:pt x="244" y="33"/>
                      </a:cubicBezTo>
                      <a:lnTo>
                        <a:pt x="244" y="323"/>
                      </a:lnTo>
                      <a:cubicBezTo>
                        <a:pt x="244" y="342"/>
                        <a:pt x="229" y="356"/>
                        <a:pt x="211" y="35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V</a:t>
                  </a:r>
                </a:p>
              </p:txBody>
            </p:sp>
            <p:sp>
              <p:nvSpPr>
                <p:cNvPr id="53" name="Key">
                  <a:extLst>
                    <a:ext uri="{FF2B5EF4-FFF2-40B4-BE49-F238E27FC236}">
                      <a16:creationId xmlns:a16="http://schemas.microsoft.com/office/drawing/2014/main" id="{212C74EC-9544-4F6A-B5C3-EE20C86987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0938" y="3327400"/>
                  <a:ext cx="185738" cy="271463"/>
                </a:xfrm>
                <a:custGeom>
                  <a:avLst/>
                  <a:gdLst>
                    <a:gd name="T0" fmla="*/ 211 w 244"/>
                    <a:gd name="T1" fmla="*/ 356 h 356"/>
                    <a:gd name="T2" fmla="*/ 33 w 244"/>
                    <a:gd name="T3" fmla="*/ 356 h 356"/>
                    <a:gd name="T4" fmla="*/ 0 w 244"/>
                    <a:gd name="T5" fmla="*/ 323 h 356"/>
                    <a:gd name="T6" fmla="*/ 0 w 244"/>
                    <a:gd name="T7" fmla="*/ 33 h 356"/>
                    <a:gd name="T8" fmla="*/ 33 w 244"/>
                    <a:gd name="T9" fmla="*/ 0 h 356"/>
                    <a:gd name="T10" fmla="*/ 211 w 244"/>
                    <a:gd name="T11" fmla="*/ 0 h 356"/>
                    <a:gd name="T12" fmla="*/ 244 w 244"/>
                    <a:gd name="T13" fmla="*/ 33 h 356"/>
                    <a:gd name="T14" fmla="*/ 244 w 244"/>
                    <a:gd name="T15" fmla="*/ 323 h 356"/>
                    <a:gd name="T16" fmla="*/ 211 w 244"/>
                    <a:gd name="T17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4" h="356">
                      <a:moveTo>
                        <a:pt x="211" y="356"/>
                      </a:move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3"/>
                      </a:cubicBez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211" y="0"/>
                      </a:lnTo>
                      <a:cubicBezTo>
                        <a:pt x="229" y="0"/>
                        <a:pt x="244" y="15"/>
                        <a:pt x="244" y="33"/>
                      </a:cubicBezTo>
                      <a:lnTo>
                        <a:pt x="244" y="323"/>
                      </a:lnTo>
                      <a:cubicBezTo>
                        <a:pt x="244" y="342"/>
                        <a:pt x="229" y="356"/>
                        <a:pt x="211" y="35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</a:p>
              </p:txBody>
            </p:sp>
            <p:sp>
              <p:nvSpPr>
                <p:cNvPr id="54" name="Key">
                  <a:extLst>
                    <a:ext uri="{FF2B5EF4-FFF2-40B4-BE49-F238E27FC236}">
                      <a16:creationId xmlns:a16="http://schemas.microsoft.com/office/drawing/2014/main" id="{A5A9FB56-1DA4-4EBB-8CD8-A0C474AC2F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9538" y="3327400"/>
                  <a:ext cx="185738" cy="271463"/>
                </a:xfrm>
                <a:custGeom>
                  <a:avLst/>
                  <a:gdLst>
                    <a:gd name="T0" fmla="*/ 211 w 244"/>
                    <a:gd name="T1" fmla="*/ 356 h 356"/>
                    <a:gd name="T2" fmla="*/ 33 w 244"/>
                    <a:gd name="T3" fmla="*/ 356 h 356"/>
                    <a:gd name="T4" fmla="*/ 0 w 244"/>
                    <a:gd name="T5" fmla="*/ 323 h 356"/>
                    <a:gd name="T6" fmla="*/ 0 w 244"/>
                    <a:gd name="T7" fmla="*/ 33 h 356"/>
                    <a:gd name="T8" fmla="*/ 33 w 244"/>
                    <a:gd name="T9" fmla="*/ 0 h 356"/>
                    <a:gd name="T10" fmla="*/ 211 w 244"/>
                    <a:gd name="T11" fmla="*/ 0 h 356"/>
                    <a:gd name="T12" fmla="*/ 244 w 244"/>
                    <a:gd name="T13" fmla="*/ 33 h 356"/>
                    <a:gd name="T14" fmla="*/ 244 w 244"/>
                    <a:gd name="T15" fmla="*/ 323 h 356"/>
                    <a:gd name="T16" fmla="*/ 211 w 244"/>
                    <a:gd name="T17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4" h="356">
                      <a:moveTo>
                        <a:pt x="211" y="356"/>
                      </a:move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3"/>
                      </a:cubicBez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211" y="0"/>
                      </a:lnTo>
                      <a:cubicBezTo>
                        <a:pt x="229" y="0"/>
                        <a:pt x="244" y="15"/>
                        <a:pt x="244" y="33"/>
                      </a:cubicBezTo>
                      <a:lnTo>
                        <a:pt x="244" y="323"/>
                      </a:lnTo>
                      <a:cubicBezTo>
                        <a:pt x="244" y="342"/>
                        <a:pt x="229" y="356"/>
                        <a:pt x="211" y="35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</a:t>
                  </a:r>
                </a:p>
              </p:txBody>
            </p:sp>
            <p:sp>
              <p:nvSpPr>
                <p:cNvPr id="55" name="Key">
                  <a:extLst>
                    <a:ext uri="{FF2B5EF4-FFF2-40B4-BE49-F238E27FC236}">
                      <a16:creationId xmlns:a16="http://schemas.microsoft.com/office/drawing/2014/main" id="{BA331CEC-10D3-409F-99F6-5E7E0F9AA9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8138" y="3327400"/>
                  <a:ext cx="185738" cy="271463"/>
                </a:xfrm>
                <a:custGeom>
                  <a:avLst/>
                  <a:gdLst>
                    <a:gd name="T0" fmla="*/ 211 w 244"/>
                    <a:gd name="T1" fmla="*/ 356 h 356"/>
                    <a:gd name="T2" fmla="*/ 33 w 244"/>
                    <a:gd name="T3" fmla="*/ 356 h 356"/>
                    <a:gd name="T4" fmla="*/ 0 w 244"/>
                    <a:gd name="T5" fmla="*/ 323 h 356"/>
                    <a:gd name="T6" fmla="*/ 0 w 244"/>
                    <a:gd name="T7" fmla="*/ 33 h 356"/>
                    <a:gd name="T8" fmla="*/ 33 w 244"/>
                    <a:gd name="T9" fmla="*/ 0 h 356"/>
                    <a:gd name="T10" fmla="*/ 211 w 244"/>
                    <a:gd name="T11" fmla="*/ 0 h 356"/>
                    <a:gd name="T12" fmla="*/ 244 w 244"/>
                    <a:gd name="T13" fmla="*/ 33 h 356"/>
                    <a:gd name="T14" fmla="*/ 244 w 244"/>
                    <a:gd name="T15" fmla="*/ 323 h 356"/>
                    <a:gd name="T16" fmla="*/ 211 w 244"/>
                    <a:gd name="T17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4" h="356">
                      <a:moveTo>
                        <a:pt x="211" y="356"/>
                      </a:move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3"/>
                      </a:cubicBez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211" y="0"/>
                      </a:lnTo>
                      <a:cubicBezTo>
                        <a:pt x="229" y="0"/>
                        <a:pt x="244" y="15"/>
                        <a:pt x="244" y="33"/>
                      </a:cubicBezTo>
                      <a:lnTo>
                        <a:pt x="244" y="323"/>
                      </a:lnTo>
                      <a:cubicBezTo>
                        <a:pt x="244" y="342"/>
                        <a:pt x="229" y="356"/>
                        <a:pt x="211" y="35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</a:t>
                  </a:r>
                </a:p>
              </p:txBody>
            </p:sp>
            <p:sp>
              <p:nvSpPr>
                <p:cNvPr id="56" name="Space Key">
                  <a:extLst>
                    <a:ext uri="{FF2B5EF4-FFF2-40B4-BE49-F238E27FC236}">
                      <a16:creationId xmlns:a16="http://schemas.microsoft.com/office/drawing/2014/main" id="{FD4764C1-03E0-46A6-A2C3-03FE5A1A13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5138" y="3713163"/>
                  <a:ext cx="528638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0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space</a:t>
                  </a:r>
                </a:p>
              </p:txBody>
            </p:sp>
            <p:sp>
              <p:nvSpPr>
                <p:cNvPr id="57" name="Key">
                  <a:extLst>
                    <a:ext uri="{FF2B5EF4-FFF2-40B4-BE49-F238E27FC236}">
                      <a16:creationId xmlns:a16="http://schemas.microsoft.com/office/drawing/2014/main" id="{134CC581-9E5F-4CC1-9337-29608392DD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6638" y="3713163"/>
                  <a:ext cx="242888" cy="271463"/>
                </a:xfrm>
                <a:custGeom>
                  <a:avLst/>
                  <a:gdLst>
                    <a:gd name="T0" fmla="*/ 286 w 319"/>
                    <a:gd name="T1" fmla="*/ 356 h 356"/>
                    <a:gd name="T2" fmla="*/ 258 w 319"/>
                    <a:gd name="T3" fmla="*/ 356 h 356"/>
                    <a:gd name="T4" fmla="*/ 61 w 319"/>
                    <a:gd name="T5" fmla="*/ 356 h 356"/>
                    <a:gd name="T6" fmla="*/ 33 w 319"/>
                    <a:gd name="T7" fmla="*/ 356 h 356"/>
                    <a:gd name="T8" fmla="*/ 0 w 319"/>
                    <a:gd name="T9" fmla="*/ 324 h 356"/>
                    <a:gd name="T10" fmla="*/ 0 w 319"/>
                    <a:gd name="T11" fmla="*/ 274 h 356"/>
                    <a:gd name="T12" fmla="*/ 0 w 319"/>
                    <a:gd name="T13" fmla="*/ 92 h 356"/>
                    <a:gd name="T14" fmla="*/ 0 w 319"/>
                    <a:gd name="T15" fmla="*/ 33 h 356"/>
                    <a:gd name="T16" fmla="*/ 33 w 319"/>
                    <a:gd name="T17" fmla="*/ 0 h 356"/>
                    <a:gd name="T18" fmla="*/ 61 w 319"/>
                    <a:gd name="T19" fmla="*/ 0 h 356"/>
                    <a:gd name="T20" fmla="*/ 258 w 319"/>
                    <a:gd name="T21" fmla="*/ 0 h 356"/>
                    <a:gd name="T22" fmla="*/ 286 w 319"/>
                    <a:gd name="T23" fmla="*/ 0 h 356"/>
                    <a:gd name="T24" fmla="*/ 319 w 319"/>
                    <a:gd name="T25" fmla="*/ 33 h 356"/>
                    <a:gd name="T26" fmla="*/ 319 w 319"/>
                    <a:gd name="T27" fmla="*/ 92 h 356"/>
                    <a:gd name="T28" fmla="*/ 319 w 319"/>
                    <a:gd name="T29" fmla="*/ 274 h 356"/>
                    <a:gd name="T30" fmla="*/ 319 w 319"/>
                    <a:gd name="T31" fmla="*/ 324 h 356"/>
                    <a:gd name="T32" fmla="*/ 286 w 319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19" h="356">
                      <a:moveTo>
                        <a:pt x="286" y="356"/>
                      </a:moveTo>
                      <a:lnTo>
                        <a:pt x="258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258" y="0"/>
                      </a:lnTo>
                      <a:lnTo>
                        <a:pt x="286" y="0"/>
                      </a:lnTo>
                      <a:cubicBezTo>
                        <a:pt x="304" y="0"/>
                        <a:pt x="319" y="15"/>
                        <a:pt x="319" y="33"/>
                      </a:cubicBezTo>
                      <a:lnTo>
                        <a:pt x="319" y="92"/>
                      </a:lnTo>
                      <a:lnTo>
                        <a:pt x="319" y="274"/>
                      </a:lnTo>
                      <a:lnTo>
                        <a:pt x="319" y="324"/>
                      </a:lnTo>
                      <a:cubicBezTo>
                        <a:pt x="319" y="342"/>
                        <a:pt x="304" y="356"/>
                        <a:pt x="286" y="35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@</a:t>
                  </a:r>
                </a:p>
              </p:txBody>
            </p:sp>
            <p:sp>
              <p:nvSpPr>
                <p:cNvPr id="58" name="Key">
                  <a:extLst>
                    <a:ext uri="{FF2B5EF4-FFF2-40B4-BE49-F238E27FC236}">
                      <a16:creationId xmlns:a16="http://schemas.microsoft.com/office/drawing/2014/main" id="{B6D452A7-C9C6-4F56-9D85-DB1011028E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2388" y="3713163"/>
                  <a:ext cx="242888" cy="271463"/>
                </a:xfrm>
                <a:custGeom>
                  <a:avLst/>
                  <a:gdLst>
                    <a:gd name="T0" fmla="*/ 286 w 319"/>
                    <a:gd name="T1" fmla="*/ 356 h 356"/>
                    <a:gd name="T2" fmla="*/ 258 w 319"/>
                    <a:gd name="T3" fmla="*/ 356 h 356"/>
                    <a:gd name="T4" fmla="*/ 61 w 319"/>
                    <a:gd name="T5" fmla="*/ 356 h 356"/>
                    <a:gd name="T6" fmla="*/ 33 w 319"/>
                    <a:gd name="T7" fmla="*/ 356 h 356"/>
                    <a:gd name="T8" fmla="*/ 0 w 319"/>
                    <a:gd name="T9" fmla="*/ 324 h 356"/>
                    <a:gd name="T10" fmla="*/ 0 w 319"/>
                    <a:gd name="T11" fmla="*/ 274 h 356"/>
                    <a:gd name="T12" fmla="*/ 0 w 319"/>
                    <a:gd name="T13" fmla="*/ 92 h 356"/>
                    <a:gd name="T14" fmla="*/ 0 w 319"/>
                    <a:gd name="T15" fmla="*/ 33 h 356"/>
                    <a:gd name="T16" fmla="*/ 33 w 319"/>
                    <a:gd name="T17" fmla="*/ 0 h 356"/>
                    <a:gd name="T18" fmla="*/ 61 w 319"/>
                    <a:gd name="T19" fmla="*/ 0 h 356"/>
                    <a:gd name="T20" fmla="*/ 258 w 319"/>
                    <a:gd name="T21" fmla="*/ 0 h 356"/>
                    <a:gd name="T22" fmla="*/ 286 w 319"/>
                    <a:gd name="T23" fmla="*/ 0 h 356"/>
                    <a:gd name="T24" fmla="*/ 319 w 319"/>
                    <a:gd name="T25" fmla="*/ 33 h 356"/>
                    <a:gd name="T26" fmla="*/ 319 w 319"/>
                    <a:gd name="T27" fmla="*/ 92 h 356"/>
                    <a:gd name="T28" fmla="*/ 319 w 319"/>
                    <a:gd name="T29" fmla="*/ 274 h 356"/>
                    <a:gd name="T30" fmla="*/ 319 w 319"/>
                    <a:gd name="T31" fmla="*/ 324 h 356"/>
                    <a:gd name="T32" fmla="*/ 286 w 319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19" h="356">
                      <a:moveTo>
                        <a:pt x="286" y="356"/>
                      </a:moveTo>
                      <a:lnTo>
                        <a:pt x="258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258" y="0"/>
                      </a:lnTo>
                      <a:lnTo>
                        <a:pt x="286" y="0"/>
                      </a:lnTo>
                      <a:cubicBezTo>
                        <a:pt x="304" y="0"/>
                        <a:pt x="319" y="15"/>
                        <a:pt x="319" y="33"/>
                      </a:cubicBezTo>
                      <a:lnTo>
                        <a:pt x="319" y="92"/>
                      </a:lnTo>
                      <a:lnTo>
                        <a:pt x="319" y="274"/>
                      </a:lnTo>
                      <a:lnTo>
                        <a:pt x="319" y="324"/>
                      </a:lnTo>
                      <a:cubicBezTo>
                        <a:pt x="319" y="342"/>
                        <a:pt x="304" y="356"/>
                        <a:pt x="286" y="35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</a:t>
                  </a:r>
                </a:p>
              </p:txBody>
            </p:sp>
            <p:sp>
              <p:nvSpPr>
                <p:cNvPr id="59" name="Return Key">
                  <a:extLst>
                    <a:ext uri="{FF2B5EF4-FFF2-40B4-BE49-F238E27FC236}">
                      <a16:creationId xmlns:a16="http://schemas.microsoft.com/office/drawing/2014/main" id="{5EFAA12D-84BC-4B51-9184-FEFEA19DB4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8138" y="3713163"/>
                  <a:ext cx="528638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0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return</a:t>
                  </a:r>
                </a:p>
              </p:txBody>
            </p:sp>
            <p:grpSp>
              <p:nvGrpSpPr>
                <p:cNvPr id="60" name="Uppercase Key">
                  <a:extLst>
                    <a:ext uri="{FF2B5EF4-FFF2-40B4-BE49-F238E27FC236}">
                      <a16:creationId xmlns:a16="http://schemas.microsoft.com/office/drawing/2014/main" id="{D0519494-EE21-4D42-99CE-203781C3A513}"/>
                    </a:ext>
                  </a:extLst>
                </p:cNvPr>
                <p:cNvGrpSpPr/>
                <p:nvPr/>
              </p:nvGrpSpPr>
              <p:grpSpPr>
                <a:xfrm>
                  <a:off x="3703638" y="3327400"/>
                  <a:ext cx="258763" cy="271463"/>
                  <a:chOff x="3703638" y="3327400"/>
                  <a:chExt cx="258763" cy="271463"/>
                </a:xfrm>
              </p:grpSpPr>
              <p:sp>
                <p:nvSpPr>
                  <p:cNvPr id="68" name="Key">
                    <a:extLst>
                      <a:ext uri="{FF2B5EF4-FFF2-40B4-BE49-F238E27FC236}">
                        <a16:creationId xmlns:a16="http://schemas.microsoft.com/office/drawing/2014/main" id="{C16186D3-3B23-425B-B0B1-BD80976892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03638" y="3327400"/>
                    <a:ext cx="258763" cy="271463"/>
                  </a:xfrm>
                  <a:custGeom>
                    <a:avLst/>
                    <a:gdLst>
                      <a:gd name="T0" fmla="*/ 305 w 338"/>
                      <a:gd name="T1" fmla="*/ 356 h 356"/>
                      <a:gd name="T2" fmla="*/ 277 w 338"/>
                      <a:gd name="T3" fmla="*/ 356 h 356"/>
                      <a:gd name="T4" fmla="*/ 61 w 338"/>
                      <a:gd name="T5" fmla="*/ 356 h 356"/>
                      <a:gd name="T6" fmla="*/ 33 w 338"/>
                      <a:gd name="T7" fmla="*/ 356 h 356"/>
                      <a:gd name="T8" fmla="*/ 0 w 338"/>
                      <a:gd name="T9" fmla="*/ 323 h 356"/>
                      <a:gd name="T10" fmla="*/ 0 w 338"/>
                      <a:gd name="T11" fmla="*/ 274 h 356"/>
                      <a:gd name="T12" fmla="*/ 0 w 338"/>
                      <a:gd name="T13" fmla="*/ 91 h 356"/>
                      <a:gd name="T14" fmla="*/ 0 w 338"/>
                      <a:gd name="T15" fmla="*/ 33 h 356"/>
                      <a:gd name="T16" fmla="*/ 33 w 338"/>
                      <a:gd name="T17" fmla="*/ 0 h 356"/>
                      <a:gd name="T18" fmla="*/ 61 w 338"/>
                      <a:gd name="T19" fmla="*/ 0 h 356"/>
                      <a:gd name="T20" fmla="*/ 277 w 338"/>
                      <a:gd name="T21" fmla="*/ 0 h 356"/>
                      <a:gd name="T22" fmla="*/ 305 w 338"/>
                      <a:gd name="T23" fmla="*/ 0 h 356"/>
                      <a:gd name="T24" fmla="*/ 338 w 338"/>
                      <a:gd name="T25" fmla="*/ 33 h 356"/>
                      <a:gd name="T26" fmla="*/ 338 w 338"/>
                      <a:gd name="T27" fmla="*/ 91 h 356"/>
                      <a:gd name="T28" fmla="*/ 338 w 338"/>
                      <a:gd name="T29" fmla="*/ 274 h 356"/>
                      <a:gd name="T30" fmla="*/ 338 w 338"/>
                      <a:gd name="T31" fmla="*/ 323 h 356"/>
                      <a:gd name="T32" fmla="*/ 305 w 338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38" h="356">
                        <a:moveTo>
                          <a:pt x="305" y="356"/>
                        </a:moveTo>
                        <a:lnTo>
                          <a:pt x="277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3"/>
                        </a:cubicBezTo>
                        <a:lnTo>
                          <a:pt x="0" y="274"/>
                        </a:lnTo>
                        <a:lnTo>
                          <a:pt x="0" y="91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277" y="0"/>
                        </a:lnTo>
                        <a:lnTo>
                          <a:pt x="305" y="0"/>
                        </a:lnTo>
                        <a:cubicBezTo>
                          <a:pt x="323" y="0"/>
                          <a:pt x="338" y="15"/>
                          <a:pt x="338" y="33"/>
                        </a:cubicBezTo>
                        <a:lnTo>
                          <a:pt x="338" y="91"/>
                        </a:lnTo>
                        <a:lnTo>
                          <a:pt x="338" y="274"/>
                        </a:lnTo>
                        <a:lnTo>
                          <a:pt x="338" y="323"/>
                        </a:lnTo>
                        <a:cubicBezTo>
                          <a:pt x="338" y="342"/>
                          <a:pt x="323" y="356"/>
                          <a:pt x="305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0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9" name="Uppercase Icon">
                    <a:extLst>
                      <a:ext uri="{FF2B5EF4-FFF2-40B4-BE49-F238E27FC236}">
                        <a16:creationId xmlns:a16="http://schemas.microsoft.com/office/drawing/2014/main" id="{3625423B-B131-4BD6-A4F4-0D251A7E8B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68725" y="3406775"/>
                    <a:ext cx="128588" cy="114300"/>
                  </a:xfrm>
                  <a:custGeom>
                    <a:avLst/>
                    <a:gdLst>
                      <a:gd name="T0" fmla="*/ 82 w 169"/>
                      <a:gd name="T1" fmla="*/ 1 h 148"/>
                      <a:gd name="T2" fmla="*/ 2 w 169"/>
                      <a:gd name="T3" fmla="*/ 81 h 148"/>
                      <a:gd name="T4" fmla="*/ 0 w 169"/>
                      <a:gd name="T5" fmla="*/ 84 h 148"/>
                      <a:gd name="T6" fmla="*/ 0 w 169"/>
                      <a:gd name="T7" fmla="*/ 87 h 148"/>
                      <a:gd name="T8" fmla="*/ 5 w 169"/>
                      <a:gd name="T9" fmla="*/ 92 h 148"/>
                      <a:gd name="T10" fmla="*/ 43 w 169"/>
                      <a:gd name="T11" fmla="*/ 92 h 148"/>
                      <a:gd name="T12" fmla="*/ 43 w 169"/>
                      <a:gd name="T13" fmla="*/ 129 h 148"/>
                      <a:gd name="T14" fmla="*/ 61 w 169"/>
                      <a:gd name="T15" fmla="*/ 148 h 148"/>
                      <a:gd name="T16" fmla="*/ 108 w 169"/>
                      <a:gd name="T17" fmla="*/ 148 h 148"/>
                      <a:gd name="T18" fmla="*/ 127 w 169"/>
                      <a:gd name="T19" fmla="*/ 129 h 148"/>
                      <a:gd name="T20" fmla="*/ 127 w 169"/>
                      <a:gd name="T21" fmla="*/ 92 h 148"/>
                      <a:gd name="T22" fmla="*/ 165 w 169"/>
                      <a:gd name="T23" fmla="*/ 92 h 148"/>
                      <a:gd name="T24" fmla="*/ 169 w 169"/>
                      <a:gd name="T25" fmla="*/ 87 h 148"/>
                      <a:gd name="T26" fmla="*/ 169 w 169"/>
                      <a:gd name="T27" fmla="*/ 84 h 148"/>
                      <a:gd name="T28" fmla="*/ 168 w 169"/>
                      <a:gd name="T29" fmla="*/ 81 h 148"/>
                      <a:gd name="T30" fmla="*/ 88 w 169"/>
                      <a:gd name="T31" fmla="*/ 1 h 148"/>
                      <a:gd name="T32" fmla="*/ 82 w 169"/>
                      <a:gd name="T33" fmla="*/ 1 h 1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69" h="148">
                        <a:moveTo>
                          <a:pt x="82" y="1"/>
                        </a:moveTo>
                        <a:lnTo>
                          <a:pt x="2" y="81"/>
                        </a:lnTo>
                        <a:cubicBezTo>
                          <a:pt x="1" y="82"/>
                          <a:pt x="0" y="83"/>
                          <a:pt x="0" y="84"/>
                        </a:cubicBezTo>
                        <a:lnTo>
                          <a:pt x="0" y="87"/>
                        </a:lnTo>
                        <a:cubicBezTo>
                          <a:pt x="0" y="90"/>
                          <a:pt x="3" y="92"/>
                          <a:pt x="5" y="92"/>
                        </a:cubicBezTo>
                        <a:lnTo>
                          <a:pt x="43" y="92"/>
                        </a:lnTo>
                        <a:lnTo>
                          <a:pt x="43" y="129"/>
                        </a:lnTo>
                        <a:cubicBezTo>
                          <a:pt x="43" y="140"/>
                          <a:pt x="51" y="148"/>
                          <a:pt x="61" y="148"/>
                        </a:cubicBezTo>
                        <a:lnTo>
                          <a:pt x="108" y="148"/>
                        </a:lnTo>
                        <a:cubicBezTo>
                          <a:pt x="119" y="148"/>
                          <a:pt x="127" y="140"/>
                          <a:pt x="127" y="129"/>
                        </a:cubicBezTo>
                        <a:lnTo>
                          <a:pt x="127" y="92"/>
                        </a:lnTo>
                        <a:lnTo>
                          <a:pt x="165" y="92"/>
                        </a:lnTo>
                        <a:cubicBezTo>
                          <a:pt x="167" y="92"/>
                          <a:pt x="169" y="90"/>
                          <a:pt x="169" y="87"/>
                        </a:cubicBezTo>
                        <a:lnTo>
                          <a:pt x="169" y="84"/>
                        </a:lnTo>
                        <a:cubicBezTo>
                          <a:pt x="169" y="83"/>
                          <a:pt x="169" y="82"/>
                          <a:pt x="168" y="81"/>
                        </a:cubicBezTo>
                        <a:lnTo>
                          <a:pt x="88" y="1"/>
                        </a:lnTo>
                        <a:cubicBezTo>
                          <a:pt x="86" y="0"/>
                          <a:pt x="83" y="0"/>
                          <a:pt x="82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61" name="Backspace Key">
                  <a:extLst>
                    <a:ext uri="{FF2B5EF4-FFF2-40B4-BE49-F238E27FC236}">
                      <a16:creationId xmlns:a16="http://schemas.microsoft.com/office/drawing/2014/main" id="{29AB3058-19C0-404D-82B2-B8F26A414372}"/>
                    </a:ext>
                  </a:extLst>
                </p:cNvPr>
                <p:cNvGrpSpPr/>
                <p:nvPr/>
              </p:nvGrpSpPr>
              <p:grpSpPr>
                <a:xfrm>
                  <a:off x="5689600" y="3327400"/>
                  <a:ext cx="257175" cy="271463"/>
                  <a:chOff x="5689600" y="3327400"/>
                  <a:chExt cx="257175" cy="271463"/>
                </a:xfrm>
              </p:grpSpPr>
              <p:sp>
                <p:nvSpPr>
                  <p:cNvPr id="66" name="Key">
                    <a:extLst>
                      <a:ext uri="{FF2B5EF4-FFF2-40B4-BE49-F238E27FC236}">
                        <a16:creationId xmlns:a16="http://schemas.microsoft.com/office/drawing/2014/main" id="{18600B24-B480-4FC4-92DC-F75AE5770B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89600" y="3327400"/>
                    <a:ext cx="257175" cy="271463"/>
                  </a:xfrm>
                  <a:custGeom>
                    <a:avLst/>
                    <a:gdLst>
                      <a:gd name="T0" fmla="*/ 305 w 338"/>
                      <a:gd name="T1" fmla="*/ 356 h 356"/>
                      <a:gd name="T2" fmla="*/ 277 w 338"/>
                      <a:gd name="T3" fmla="*/ 356 h 356"/>
                      <a:gd name="T4" fmla="*/ 61 w 338"/>
                      <a:gd name="T5" fmla="*/ 356 h 356"/>
                      <a:gd name="T6" fmla="*/ 33 w 338"/>
                      <a:gd name="T7" fmla="*/ 356 h 356"/>
                      <a:gd name="T8" fmla="*/ 0 w 338"/>
                      <a:gd name="T9" fmla="*/ 323 h 356"/>
                      <a:gd name="T10" fmla="*/ 0 w 338"/>
                      <a:gd name="T11" fmla="*/ 274 h 356"/>
                      <a:gd name="T12" fmla="*/ 0 w 338"/>
                      <a:gd name="T13" fmla="*/ 91 h 356"/>
                      <a:gd name="T14" fmla="*/ 0 w 338"/>
                      <a:gd name="T15" fmla="*/ 33 h 356"/>
                      <a:gd name="T16" fmla="*/ 33 w 338"/>
                      <a:gd name="T17" fmla="*/ 0 h 356"/>
                      <a:gd name="T18" fmla="*/ 61 w 338"/>
                      <a:gd name="T19" fmla="*/ 0 h 356"/>
                      <a:gd name="T20" fmla="*/ 277 w 338"/>
                      <a:gd name="T21" fmla="*/ 0 h 356"/>
                      <a:gd name="T22" fmla="*/ 305 w 338"/>
                      <a:gd name="T23" fmla="*/ 0 h 356"/>
                      <a:gd name="T24" fmla="*/ 338 w 338"/>
                      <a:gd name="T25" fmla="*/ 33 h 356"/>
                      <a:gd name="T26" fmla="*/ 338 w 338"/>
                      <a:gd name="T27" fmla="*/ 91 h 356"/>
                      <a:gd name="T28" fmla="*/ 338 w 338"/>
                      <a:gd name="T29" fmla="*/ 274 h 356"/>
                      <a:gd name="T30" fmla="*/ 338 w 338"/>
                      <a:gd name="T31" fmla="*/ 323 h 356"/>
                      <a:gd name="T32" fmla="*/ 305 w 338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38" h="356">
                        <a:moveTo>
                          <a:pt x="305" y="356"/>
                        </a:moveTo>
                        <a:lnTo>
                          <a:pt x="277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3"/>
                        </a:cubicBezTo>
                        <a:lnTo>
                          <a:pt x="0" y="274"/>
                        </a:lnTo>
                        <a:lnTo>
                          <a:pt x="0" y="91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277" y="0"/>
                        </a:lnTo>
                        <a:lnTo>
                          <a:pt x="305" y="0"/>
                        </a:lnTo>
                        <a:cubicBezTo>
                          <a:pt x="323" y="0"/>
                          <a:pt x="338" y="15"/>
                          <a:pt x="338" y="33"/>
                        </a:cubicBezTo>
                        <a:lnTo>
                          <a:pt x="338" y="91"/>
                        </a:lnTo>
                        <a:lnTo>
                          <a:pt x="338" y="274"/>
                        </a:lnTo>
                        <a:lnTo>
                          <a:pt x="338" y="323"/>
                        </a:lnTo>
                        <a:cubicBezTo>
                          <a:pt x="338" y="342"/>
                          <a:pt x="323" y="356"/>
                          <a:pt x="305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0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Backspace Icon">
                    <a:extLst>
                      <a:ext uri="{FF2B5EF4-FFF2-40B4-BE49-F238E27FC236}">
                        <a16:creationId xmlns:a16="http://schemas.microsoft.com/office/drawing/2014/main" id="{8FD81600-E46E-43BA-9A54-294CBFAECC7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738813" y="3406775"/>
                    <a:ext cx="158750" cy="114300"/>
                  </a:xfrm>
                  <a:custGeom>
                    <a:avLst/>
                    <a:gdLst>
                      <a:gd name="T0" fmla="*/ 167 w 208"/>
                      <a:gd name="T1" fmla="*/ 103 h 150"/>
                      <a:gd name="T2" fmla="*/ 157 w 208"/>
                      <a:gd name="T3" fmla="*/ 113 h 150"/>
                      <a:gd name="T4" fmla="*/ 129 w 208"/>
                      <a:gd name="T5" fmla="*/ 85 h 150"/>
                      <a:gd name="T6" fmla="*/ 100 w 208"/>
                      <a:gd name="T7" fmla="*/ 113 h 150"/>
                      <a:gd name="T8" fmla="*/ 90 w 208"/>
                      <a:gd name="T9" fmla="*/ 103 h 150"/>
                      <a:gd name="T10" fmla="*/ 119 w 208"/>
                      <a:gd name="T11" fmla="*/ 75 h 150"/>
                      <a:gd name="T12" fmla="*/ 90 w 208"/>
                      <a:gd name="T13" fmla="*/ 47 h 150"/>
                      <a:gd name="T14" fmla="*/ 100 w 208"/>
                      <a:gd name="T15" fmla="*/ 37 h 150"/>
                      <a:gd name="T16" fmla="*/ 129 w 208"/>
                      <a:gd name="T17" fmla="*/ 65 h 150"/>
                      <a:gd name="T18" fmla="*/ 157 w 208"/>
                      <a:gd name="T19" fmla="*/ 37 h 150"/>
                      <a:gd name="T20" fmla="*/ 167 w 208"/>
                      <a:gd name="T21" fmla="*/ 47 h 150"/>
                      <a:gd name="T22" fmla="*/ 139 w 208"/>
                      <a:gd name="T23" fmla="*/ 75 h 150"/>
                      <a:gd name="T24" fmla="*/ 167 w 208"/>
                      <a:gd name="T25" fmla="*/ 103 h 150"/>
                      <a:gd name="T26" fmla="*/ 175 w 208"/>
                      <a:gd name="T27" fmla="*/ 0 h 150"/>
                      <a:gd name="T28" fmla="*/ 86 w 208"/>
                      <a:gd name="T29" fmla="*/ 0 h 150"/>
                      <a:gd name="T30" fmla="*/ 63 w 208"/>
                      <a:gd name="T31" fmla="*/ 10 h 150"/>
                      <a:gd name="T32" fmla="*/ 4 w 208"/>
                      <a:gd name="T33" fmla="*/ 68 h 150"/>
                      <a:gd name="T34" fmla="*/ 4 w 208"/>
                      <a:gd name="T35" fmla="*/ 82 h 150"/>
                      <a:gd name="T36" fmla="*/ 63 w 208"/>
                      <a:gd name="T37" fmla="*/ 141 h 150"/>
                      <a:gd name="T38" fmla="*/ 86 w 208"/>
                      <a:gd name="T39" fmla="*/ 150 h 150"/>
                      <a:gd name="T40" fmla="*/ 175 w 208"/>
                      <a:gd name="T41" fmla="*/ 150 h 150"/>
                      <a:gd name="T42" fmla="*/ 208 w 208"/>
                      <a:gd name="T43" fmla="*/ 117 h 150"/>
                      <a:gd name="T44" fmla="*/ 208 w 208"/>
                      <a:gd name="T45" fmla="*/ 33 h 150"/>
                      <a:gd name="T46" fmla="*/ 175 w 208"/>
                      <a:gd name="T47" fmla="*/ 0 h 1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208" h="150">
                        <a:moveTo>
                          <a:pt x="167" y="103"/>
                        </a:moveTo>
                        <a:lnTo>
                          <a:pt x="157" y="113"/>
                        </a:lnTo>
                        <a:lnTo>
                          <a:pt x="129" y="85"/>
                        </a:lnTo>
                        <a:lnTo>
                          <a:pt x="100" y="113"/>
                        </a:lnTo>
                        <a:lnTo>
                          <a:pt x="90" y="103"/>
                        </a:lnTo>
                        <a:lnTo>
                          <a:pt x="119" y="75"/>
                        </a:lnTo>
                        <a:lnTo>
                          <a:pt x="90" y="47"/>
                        </a:lnTo>
                        <a:lnTo>
                          <a:pt x="100" y="37"/>
                        </a:lnTo>
                        <a:lnTo>
                          <a:pt x="129" y="65"/>
                        </a:lnTo>
                        <a:lnTo>
                          <a:pt x="157" y="37"/>
                        </a:lnTo>
                        <a:lnTo>
                          <a:pt x="167" y="47"/>
                        </a:lnTo>
                        <a:lnTo>
                          <a:pt x="139" y="75"/>
                        </a:lnTo>
                        <a:lnTo>
                          <a:pt x="167" y="103"/>
                        </a:lnTo>
                        <a:close/>
                        <a:moveTo>
                          <a:pt x="175" y="0"/>
                        </a:moveTo>
                        <a:lnTo>
                          <a:pt x="86" y="0"/>
                        </a:lnTo>
                        <a:cubicBezTo>
                          <a:pt x="77" y="0"/>
                          <a:pt x="69" y="4"/>
                          <a:pt x="63" y="10"/>
                        </a:cubicBezTo>
                        <a:lnTo>
                          <a:pt x="4" y="68"/>
                        </a:lnTo>
                        <a:cubicBezTo>
                          <a:pt x="0" y="72"/>
                          <a:pt x="0" y="78"/>
                          <a:pt x="4" y="82"/>
                        </a:cubicBezTo>
                        <a:lnTo>
                          <a:pt x="63" y="141"/>
                        </a:lnTo>
                        <a:cubicBezTo>
                          <a:pt x="69" y="147"/>
                          <a:pt x="77" y="150"/>
                          <a:pt x="86" y="150"/>
                        </a:cubicBezTo>
                        <a:lnTo>
                          <a:pt x="175" y="150"/>
                        </a:lnTo>
                        <a:cubicBezTo>
                          <a:pt x="194" y="150"/>
                          <a:pt x="208" y="135"/>
                          <a:pt x="208" y="117"/>
                        </a:cubicBezTo>
                        <a:lnTo>
                          <a:pt x="208" y="33"/>
                        </a:lnTo>
                        <a:cubicBezTo>
                          <a:pt x="208" y="15"/>
                          <a:pt x="194" y="0"/>
                          <a:pt x="175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62" name="Numbers Key">
                  <a:extLst>
                    <a:ext uri="{FF2B5EF4-FFF2-40B4-BE49-F238E27FC236}">
                      <a16:creationId xmlns:a16="http://schemas.microsoft.com/office/drawing/2014/main" id="{91F8F2C4-7DF4-49E5-AD65-55B456CA79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03638" y="3713163"/>
                  <a:ext cx="244475" cy="271463"/>
                </a:xfrm>
                <a:custGeom>
                  <a:avLst/>
                  <a:gdLst>
                    <a:gd name="T0" fmla="*/ 286 w 319"/>
                    <a:gd name="T1" fmla="*/ 356 h 356"/>
                    <a:gd name="T2" fmla="*/ 258 w 319"/>
                    <a:gd name="T3" fmla="*/ 356 h 356"/>
                    <a:gd name="T4" fmla="*/ 61 w 319"/>
                    <a:gd name="T5" fmla="*/ 356 h 356"/>
                    <a:gd name="T6" fmla="*/ 33 w 319"/>
                    <a:gd name="T7" fmla="*/ 356 h 356"/>
                    <a:gd name="T8" fmla="*/ 0 w 319"/>
                    <a:gd name="T9" fmla="*/ 324 h 356"/>
                    <a:gd name="T10" fmla="*/ 0 w 319"/>
                    <a:gd name="T11" fmla="*/ 274 h 356"/>
                    <a:gd name="T12" fmla="*/ 0 w 319"/>
                    <a:gd name="T13" fmla="*/ 92 h 356"/>
                    <a:gd name="T14" fmla="*/ 0 w 319"/>
                    <a:gd name="T15" fmla="*/ 33 h 356"/>
                    <a:gd name="T16" fmla="*/ 33 w 319"/>
                    <a:gd name="T17" fmla="*/ 0 h 356"/>
                    <a:gd name="T18" fmla="*/ 61 w 319"/>
                    <a:gd name="T19" fmla="*/ 0 h 356"/>
                    <a:gd name="T20" fmla="*/ 258 w 319"/>
                    <a:gd name="T21" fmla="*/ 0 h 356"/>
                    <a:gd name="T22" fmla="*/ 286 w 319"/>
                    <a:gd name="T23" fmla="*/ 0 h 356"/>
                    <a:gd name="T24" fmla="*/ 319 w 319"/>
                    <a:gd name="T25" fmla="*/ 33 h 356"/>
                    <a:gd name="T26" fmla="*/ 319 w 319"/>
                    <a:gd name="T27" fmla="*/ 92 h 356"/>
                    <a:gd name="T28" fmla="*/ 319 w 319"/>
                    <a:gd name="T29" fmla="*/ 274 h 356"/>
                    <a:gd name="T30" fmla="*/ 319 w 319"/>
                    <a:gd name="T31" fmla="*/ 324 h 356"/>
                    <a:gd name="T32" fmla="*/ 286 w 319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19" h="356">
                      <a:moveTo>
                        <a:pt x="286" y="356"/>
                      </a:moveTo>
                      <a:lnTo>
                        <a:pt x="258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258" y="0"/>
                      </a:lnTo>
                      <a:lnTo>
                        <a:pt x="286" y="0"/>
                      </a:lnTo>
                      <a:cubicBezTo>
                        <a:pt x="304" y="0"/>
                        <a:pt x="319" y="15"/>
                        <a:pt x="319" y="33"/>
                      </a:cubicBezTo>
                      <a:lnTo>
                        <a:pt x="319" y="92"/>
                      </a:lnTo>
                      <a:lnTo>
                        <a:pt x="319" y="274"/>
                      </a:lnTo>
                      <a:lnTo>
                        <a:pt x="319" y="324"/>
                      </a:lnTo>
                      <a:cubicBezTo>
                        <a:pt x="319" y="342"/>
                        <a:pt x="304" y="356"/>
                        <a:pt x="286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0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123</a:t>
                  </a:r>
                </a:p>
              </p:txBody>
            </p:sp>
            <p:grpSp>
              <p:nvGrpSpPr>
                <p:cNvPr id="63" name="Microphone Key">
                  <a:extLst>
                    <a:ext uri="{FF2B5EF4-FFF2-40B4-BE49-F238E27FC236}">
                      <a16:creationId xmlns:a16="http://schemas.microsoft.com/office/drawing/2014/main" id="{147322BE-E45B-4A3B-8BA5-840984905CB0}"/>
                    </a:ext>
                  </a:extLst>
                </p:cNvPr>
                <p:cNvGrpSpPr/>
                <p:nvPr/>
              </p:nvGrpSpPr>
              <p:grpSpPr>
                <a:xfrm>
                  <a:off x="3989388" y="3713163"/>
                  <a:ext cx="244475" cy="271463"/>
                  <a:chOff x="3989388" y="3713163"/>
                  <a:chExt cx="244475" cy="271463"/>
                </a:xfrm>
              </p:grpSpPr>
              <p:sp>
                <p:nvSpPr>
                  <p:cNvPr id="64" name="Key">
                    <a:extLst>
                      <a:ext uri="{FF2B5EF4-FFF2-40B4-BE49-F238E27FC236}">
                        <a16:creationId xmlns:a16="http://schemas.microsoft.com/office/drawing/2014/main" id="{6C10D4B7-DEF7-45C6-9702-A042259EE6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89388" y="3713163"/>
                    <a:ext cx="244475" cy="271463"/>
                  </a:xfrm>
                  <a:custGeom>
                    <a:avLst/>
                    <a:gdLst>
                      <a:gd name="T0" fmla="*/ 286 w 319"/>
                      <a:gd name="T1" fmla="*/ 356 h 356"/>
                      <a:gd name="T2" fmla="*/ 258 w 319"/>
                      <a:gd name="T3" fmla="*/ 356 h 356"/>
                      <a:gd name="T4" fmla="*/ 61 w 319"/>
                      <a:gd name="T5" fmla="*/ 356 h 356"/>
                      <a:gd name="T6" fmla="*/ 33 w 319"/>
                      <a:gd name="T7" fmla="*/ 356 h 356"/>
                      <a:gd name="T8" fmla="*/ 0 w 319"/>
                      <a:gd name="T9" fmla="*/ 324 h 356"/>
                      <a:gd name="T10" fmla="*/ 0 w 319"/>
                      <a:gd name="T11" fmla="*/ 274 h 356"/>
                      <a:gd name="T12" fmla="*/ 0 w 319"/>
                      <a:gd name="T13" fmla="*/ 92 h 356"/>
                      <a:gd name="T14" fmla="*/ 0 w 319"/>
                      <a:gd name="T15" fmla="*/ 33 h 356"/>
                      <a:gd name="T16" fmla="*/ 33 w 319"/>
                      <a:gd name="T17" fmla="*/ 0 h 356"/>
                      <a:gd name="T18" fmla="*/ 61 w 319"/>
                      <a:gd name="T19" fmla="*/ 0 h 356"/>
                      <a:gd name="T20" fmla="*/ 258 w 319"/>
                      <a:gd name="T21" fmla="*/ 0 h 356"/>
                      <a:gd name="T22" fmla="*/ 286 w 319"/>
                      <a:gd name="T23" fmla="*/ 0 h 356"/>
                      <a:gd name="T24" fmla="*/ 319 w 319"/>
                      <a:gd name="T25" fmla="*/ 33 h 356"/>
                      <a:gd name="T26" fmla="*/ 319 w 319"/>
                      <a:gd name="T27" fmla="*/ 92 h 356"/>
                      <a:gd name="T28" fmla="*/ 319 w 319"/>
                      <a:gd name="T29" fmla="*/ 274 h 356"/>
                      <a:gd name="T30" fmla="*/ 319 w 319"/>
                      <a:gd name="T31" fmla="*/ 324 h 356"/>
                      <a:gd name="T32" fmla="*/ 286 w 319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19" h="356">
                        <a:moveTo>
                          <a:pt x="286" y="356"/>
                        </a:moveTo>
                        <a:lnTo>
                          <a:pt x="258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258" y="0"/>
                        </a:lnTo>
                        <a:lnTo>
                          <a:pt x="286" y="0"/>
                        </a:lnTo>
                        <a:cubicBezTo>
                          <a:pt x="304" y="0"/>
                          <a:pt x="319" y="15"/>
                          <a:pt x="319" y="33"/>
                        </a:cubicBezTo>
                        <a:lnTo>
                          <a:pt x="319" y="92"/>
                        </a:lnTo>
                        <a:lnTo>
                          <a:pt x="319" y="274"/>
                        </a:lnTo>
                        <a:lnTo>
                          <a:pt x="319" y="324"/>
                        </a:lnTo>
                        <a:cubicBezTo>
                          <a:pt x="319" y="342"/>
                          <a:pt x="304" y="356"/>
                          <a:pt x="286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0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Microphone Icon">
                    <a:extLst>
                      <a:ext uri="{FF2B5EF4-FFF2-40B4-BE49-F238E27FC236}">
                        <a16:creationId xmlns:a16="http://schemas.microsoft.com/office/drawing/2014/main" id="{3CA005B8-FF7D-4CCD-A94A-107307FCE79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072731" y="3785395"/>
                    <a:ext cx="77788" cy="142875"/>
                  </a:xfrm>
                  <a:custGeom>
                    <a:avLst/>
                    <a:gdLst>
                      <a:gd name="T0" fmla="*/ 51 w 103"/>
                      <a:gd name="T1" fmla="*/ 0 h 188"/>
                      <a:gd name="T2" fmla="*/ 19 w 103"/>
                      <a:gd name="T3" fmla="*/ 33 h 188"/>
                      <a:gd name="T4" fmla="*/ 19 w 103"/>
                      <a:gd name="T5" fmla="*/ 99 h 188"/>
                      <a:gd name="T6" fmla="*/ 51 w 103"/>
                      <a:gd name="T7" fmla="*/ 132 h 188"/>
                      <a:gd name="T8" fmla="*/ 52 w 103"/>
                      <a:gd name="T9" fmla="*/ 132 h 188"/>
                      <a:gd name="T10" fmla="*/ 85 w 103"/>
                      <a:gd name="T11" fmla="*/ 99 h 188"/>
                      <a:gd name="T12" fmla="*/ 85 w 103"/>
                      <a:gd name="T13" fmla="*/ 33 h 188"/>
                      <a:gd name="T14" fmla="*/ 52 w 103"/>
                      <a:gd name="T15" fmla="*/ 0 h 188"/>
                      <a:gd name="T16" fmla="*/ 51 w 103"/>
                      <a:gd name="T17" fmla="*/ 0 h 188"/>
                      <a:gd name="T18" fmla="*/ 51 w 103"/>
                      <a:gd name="T19" fmla="*/ 10 h 188"/>
                      <a:gd name="T20" fmla="*/ 52 w 103"/>
                      <a:gd name="T21" fmla="*/ 10 h 188"/>
                      <a:gd name="T22" fmla="*/ 75 w 103"/>
                      <a:gd name="T23" fmla="*/ 33 h 188"/>
                      <a:gd name="T24" fmla="*/ 75 w 103"/>
                      <a:gd name="T25" fmla="*/ 99 h 188"/>
                      <a:gd name="T26" fmla="*/ 52 w 103"/>
                      <a:gd name="T27" fmla="*/ 122 h 188"/>
                      <a:gd name="T28" fmla="*/ 51 w 103"/>
                      <a:gd name="T29" fmla="*/ 122 h 188"/>
                      <a:gd name="T30" fmla="*/ 28 w 103"/>
                      <a:gd name="T31" fmla="*/ 99 h 188"/>
                      <a:gd name="T32" fmla="*/ 28 w 103"/>
                      <a:gd name="T33" fmla="*/ 33 h 188"/>
                      <a:gd name="T34" fmla="*/ 51 w 103"/>
                      <a:gd name="T35" fmla="*/ 10 h 188"/>
                      <a:gd name="T36" fmla="*/ 0 w 103"/>
                      <a:gd name="T37" fmla="*/ 66 h 188"/>
                      <a:gd name="T38" fmla="*/ 0 w 103"/>
                      <a:gd name="T39" fmla="*/ 99 h 188"/>
                      <a:gd name="T40" fmla="*/ 47 w 103"/>
                      <a:gd name="T41" fmla="*/ 150 h 188"/>
                      <a:gd name="T42" fmla="*/ 47 w 103"/>
                      <a:gd name="T43" fmla="*/ 178 h 188"/>
                      <a:gd name="T44" fmla="*/ 19 w 103"/>
                      <a:gd name="T45" fmla="*/ 178 h 188"/>
                      <a:gd name="T46" fmla="*/ 19 w 103"/>
                      <a:gd name="T47" fmla="*/ 188 h 188"/>
                      <a:gd name="T48" fmla="*/ 85 w 103"/>
                      <a:gd name="T49" fmla="*/ 188 h 188"/>
                      <a:gd name="T50" fmla="*/ 85 w 103"/>
                      <a:gd name="T51" fmla="*/ 178 h 188"/>
                      <a:gd name="T52" fmla="*/ 57 w 103"/>
                      <a:gd name="T53" fmla="*/ 178 h 188"/>
                      <a:gd name="T54" fmla="*/ 57 w 103"/>
                      <a:gd name="T55" fmla="*/ 150 h 188"/>
                      <a:gd name="T56" fmla="*/ 103 w 103"/>
                      <a:gd name="T57" fmla="*/ 99 h 188"/>
                      <a:gd name="T58" fmla="*/ 103 w 103"/>
                      <a:gd name="T59" fmla="*/ 66 h 188"/>
                      <a:gd name="T60" fmla="*/ 94 w 103"/>
                      <a:gd name="T61" fmla="*/ 66 h 188"/>
                      <a:gd name="T62" fmla="*/ 94 w 103"/>
                      <a:gd name="T63" fmla="*/ 99 h 188"/>
                      <a:gd name="T64" fmla="*/ 52 w 103"/>
                      <a:gd name="T65" fmla="*/ 141 h 188"/>
                      <a:gd name="T66" fmla="*/ 51 w 103"/>
                      <a:gd name="T67" fmla="*/ 141 h 188"/>
                      <a:gd name="T68" fmla="*/ 10 w 103"/>
                      <a:gd name="T69" fmla="*/ 99 h 188"/>
                      <a:gd name="T70" fmla="*/ 10 w 103"/>
                      <a:gd name="T71" fmla="*/ 66 h 188"/>
                      <a:gd name="T72" fmla="*/ 0 w 103"/>
                      <a:gd name="T73" fmla="*/ 66 h 1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3" h="188">
                        <a:moveTo>
                          <a:pt x="51" y="0"/>
                        </a:moveTo>
                        <a:cubicBezTo>
                          <a:pt x="34" y="0"/>
                          <a:pt x="19" y="15"/>
                          <a:pt x="19" y="33"/>
                        </a:cubicBezTo>
                        <a:lnTo>
                          <a:pt x="19" y="99"/>
                        </a:lnTo>
                        <a:cubicBezTo>
                          <a:pt x="19" y="117"/>
                          <a:pt x="34" y="132"/>
                          <a:pt x="51" y="132"/>
                        </a:cubicBezTo>
                        <a:lnTo>
                          <a:pt x="52" y="132"/>
                        </a:lnTo>
                        <a:cubicBezTo>
                          <a:pt x="70" y="132"/>
                          <a:pt x="85" y="117"/>
                          <a:pt x="85" y="99"/>
                        </a:cubicBezTo>
                        <a:lnTo>
                          <a:pt x="85" y="33"/>
                        </a:lnTo>
                        <a:cubicBezTo>
                          <a:pt x="85" y="15"/>
                          <a:pt x="70" y="0"/>
                          <a:pt x="52" y="0"/>
                        </a:cubicBezTo>
                        <a:lnTo>
                          <a:pt x="51" y="0"/>
                        </a:lnTo>
                        <a:close/>
                        <a:moveTo>
                          <a:pt x="51" y="10"/>
                        </a:moveTo>
                        <a:lnTo>
                          <a:pt x="52" y="10"/>
                        </a:lnTo>
                        <a:cubicBezTo>
                          <a:pt x="65" y="10"/>
                          <a:pt x="75" y="20"/>
                          <a:pt x="75" y="33"/>
                        </a:cubicBezTo>
                        <a:lnTo>
                          <a:pt x="75" y="99"/>
                        </a:lnTo>
                        <a:cubicBezTo>
                          <a:pt x="75" y="112"/>
                          <a:pt x="65" y="122"/>
                          <a:pt x="52" y="122"/>
                        </a:cubicBezTo>
                        <a:lnTo>
                          <a:pt x="51" y="122"/>
                        </a:lnTo>
                        <a:cubicBezTo>
                          <a:pt x="39" y="122"/>
                          <a:pt x="28" y="112"/>
                          <a:pt x="28" y="99"/>
                        </a:cubicBezTo>
                        <a:lnTo>
                          <a:pt x="28" y="33"/>
                        </a:lnTo>
                        <a:cubicBezTo>
                          <a:pt x="28" y="20"/>
                          <a:pt x="39" y="10"/>
                          <a:pt x="51" y="10"/>
                        </a:cubicBezTo>
                        <a:close/>
                        <a:moveTo>
                          <a:pt x="0" y="66"/>
                        </a:moveTo>
                        <a:lnTo>
                          <a:pt x="0" y="99"/>
                        </a:lnTo>
                        <a:cubicBezTo>
                          <a:pt x="0" y="126"/>
                          <a:pt x="21" y="148"/>
                          <a:pt x="47" y="150"/>
                        </a:cubicBezTo>
                        <a:lnTo>
                          <a:pt x="47" y="178"/>
                        </a:lnTo>
                        <a:lnTo>
                          <a:pt x="19" y="178"/>
                        </a:lnTo>
                        <a:lnTo>
                          <a:pt x="19" y="188"/>
                        </a:lnTo>
                        <a:lnTo>
                          <a:pt x="85" y="188"/>
                        </a:lnTo>
                        <a:lnTo>
                          <a:pt x="85" y="178"/>
                        </a:lnTo>
                        <a:lnTo>
                          <a:pt x="57" y="178"/>
                        </a:lnTo>
                        <a:lnTo>
                          <a:pt x="57" y="150"/>
                        </a:lnTo>
                        <a:cubicBezTo>
                          <a:pt x="83" y="148"/>
                          <a:pt x="103" y="126"/>
                          <a:pt x="103" y="99"/>
                        </a:cubicBezTo>
                        <a:lnTo>
                          <a:pt x="103" y="66"/>
                        </a:lnTo>
                        <a:lnTo>
                          <a:pt x="94" y="66"/>
                        </a:lnTo>
                        <a:lnTo>
                          <a:pt x="94" y="99"/>
                        </a:lnTo>
                        <a:cubicBezTo>
                          <a:pt x="94" y="122"/>
                          <a:pt x="75" y="141"/>
                          <a:pt x="52" y="141"/>
                        </a:cubicBezTo>
                        <a:lnTo>
                          <a:pt x="51" y="141"/>
                        </a:lnTo>
                        <a:cubicBezTo>
                          <a:pt x="28" y="141"/>
                          <a:pt x="10" y="122"/>
                          <a:pt x="10" y="99"/>
                        </a:cubicBezTo>
                        <a:lnTo>
                          <a:pt x="10" y="66"/>
                        </a:lnTo>
                        <a:lnTo>
                          <a:pt x="0" y="6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12" name="Toolbar">
                <a:extLst>
                  <a:ext uri="{FF2B5EF4-FFF2-40B4-BE49-F238E27FC236}">
                    <a16:creationId xmlns:a16="http://schemas.microsoft.com/office/drawing/2014/main" id="{BACEBC55-7A15-4344-8A77-B770CC76FF68}"/>
                  </a:ext>
                </a:extLst>
              </p:cNvPr>
              <p:cNvGrpSpPr/>
              <p:nvPr/>
            </p:nvGrpSpPr>
            <p:grpSpPr>
              <a:xfrm>
                <a:off x="595686" y="1550960"/>
                <a:ext cx="2286000" cy="338811"/>
                <a:chOff x="595686" y="1550960"/>
                <a:chExt cx="2286000" cy="338811"/>
              </a:xfrm>
            </p:grpSpPr>
            <p:sp>
              <p:nvSpPr>
                <p:cNvPr id="25" name="Toolbar Background">
                  <a:extLst>
                    <a:ext uri="{FF2B5EF4-FFF2-40B4-BE49-F238E27FC236}">
                      <a16:creationId xmlns:a16="http://schemas.microsoft.com/office/drawing/2014/main" id="{89F924EC-9DC7-4F9D-B1EB-6017162A8F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550960"/>
                  <a:ext cx="2286000" cy="314325"/>
                </a:xfrm>
                <a:prstGeom prst="rect">
                  <a:avLst/>
                </a:prstGeom>
                <a:solidFill>
                  <a:srgbClr val="F6F6F6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로그인</a:t>
                  </a:r>
                  <a:endPara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26" name="Divider">
                  <a:extLst>
                    <a:ext uri="{FF2B5EF4-FFF2-40B4-BE49-F238E27FC236}">
                      <a16:creationId xmlns:a16="http://schemas.microsoft.com/office/drawing/2014/main" id="{719869CA-8CCE-47A8-A42E-3984F7239147}"/>
                    </a:ext>
                  </a:extLst>
                </p:cNvPr>
                <p:cNvCxnSpPr/>
                <p:nvPr/>
              </p:nvCxnSpPr>
              <p:spPr>
                <a:xfrm>
                  <a:off x="595686" y="1865285"/>
                  <a:ext cx="2286000" cy="0"/>
                </a:xfrm>
                <a:prstGeom prst="line">
                  <a:avLst/>
                </a:prstGeom>
                <a:ln w="3175">
                  <a:solidFill>
                    <a:srgbClr val="000000">
                      <a:alpha val="3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Cancel Button">
                  <a:extLst>
                    <a:ext uri="{FF2B5EF4-FFF2-40B4-BE49-F238E27FC236}">
                      <a16:creationId xmlns:a16="http://schemas.microsoft.com/office/drawing/2014/main" id="{B7D6D3E3-A12E-4C1B-97EE-9B201FDB6B09}"/>
                    </a:ext>
                  </a:extLst>
                </p:cNvPr>
                <p:cNvSpPr txBox="1"/>
                <p:nvPr/>
              </p:nvSpPr>
              <p:spPr>
                <a:xfrm>
                  <a:off x="2510114" y="1643635"/>
                  <a:ext cx="337364" cy="2461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dirty="0">
                      <a:solidFill>
                        <a:srgbClr val="007A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완료</a:t>
                  </a:r>
                  <a:endParaRPr lang="en-US" sz="1000" dirty="0">
                    <a:solidFill>
                      <a:srgbClr val="007A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" name="Send Button">
                  <a:extLst>
                    <a:ext uri="{FF2B5EF4-FFF2-40B4-BE49-F238E27FC236}">
                      <a16:creationId xmlns:a16="http://schemas.microsoft.com/office/drawing/2014/main" id="{071FFE0A-4AD0-4CC4-8B1F-4B9D295CA018}"/>
                    </a:ext>
                  </a:extLst>
                </p:cNvPr>
                <p:cNvSpPr txBox="1"/>
                <p:nvPr/>
              </p:nvSpPr>
              <p:spPr>
                <a:xfrm>
                  <a:off x="678757" y="1639116"/>
                  <a:ext cx="256480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ko-KR" altLang="en-US" sz="10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취소</a:t>
                  </a:r>
                  <a:endPara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3" name="Message Controls">
                <a:extLst>
                  <a:ext uri="{FF2B5EF4-FFF2-40B4-BE49-F238E27FC236}">
                    <a16:creationId xmlns:a16="http://schemas.microsoft.com/office/drawing/2014/main" id="{5671C707-1EF2-4F2F-BABA-3CD37633DD31}"/>
                  </a:ext>
                </a:extLst>
              </p:cNvPr>
              <p:cNvGrpSpPr/>
              <p:nvPr/>
            </p:nvGrpSpPr>
            <p:grpSpPr>
              <a:xfrm>
                <a:off x="677121" y="1943867"/>
                <a:ext cx="2204565" cy="1478464"/>
                <a:chOff x="677121" y="1943867"/>
                <a:chExt cx="2204565" cy="1478464"/>
              </a:xfrm>
            </p:grpSpPr>
            <p:grpSp>
              <p:nvGrpSpPr>
                <p:cNvPr id="14" name="Add Button">
                  <a:extLst>
                    <a:ext uri="{FF2B5EF4-FFF2-40B4-BE49-F238E27FC236}">
                      <a16:creationId xmlns:a16="http://schemas.microsoft.com/office/drawing/2014/main" id="{04EE9708-4B13-4555-BEB8-DC08EA4820D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622923" y="1954980"/>
                  <a:ext cx="157163" cy="157163"/>
                  <a:chOff x="6965950" y="2092326"/>
                  <a:chExt cx="157163" cy="157163"/>
                </a:xfrm>
              </p:grpSpPr>
              <p:sp>
                <p:nvSpPr>
                  <p:cNvPr id="23" name="Circle">
                    <a:extLst>
                      <a:ext uri="{FF2B5EF4-FFF2-40B4-BE49-F238E27FC236}">
                        <a16:creationId xmlns:a16="http://schemas.microsoft.com/office/drawing/2014/main" id="{693067CE-B7A8-4433-83D1-EA3090A7F7E6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965950" y="2092326"/>
                    <a:ext cx="157163" cy="157163"/>
                  </a:xfrm>
                  <a:custGeom>
                    <a:avLst/>
                    <a:gdLst>
                      <a:gd name="T0" fmla="*/ 103 w 206"/>
                      <a:gd name="T1" fmla="*/ 0 h 206"/>
                      <a:gd name="T2" fmla="*/ 0 w 206"/>
                      <a:gd name="T3" fmla="*/ 103 h 206"/>
                      <a:gd name="T4" fmla="*/ 103 w 206"/>
                      <a:gd name="T5" fmla="*/ 206 h 206"/>
                      <a:gd name="T6" fmla="*/ 206 w 206"/>
                      <a:gd name="T7" fmla="*/ 103 h 206"/>
                      <a:gd name="T8" fmla="*/ 103 w 206"/>
                      <a:gd name="T9" fmla="*/ 0 h 206"/>
                      <a:gd name="T10" fmla="*/ 103 w 206"/>
                      <a:gd name="T11" fmla="*/ 9 h 206"/>
                      <a:gd name="T12" fmla="*/ 197 w 206"/>
                      <a:gd name="T13" fmla="*/ 103 h 206"/>
                      <a:gd name="T14" fmla="*/ 103 w 206"/>
                      <a:gd name="T15" fmla="*/ 197 h 206"/>
                      <a:gd name="T16" fmla="*/ 10 w 206"/>
                      <a:gd name="T17" fmla="*/ 103 h 206"/>
                      <a:gd name="T18" fmla="*/ 103 w 206"/>
                      <a:gd name="T19" fmla="*/ 9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06" h="206">
                        <a:moveTo>
                          <a:pt x="103" y="0"/>
                        </a:moveTo>
                        <a:cubicBezTo>
                          <a:pt x="46" y="0"/>
                          <a:pt x="0" y="46"/>
                          <a:pt x="0" y="103"/>
                        </a:cubicBezTo>
                        <a:cubicBezTo>
                          <a:pt x="0" y="160"/>
                          <a:pt x="46" y="206"/>
                          <a:pt x="103" y="206"/>
                        </a:cubicBezTo>
                        <a:cubicBezTo>
                          <a:pt x="160" y="206"/>
                          <a:pt x="206" y="160"/>
                          <a:pt x="206" y="103"/>
                        </a:cubicBezTo>
                        <a:cubicBezTo>
                          <a:pt x="206" y="46"/>
                          <a:pt x="160" y="0"/>
                          <a:pt x="103" y="0"/>
                        </a:cubicBezTo>
                        <a:moveTo>
                          <a:pt x="103" y="9"/>
                        </a:moveTo>
                        <a:cubicBezTo>
                          <a:pt x="155" y="9"/>
                          <a:pt x="197" y="51"/>
                          <a:pt x="197" y="103"/>
                        </a:cubicBezTo>
                        <a:cubicBezTo>
                          <a:pt x="197" y="155"/>
                          <a:pt x="155" y="197"/>
                          <a:pt x="103" y="197"/>
                        </a:cubicBezTo>
                        <a:cubicBezTo>
                          <a:pt x="52" y="197"/>
                          <a:pt x="10" y="155"/>
                          <a:pt x="10" y="103"/>
                        </a:cubicBezTo>
                        <a:cubicBezTo>
                          <a:pt x="10" y="51"/>
                          <a:pt x="52" y="9"/>
                          <a:pt x="103" y="9"/>
                        </a:cubicBezTo>
                      </a:path>
                    </a:pathLst>
                  </a:custGeom>
                  <a:solidFill>
                    <a:srgbClr val="007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4" name="Add Icon">
                    <a:extLst>
                      <a:ext uri="{FF2B5EF4-FFF2-40B4-BE49-F238E27FC236}">
                        <a16:creationId xmlns:a16="http://schemas.microsoft.com/office/drawing/2014/main" id="{5154DFBD-972F-48CA-9841-F8A6E823AA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005638" y="2132013"/>
                    <a:ext cx="79375" cy="77788"/>
                  </a:xfrm>
                  <a:custGeom>
                    <a:avLst/>
                    <a:gdLst>
                      <a:gd name="T0" fmla="*/ 50 w 50"/>
                      <a:gd name="T1" fmla="*/ 22 h 49"/>
                      <a:gd name="T2" fmla="*/ 27 w 50"/>
                      <a:gd name="T3" fmla="*/ 22 h 49"/>
                      <a:gd name="T4" fmla="*/ 27 w 50"/>
                      <a:gd name="T5" fmla="*/ 0 h 49"/>
                      <a:gd name="T6" fmla="*/ 23 w 50"/>
                      <a:gd name="T7" fmla="*/ 0 h 49"/>
                      <a:gd name="T8" fmla="*/ 23 w 50"/>
                      <a:gd name="T9" fmla="*/ 22 h 49"/>
                      <a:gd name="T10" fmla="*/ 0 w 50"/>
                      <a:gd name="T11" fmla="*/ 22 h 49"/>
                      <a:gd name="T12" fmla="*/ 0 w 50"/>
                      <a:gd name="T13" fmla="*/ 27 h 49"/>
                      <a:gd name="T14" fmla="*/ 23 w 50"/>
                      <a:gd name="T15" fmla="*/ 27 h 49"/>
                      <a:gd name="T16" fmla="*/ 23 w 50"/>
                      <a:gd name="T17" fmla="*/ 49 h 49"/>
                      <a:gd name="T18" fmla="*/ 27 w 50"/>
                      <a:gd name="T19" fmla="*/ 49 h 49"/>
                      <a:gd name="T20" fmla="*/ 27 w 50"/>
                      <a:gd name="T21" fmla="*/ 27 h 49"/>
                      <a:gd name="T22" fmla="*/ 50 w 50"/>
                      <a:gd name="T23" fmla="*/ 27 h 49"/>
                      <a:gd name="T24" fmla="*/ 50 w 50"/>
                      <a:gd name="T25" fmla="*/ 22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50" h="49">
                        <a:moveTo>
                          <a:pt x="50" y="22"/>
                        </a:moveTo>
                        <a:lnTo>
                          <a:pt x="27" y="22"/>
                        </a:lnTo>
                        <a:lnTo>
                          <a:pt x="27" y="0"/>
                        </a:lnTo>
                        <a:lnTo>
                          <a:pt x="23" y="0"/>
                        </a:lnTo>
                        <a:lnTo>
                          <a:pt x="23" y="22"/>
                        </a:lnTo>
                        <a:lnTo>
                          <a:pt x="0" y="22"/>
                        </a:lnTo>
                        <a:lnTo>
                          <a:pt x="0" y="27"/>
                        </a:lnTo>
                        <a:lnTo>
                          <a:pt x="23" y="27"/>
                        </a:lnTo>
                        <a:lnTo>
                          <a:pt x="23" y="49"/>
                        </a:lnTo>
                        <a:lnTo>
                          <a:pt x="27" y="49"/>
                        </a:lnTo>
                        <a:lnTo>
                          <a:pt x="27" y="27"/>
                        </a:lnTo>
                        <a:lnTo>
                          <a:pt x="50" y="27"/>
                        </a:lnTo>
                        <a:lnTo>
                          <a:pt x="50" y="22"/>
                        </a:lnTo>
                        <a:close/>
                      </a:path>
                    </a:pathLst>
                  </a:custGeom>
                  <a:solidFill>
                    <a:srgbClr val="007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6" name="To Field">
                  <a:extLst>
                    <a:ext uri="{FF2B5EF4-FFF2-40B4-BE49-F238E27FC236}">
                      <a16:creationId xmlns:a16="http://schemas.microsoft.com/office/drawing/2014/main" id="{F6787D50-BCF0-4A3B-A7C9-2795A8192192}"/>
                    </a:ext>
                  </a:extLst>
                </p:cNvPr>
                <p:cNvSpPr txBox="1"/>
                <p:nvPr/>
              </p:nvSpPr>
              <p:spPr>
                <a:xfrm>
                  <a:off x="693951" y="1943867"/>
                  <a:ext cx="293414" cy="175433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이름</a:t>
                  </a:r>
                  <a:r>
                    <a:rPr lang="en-US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</a:t>
                  </a:r>
                </a:p>
              </p:txBody>
            </p:sp>
            <p:sp>
              <p:nvSpPr>
                <p:cNvPr id="17" name="From Field">
                  <a:extLst>
                    <a:ext uri="{FF2B5EF4-FFF2-40B4-BE49-F238E27FC236}">
                      <a16:creationId xmlns:a16="http://schemas.microsoft.com/office/drawing/2014/main" id="{6243BF1A-A443-4EF5-8D56-0EB8DDBCC74F}"/>
                    </a:ext>
                  </a:extLst>
                </p:cNvPr>
                <p:cNvSpPr txBox="1"/>
                <p:nvPr/>
              </p:nvSpPr>
              <p:spPr>
                <a:xfrm>
                  <a:off x="677121" y="2278412"/>
                  <a:ext cx="173189" cy="175433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ID:</a:t>
                  </a:r>
                  <a:endParaRPr lang="en-US" sz="9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" name="Subject Field">
                  <a:extLst>
                    <a:ext uri="{FF2B5EF4-FFF2-40B4-BE49-F238E27FC236}">
                      <a16:creationId xmlns:a16="http://schemas.microsoft.com/office/drawing/2014/main" id="{4E6F5A0F-3A30-4404-A991-2B4723773AF8}"/>
                    </a:ext>
                  </a:extLst>
                </p:cNvPr>
                <p:cNvSpPr txBox="1"/>
                <p:nvPr/>
              </p:nvSpPr>
              <p:spPr>
                <a:xfrm>
                  <a:off x="693951" y="2621339"/>
                  <a:ext cx="234103" cy="175433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PW:</a:t>
                  </a:r>
                </a:p>
              </p:txBody>
            </p:sp>
            <p:cxnSp>
              <p:nvCxnSpPr>
                <p:cNvPr id="19" name="Line">
                  <a:extLst>
                    <a:ext uri="{FF2B5EF4-FFF2-40B4-BE49-F238E27FC236}">
                      <a16:creationId xmlns:a16="http://schemas.microsoft.com/office/drawing/2014/main" id="{DC4AA440-7840-42C8-898B-9F3CEBB1D4ED}"/>
                    </a:ext>
                  </a:extLst>
                </p:cNvPr>
                <p:cNvCxnSpPr/>
                <p:nvPr/>
              </p:nvCxnSpPr>
              <p:spPr>
                <a:xfrm>
                  <a:off x="702048" y="2193105"/>
                  <a:ext cx="2179638" cy="0"/>
                </a:xfrm>
                <a:prstGeom prst="line">
                  <a:avLst/>
                </a:prstGeom>
                <a:ln w="3175">
                  <a:solidFill>
                    <a:srgbClr val="C8C8C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Line">
                  <a:extLst>
                    <a:ext uri="{FF2B5EF4-FFF2-40B4-BE49-F238E27FC236}">
                      <a16:creationId xmlns:a16="http://schemas.microsoft.com/office/drawing/2014/main" id="{4F9FD731-DE29-49B8-A11A-E20EFF9CBE36}"/>
                    </a:ext>
                  </a:extLst>
                </p:cNvPr>
                <p:cNvCxnSpPr/>
                <p:nvPr/>
              </p:nvCxnSpPr>
              <p:spPr>
                <a:xfrm>
                  <a:off x="702048" y="2531242"/>
                  <a:ext cx="2179638" cy="0"/>
                </a:xfrm>
                <a:prstGeom prst="line">
                  <a:avLst/>
                </a:prstGeom>
                <a:ln w="3175">
                  <a:solidFill>
                    <a:srgbClr val="C8C8C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Line">
                  <a:extLst>
                    <a:ext uri="{FF2B5EF4-FFF2-40B4-BE49-F238E27FC236}">
                      <a16:creationId xmlns:a16="http://schemas.microsoft.com/office/drawing/2014/main" id="{78E8790D-1D79-4533-B7EF-EE84052EDB60}"/>
                    </a:ext>
                  </a:extLst>
                </p:cNvPr>
                <p:cNvCxnSpPr/>
                <p:nvPr/>
              </p:nvCxnSpPr>
              <p:spPr>
                <a:xfrm>
                  <a:off x="702048" y="2869380"/>
                  <a:ext cx="2179638" cy="0"/>
                </a:xfrm>
                <a:prstGeom prst="line">
                  <a:avLst/>
                </a:prstGeom>
                <a:ln w="3175">
                  <a:solidFill>
                    <a:srgbClr val="C8C8C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Message">
                  <a:extLst>
                    <a:ext uri="{FF2B5EF4-FFF2-40B4-BE49-F238E27FC236}">
                      <a16:creationId xmlns:a16="http://schemas.microsoft.com/office/drawing/2014/main" id="{EE0F0267-FFC1-47C9-8F59-500C946E00E1}"/>
                    </a:ext>
                  </a:extLst>
                </p:cNvPr>
                <p:cNvSpPr txBox="1"/>
                <p:nvPr/>
              </p:nvSpPr>
              <p:spPr>
                <a:xfrm>
                  <a:off x="693951" y="3231510"/>
                  <a:ext cx="36998" cy="190821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348" name="그룹 347">
            <a:extLst>
              <a:ext uri="{FF2B5EF4-FFF2-40B4-BE49-F238E27FC236}">
                <a16:creationId xmlns:a16="http://schemas.microsoft.com/office/drawing/2014/main" id="{BFA3E934-BF36-4926-9714-4EC8478DA36E}"/>
              </a:ext>
            </a:extLst>
          </p:cNvPr>
          <p:cNvGrpSpPr/>
          <p:nvPr/>
        </p:nvGrpSpPr>
        <p:grpSpPr>
          <a:xfrm>
            <a:off x="6041877" y="1084231"/>
            <a:ext cx="3296437" cy="4195056"/>
            <a:chOff x="537450" y="328329"/>
            <a:chExt cx="3296437" cy="4195056"/>
          </a:xfrm>
        </p:grpSpPr>
        <p:grpSp>
          <p:nvGrpSpPr>
            <p:cNvPr id="349" name="그룹 348">
              <a:extLst>
                <a:ext uri="{FF2B5EF4-FFF2-40B4-BE49-F238E27FC236}">
                  <a16:creationId xmlns:a16="http://schemas.microsoft.com/office/drawing/2014/main" id="{6C59F0DE-CEA6-41A4-8079-F34C4F989FE0}"/>
                </a:ext>
              </a:extLst>
            </p:cNvPr>
            <p:cNvGrpSpPr/>
            <p:nvPr/>
          </p:nvGrpSpPr>
          <p:grpSpPr>
            <a:xfrm>
              <a:off x="537450" y="328329"/>
              <a:ext cx="3296437" cy="4195056"/>
              <a:chOff x="188932" y="1101412"/>
              <a:chExt cx="3296437" cy="4195056"/>
            </a:xfrm>
          </p:grpSpPr>
          <p:grpSp>
            <p:nvGrpSpPr>
              <p:cNvPr id="351" name="그룹 350">
                <a:extLst>
                  <a:ext uri="{FF2B5EF4-FFF2-40B4-BE49-F238E27FC236}">
                    <a16:creationId xmlns:a16="http://schemas.microsoft.com/office/drawing/2014/main" id="{1DC50422-FED5-436E-BEA8-237DA430F17A}"/>
                  </a:ext>
                </a:extLst>
              </p:cNvPr>
              <p:cNvGrpSpPr/>
              <p:nvPr/>
            </p:nvGrpSpPr>
            <p:grpSpPr>
              <a:xfrm>
                <a:off x="188932" y="1101412"/>
                <a:ext cx="3296437" cy="4195056"/>
                <a:chOff x="3364816" y="1310630"/>
                <a:chExt cx="3296437" cy="4195056"/>
              </a:xfrm>
            </p:grpSpPr>
            <p:pic>
              <p:nvPicPr>
                <p:cNvPr id="358" name="Object 6">
                  <a:extLst>
                    <a:ext uri="{FF2B5EF4-FFF2-40B4-BE49-F238E27FC236}">
                      <a16:creationId xmlns:a16="http://schemas.microsoft.com/office/drawing/2014/main" id="{21E786A6-4862-4E71-A908-C343B01216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3364816" y="1310630"/>
                  <a:ext cx="3296437" cy="4195056"/>
                </a:xfrm>
                <a:prstGeom prst="rect">
                  <a:avLst/>
                </a:prstGeom>
              </p:spPr>
            </p:pic>
            <p:grpSp>
              <p:nvGrpSpPr>
                <p:cNvPr id="359" name="Compose Email">
                  <a:extLst>
                    <a:ext uri="{FF2B5EF4-FFF2-40B4-BE49-F238E27FC236}">
                      <a16:creationId xmlns:a16="http://schemas.microsoft.com/office/drawing/2014/main" id="{B5C0F1B2-FA4D-44DC-8884-E91111BCA15A}"/>
                    </a:ext>
                  </a:extLst>
                </p:cNvPr>
                <p:cNvGrpSpPr/>
                <p:nvPr/>
              </p:nvGrpSpPr>
              <p:grpSpPr>
                <a:xfrm>
                  <a:off x="3769839" y="1892318"/>
                  <a:ext cx="2335281" cy="2783054"/>
                  <a:chOff x="534411" y="1243663"/>
                  <a:chExt cx="2347275" cy="4064000"/>
                </a:xfrm>
              </p:grpSpPr>
              <p:sp>
                <p:nvSpPr>
                  <p:cNvPr id="360" name="Screen">
                    <a:extLst>
                      <a:ext uri="{FF2B5EF4-FFF2-40B4-BE49-F238E27FC236}">
                        <a16:creationId xmlns:a16="http://schemas.microsoft.com/office/drawing/2014/main" id="{132F338E-B547-4DCB-9BCA-CFC082946B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4411" y="1243663"/>
                    <a:ext cx="2286000" cy="40640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61" name="Outer">
                    <a:extLst>
                      <a:ext uri="{FF2B5EF4-FFF2-40B4-BE49-F238E27FC236}">
                        <a16:creationId xmlns:a16="http://schemas.microsoft.com/office/drawing/2014/main" id="{826966D9-1616-4A72-8797-E7D2DAA0EF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9221" y="1243664"/>
                    <a:ext cx="2286000" cy="285749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362" name="Status Bar">
                    <a:extLst>
                      <a:ext uri="{FF2B5EF4-FFF2-40B4-BE49-F238E27FC236}">
                        <a16:creationId xmlns:a16="http://schemas.microsoft.com/office/drawing/2014/main" id="{7908CD37-A02B-464A-84A2-8B7E59966AA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365" name="Status Bar Background">
                      <a:extLst>
                        <a:ext uri="{FF2B5EF4-FFF2-40B4-BE49-F238E27FC236}">
                          <a16:creationId xmlns:a16="http://schemas.microsoft.com/office/drawing/2014/main" id="{A9362402-CC4D-494D-BB37-30BC6457B26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366" name="WLAN Strength">
                      <a:extLst>
                        <a:ext uri="{FF2B5EF4-FFF2-40B4-BE49-F238E27FC236}">
                          <a16:creationId xmlns:a16="http://schemas.microsoft.com/office/drawing/2014/main" id="{0A87CBAF-8B9E-4988-89D1-47152FAE75A3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67" name="Battery">
                      <a:extLst>
                        <a:ext uri="{FF2B5EF4-FFF2-40B4-BE49-F238E27FC236}">
                          <a16:creationId xmlns:a16="http://schemas.microsoft.com/office/drawing/2014/main" id="{62DBEA1F-8F3B-46D7-8DA5-E57C1B0533FF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68" name="Signal Strength">
                      <a:extLst>
                        <a:ext uri="{FF2B5EF4-FFF2-40B4-BE49-F238E27FC236}">
                          <a16:creationId xmlns:a16="http://schemas.microsoft.com/office/drawing/2014/main" id="{EF628A6A-310A-4B22-AE4C-34D989308B46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69" name="Carrier Label">
                      <a:extLst>
                        <a:ext uri="{FF2B5EF4-FFF2-40B4-BE49-F238E27FC236}">
                          <a16:creationId xmlns:a16="http://schemas.microsoft.com/office/drawing/2014/main" id="{05B72A9C-BBF8-47BF-9EEC-420C631C21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43502" y="1142320"/>
                      <a:ext cx="26129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70" name="Battery Label">
                      <a:extLst>
                        <a:ext uri="{FF2B5EF4-FFF2-40B4-BE49-F238E27FC236}">
                          <a16:creationId xmlns:a16="http://schemas.microsoft.com/office/drawing/2014/main" id="{5D4A6DF5-F0FD-4E44-9599-6EF01448E3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47189" y="1142320"/>
                      <a:ext cx="218008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  <p:sp>
                <p:nvSpPr>
                  <p:cNvPr id="363" name="Backspace Icon">
                    <a:extLst>
                      <a:ext uri="{FF2B5EF4-FFF2-40B4-BE49-F238E27FC236}">
                        <a16:creationId xmlns:a16="http://schemas.microsoft.com/office/drawing/2014/main" id="{2DC0742D-18E8-40E8-8462-05391A27B30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651499" y="4718804"/>
                    <a:ext cx="158750" cy="114299"/>
                  </a:xfrm>
                  <a:custGeom>
                    <a:avLst/>
                    <a:gdLst>
                      <a:gd name="T0" fmla="*/ 167 w 208"/>
                      <a:gd name="T1" fmla="*/ 103 h 150"/>
                      <a:gd name="T2" fmla="*/ 157 w 208"/>
                      <a:gd name="T3" fmla="*/ 113 h 150"/>
                      <a:gd name="T4" fmla="*/ 129 w 208"/>
                      <a:gd name="T5" fmla="*/ 85 h 150"/>
                      <a:gd name="T6" fmla="*/ 100 w 208"/>
                      <a:gd name="T7" fmla="*/ 113 h 150"/>
                      <a:gd name="T8" fmla="*/ 90 w 208"/>
                      <a:gd name="T9" fmla="*/ 103 h 150"/>
                      <a:gd name="T10" fmla="*/ 119 w 208"/>
                      <a:gd name="T11" fmla="*/ 75 h 150"/>
                      <a:gd name="T12" fmla="*/ 90 w 208"/>
                      <a:gd name="T13" fmla="*/ 47 h 150"/>
                      <a:gd name="T14" fmla="*/ 100 w 208"/>
                      <a:gd name="T15" fmla="*/ 37 h 150"/>
                      <a:gd name="T16" fmla="*/ 129 w 208"/>
                      <a:gd name="T17" fmla="*/ 65 h 150"/>
                      <a:gd name="T18" fmla="*/ 157 w 208"/>
                      <a:gd name="T19" fmla="*/ 37 h 150"/>
                      <a:gd name="T20" fmla="*/ 167 w 208"/>
                      <a:gd name="T21" fmla="*/ 47 h 150"/>
                      <a:gd name="T22" fmla="*/ 139 w 208"/>
                      <a:gd name="T23" fmla="*/ 75 h 150"/>
                      <a:gd name="T24" fmla="*/ 167 w 208"/>
                      <a:gd name="T25" fmla="*/ 103 h 150"/>
                      <a:gd name="T26" fmla="*/ 175 w 208"/>
                      <a:gd name="T27" fmla="*/ 0 h 150"/>
                      <a:gd name="T28" fmla="*/ 86 w 208"/>
                      <a:gd name="T29" fmla="*/ 0 h 150"/>
                      <a:gd name="T30" fmla="*/ 63 w 208"/>
                      <a:gd name="T31" fmla="*/ 10 h 150"/>
                      <a:gd name="T32" fmla="*/ 4 w 208"/>
                      <a:gd name="T33" fmla="*/ 68 h 150"/>
                      <a:gd name="T34" fmla="*/ 4 w 208"/>
                      <a:gd name="T35" fmla="*/ 82 h 150"/>
                      <a:gd name="T36" fmla="*/ 63 w 208"/>
                      <a:gd name="T37" fmla="*/ 141 h 150"/>
                      <a:gd name="T38" fmla="*/ 86 w 208"/>
                      <a:gd name="T39" fmla="*/ 150 h 150"/>
                      <a:gd name="T40" fmla="*/ 175 w 208"/>
                      <a:gd name="T41" fmla="*/ 150 h 150"/>
                      <a:gd name="T42" fmla="*/ 208 w 208"/>
                      <a:gd name="T43" fmla="*/ 117 h 150"/>
                      <a:gd name="T44" fmla="*/ 208 w 208"/>
                      <a:gd name="T45" fmla="*/ 33 h 150"/>
                      <a:gd name="T46" fmla="*/ 175 w 208"/>
                      <a:gd name="T47" fmla="*/ 0 h 1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208" h="150">
                        <a:moveTo>
                          <a:pt x="167" y="103"/>
                        </a:moveTo>
                        <a:lnTo>
                          <a:pt x="157" y="113"/>
                        </a:lnTo>
                        <a:lnTo>
                          <a:pt x="129" y="85"/>
                        </a:lnTo>
                        <a:lnTo>
                          <a:pt x="100" y="113"/>
                        </a:lnTo>
                        <a:lnTo>
                          <a:pt x="90" y="103"/>
                        </a:lnTo>
                        <a:lnTo>
                          <a:pt x="119" y="75"/>
                        </a:lnTo>
                        <a:lnTo>
                          <a:pt x="90" y="47"/>
                        </a:lnTo>
                        <a:lnTo>
                          <a:pt x="100" y="37"/>
                        </a:lnTo>
                        <a:lnTo>
                          <a:pt x="129" y="65"/>
                        </a:lnTo>
                        <a:lnTo>
                          <a:pt x="157" y="37"/>
                        </a:lnTo>
                        <a:lnTo>
                          <a:pt x="167" y="47"/>
                        </a:lnTo>
                        <a:lnTo>
                          <a:pt x="139" y="75"/>
                        </a:lnTo>
                        <a:lnTo>
                          <a:pt x="167" y="103"/>
                        </a:lnTo>
                        <a:close/>
                        <a:moveTo>
                          <a:pt x="175" y="0"/>
                        </a:moveTo>
                        <a:lnTo>
                          <a:pt x="86" y="0"/>
                        </a:lnTo>
                        <a:cubicBezTo>
                          <a:pt x="77" y="0"/>
                          <a:pt x="69" y="4"/>
                          <a:pt x="63" y="10"/>
                        </a:cubicBezTo>
                        <a:lnTo>
                          <a:pt x="4" y="68"/>
                        </a:lnTo>
                        <a:cubicBezTo>
                          <a:pt x="0" y="72"/>
                          <a:pt x="0" y="78"/>
                          <a:pt x="4" y="82"/>
                        </a:cubicBezTo>
                        <a:lnTo>
                          <a:pt x="63" y="141"/>
                        </a:lnTo>
                        <a:cubicBezTo>
                          <a:pt x="69" y="147"/>
                          <a:pt x="77" y="150"/>
                          <a:pt x="86" y="150"/>
                        </a:cubicBezTo>
                        <a:lnTo>
                          <a:pt x="175" y="150"/>
                        </a:lnTo>
                        <a:cubicBezTo>
                          <a:pt x="194" y="150"/>
                          <a:pt x="208" y="135"/>
                          <a:pt x="208" y="117"/>
                        </a:cubicBezTo>
                        <a:lnTo>
                          <a:pt x="208" y="33"/>
                        </a:lnTo>
                        <a:cubicBezTo>
                          <a:pt x="208" y="15"/>
                          <a:pt x="194" y="0"/>
                          <a:pt x="175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64" name="Message">
                    <a:extLst>
                      <a:ext uri="{FF2B5EF4-FFF2-40B4-BE49-F238E27FC236}">
                        <a16:creationId xmlns:a16="http://schemas.microsoft.com/office/drawing/2014/main" id="{0E79F5C9-F7B1-4364-8EEE-134448D31A9C}"/>
                      </a:ext>
                    </a:extLst>
                  </p:cNvPr>
                  <p:cNvSpPr txBox="1"/>
                  <p:nvPr/>
                </p:nvSpPr>
                <p:spPr>
                  <a:xfrm>
                    <a:off x="693951" y="3231510"/>
                    <a:ext cx="36998" cy="190820"/>
                  </a:xfrm>
                  <a:prstGeom prst="rect">
                    <a:avLst/>
                  </a:prstGeom>
                  <a:noFill/>
                </p:spPr>
                <p:txBody>
                  <a:bodyPr wrap="none" lIns="18288" tIns="18288" rIns="18288" bIns="18288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352" name="Toolbar Background">
                <a:extLst>
                  <a:ext uri="{FF2B5EF4-FFF2-40B4-BE49-F238E27FC236}">
                    <a16:creationId xmlns:a16="http://schemas.microsoft.com/office/drawing/2014/main" id="{02EE761E-DFC4-406A-8A52-246C85613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975" y="1890820"/>
                <a:ext cx="2286000" cy="314325"/>
              </a:xfrm>
              <a:prstGeom prst="rect">
                <a:avLst/>
              </a:prstGeom>
              <a:solidFill>
                <a:srgbClr val="F6F6F6">
                  <a:alpha val="9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HOME</a:t>
                </a:r>
              </a:p>
            </p:txBody>
          </p:sp>
          <p:pic>
            <p:nvPicPr>
              <p:cNvPr id="353" name="그림 352">
                <a:extLst>
                  <a:ext uri="{FF2B5EF4-FFF2-40B4-BE49-F238E27FC236}">
                    <a16:creationId xmlns:a16="http://schemas.microsoft.com/office/drawing/2014/main" id="{D0B501E1-B3E9-4163-8A13-4B6D68C56B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202" y="2201473"/>
                <a:ext cx="2281962" cy="2237826"/>
              </a:xfrm>
              <a:prstGeom prst="rect">
                <a:avLst/>
              </a:prstGeom>
            </p:spPr>
          </p:pic>
          <p:sp>
            <p:nvSpPr>
              <p:cNvPr id="354" name="Button">
                <a:extLst>
                  <a:ext uri="{FF2B5EF4-FFF2-40B4-BE49-F238E27FC236}">
                    <a16:creationId xmlns:a16="http://schemas.microsoft.com/office/drawing/2014/main" id="{3C5508E4-ACC5-4BD3-98FA-DCFA6B085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03" y="2292533"/>
                <a:ext cx="1083199" cy="241995"/>
              </a:xfrm>
              <a:prstGeom prst="roundRect">
                <a:avLst>
                  <a:gd name="adj" fmla="val 8776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사용자정보등록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5" name="Button">
                <a:extLst>
                  <a:ext uri="{FF2B5EF4-FFF2-40B4-BE49-F238E27FC236}">
                    <a16:creationId xmlns:a16="http://schemas.microsoft.com/office/drawing/2014/main" id="{D5BA5A0D-5A4C-4A25-95C0-249EFF5886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7640" y="2289634"/>
                <a:ext cx="1083199" cy="241995"/>
              </a:xfrm>
              <a:prstGeom prst="roundRect">
                <a:avLst>
                  <a:gd name="adj" fmla="val 8776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음식추천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6" name="Button">
                <a:extLst>
                  <a:ext uri="{FF2B5EF4-FFF2-40B4-BE49-F238E27FC236}">
                    <a16:creationId xmlns:a16="http://schemas.microsoft.com/office/drawing/2014/main" id="{36622620-192B-4D74-B1EB-265F70D6C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7821" y="2795495"/>
                <a:ext cx="1093448" cy="241995"/>
              </a:xfrm>
              <a:prstGeom prst="roundRect">
                <a:avLst>
                  <a:gd name="adj" fmla="val 8776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알림설정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7" name="Button">
                <a:extLst>
                  <a:ext uri="{FF2B5EF4-FFF2-40B4-BE49-F238E27FC236}">
                    <a16:creationId xmlns:a16="http://schemas.microsoft.com/office/drawing/2014/main" id="{2B395C49-3DF2-4EE3-B1AE-4C23B20E8B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300" y="2795496"/>
                <a:ext cx="1083198" cy="241995"/>
              </a:xfrm>
              <a:prstGeom prst="roundRect">
                <a:avLst>
                  <a:gd name="adj" fmla="val 8776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칼로리 계산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0" name="Cancel Button">
              <a:extLst>
                <a:ext uri="{FF2B5EF4-FFF2-40B4-BE49-F238E27FC236}">
                  <a16:creationId xmlns:a16="http://schemas.microsoft.com/office/drawing/2014/main" id="{1ACADD0B-2B4A-4A21-9D77-717E6A02EB15}"/>
                </a:ext>
              </a:extLst>
            </p:cNvPr>
            <p:cNvSpPr txBox="1"/>
            <p:nvPr/>
          </p:nvSpPr>
          <p:spPr>
            <a:xfrm>
              <a:off x="2869482" y="1198519"/>
              <a:ext cx="25648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종료</a:t>
              </a:r>
              <a:endParaRPr lang="en-US" sz="1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ABAB794-FCA1-47CC-B04D-89685D469980}"/>
              </a:ext>
            </a:extLst>
          </p:cNvPr>
          <p:cNvGrpSpPr/>
          <p:nvPr/>
        </p:nvGrpSpPr>
        <p:grpSpPr>
          <a:xfrm>
            <a:off x="122467" y="1089390"/>
            <a:ext cx="3296437" cy="4195056"/>
            <a:chOff x="-2554" y="1084231"/>
            <a:chExt cx="3296437" cy="4195056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95C7E9D-ACA1-43D8-93BC-ACEA1A8A960D}"/>
                </a:ext>
              </a:extLst>
            </p:cNvPr>
            <p:cNvGrpSpPr/>
            <p:nvPr/>
          </p:nvGrpSpPr>
          <p:grpSpPr>
            <a:xfrm>
              <a:off x="-2554" y="1084231"/>
              <a:ext cx="3296437" cy="4195056"/>
              <a:chOff x="1139976" y="1173443"/>
              <a:chExt cx="3296437" cy="4195056"/>
            </a:xfrm>
          </p:grpSpPr>
          <p:pic>
            <p:nvPicPr>
              <p:cNvPr id="228" name="Object 6">
                <a:extLst>
                  <a:ext uri="{FF2B5EF4-FFF2-40B4-BE49-F238E27FC236}">
                    <a16:creationId xmlns:a16="http://schemas.microsoft.com/office/drawing/2014/main" id="{3F452732-1FCA-4B85-BF78-B20905DC6A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39976" y="1173443"/>
                <a:ext cx="3296437" cy="4195056"/>
              </a:xfrm>
              <a:prstGeom prst="rect">
                <a:avLst/>
              </a:prstGeom>
            </p:spPr>
          </p:pic>
          <p:grpSp>
            <p:nvGrpSpPr>
              <p:cNvPr id="229" name="Compose Email">
                <a:extLst>
                  <a:ext uri="{FF2B5EF4-FFF2-40B4-BE49-F238E27FC236}">
                    <a16:creationId xmlns:a16="http://schemas.microsoft.com/office/drawing/2014/main" id="{68E03926-ED8D-43AA-8A23-EB583980D6E2}"/>
                  </a:ext>
                </a:extLst>
              </p:cNvPr>
              <p:cNvGrpSpPr/>
              <p:nvPr/>
            </p:nvGrpSpPr>
            <p:grpSpPr>
              <a:xfrm>
                <a:off x="1545095" y="1766241"/>
                <a:ext cx="2335281" cy="2783054"/>
                <a:chOff x="534411" y="1243663"/>
                <a:chExt cx="2347275" cy="4064000"/>
              </a:xfrm>
            </p:grpSpPr>
            <p:sp>
              <p:nvSpPr>
                <p:cNvPr id="230" name="Screen">
                  <a:extLst>
                    <a:ext uri="{FF2B5EF4-FFF2-40B4-BE49-F238E27FC236}">
                      <a16:creationId xmlns:a16="http://schemas.microsoft.com/office/drawing/2014/main" id="{31CF32FD-31F7-4E73-BA55-B4A6A4835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4411" y="1243663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Outer">
                  <a:extLst>
                    <a:ext uri="{FF2B5EF4-FFF2-40B4-BE49-F238E27FC236}">
                      <a16:creationId xmlns:a16="http://schemas.microsoft.com/office/drawing/2014/main" id="{27B604F8-FBC1-45B9-BB72-4D2052DC4F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9221" y="1243664"/>
                  <a:ext cx="2286000" cy="285749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32" name="Status Bar">
                  <a:extLst>
                    <a:ext uri="{FF2B5EF4-FFF2-40B4-BE49-F238E27FC236}">
                      <a16:creationId xmlns:a16="http://schemas.microsoft.com/office/drawing/2014/main" id="{D4A4F25F-3B19-4FA9-A5B1-57F7BDC8801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91" name="Status Bar Background">
                    <a:extLst>
                      <a:ext uri="{FF2B5EF4-FFF2-40B4-BE49-F238E27FC236}">
                        <a16:creationId xmlns:a16="http://schemas.microsoft.com/office/drawing/2014/main" id="{9C482C39-0EF8-4E73-932D-32E9461470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2" name="WLAN Strength">
                    <a:extLst>
                      <a:ext uri="{FF2B5EF4-FFF2-40B4-BE49-F238E27FC236}">
                        <a16:creationId xmlns:a16="http://schemas.microsoft.com/office/drawing/2014/main" id="{2FA6049B-A048-4371-952F-E411A2BCD3F9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93" name="Battery">
                    <a:extLst>
                      <a:ext uri="{FF2B5EF4-FFF2-40B4-BE49-F238E27FC236}">
                        <a16:creationId xmlns:a16="http://schemas.microsoft.com/office/drawing/2014/main" id="{DDB23D7D-E67E-44A1-9532-E6FCAD9897FB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94" name="Signal Strength">
                    <a:extLst>
                      <a:ext uri="{FF2B5EF4-FFF2-40B4-BE49-F238E27FC236}">
                        <a16:creationId xmlns:a16="http://schemas.microsoft.com/office/drawing/2014/main" id="{AC034789-FDF3-436D-BCB9-0188995F6825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95" name="Carrier Label">
                    <a:extLst>
                      <a:ext uri="{FF2B5EF4-FFF2-40B4-BE49-F238E27FC236}">
                        <a16:creationId xmlns:a16="http://schemas.microsoft.com/office/drawing/2014/main" id="{67AC9CCF-5263-4355-9157-A20EB8233251}"/>
                      </a:ext>
                    </a:extLst>
                  </p:cNvPr>
                  <p:cNvSpPr txBox="1"/>
                  <p:nvPr/>
                </p:nvSpPr>
                <p:spPr>
                  <a:xfrm>
                    <a:off x="5143502" y="1142320"/>
                    <a:ext cx="26129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296" name="Battery Label">
                    <a:extLst>
                      <a:ext uri="{FF2B5EF4-FFF2-40B4-BE49-F238E27FC236}">
                        <a16:creationId xmlns:a16="http://schemas.microsoft.com/office/drawing/2014/main" id="{C405B6CA-5FCF-4B25-8826-F971FFDE2AC7}"/>
                      </a:ext>
                    </a:extLst>
                  </p:cNvPr>
                  <p:cNvSpPr txBox="1"/>
                  <p:nvPr/>
                </p:nvSpPr>
                <p:spPr>
                  <a:xfrm>
                    <a:off x="6647189" y="1142320"/>
                    <a:ext cx="218008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288" name="Backspace Icon">
                  <a:extLst>
                    <a:ext uri="{FF2B5EF4-FFF2-40B4-BE49-F238E27FC236}">
                      <a16:creationId xmlns:a16="http://schemas.microsoft.com/office/drawing/2014/main" id="{2509C890-F152-4F71-9E28-0CDFF47CB6A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51499" y="4718804"/>
                  <a:ext cx="158750" cy="114299"/>
                </a:xfrm>
                <a:custGeom>
                  <a:avLst/>
                  <a:gdLst>
                    <a:gd name="T0" fmla="*/ 167 w 208"/>
                    <a:gd name="T1" fmla="*/ 103 h 150"/>
                    <a:gd name="T2" fmla="*/ 157 w 208"/>
                    <a:gd name="T3" fmla="*/ 113 h 150"/>
                    <a:gd name="T4" fmla="*/ 129 w 208"/>
                    <a:gd name="T5" fmla="*/ 85 h 150"/>
                    <a:gd name="T6" fmla="*/ 100 w 208"/>
                    <a:gd name="T7" fmla="*/ 113 h 150"/>
                    <a:gd name="T8" fmla="*/ 90 w 208"/>
                    <a:gd name="T9" fmla="*/ 103 h 150"/>
                    <a:gd name="T10" fmla="*/ 119 w 208"/>
                    <a:gd name="T11" fmla="*/ 75 h 150"/>
                    <a:gd name="T12" fmla="*/ 90 w 208"/>
                    <a:gd name="T13" fmla="*/ 47 h 150"/>
                    <a:gd name="T14" fmla="*/ 100 w 208"/>
                    <a:gd name="T15" fmla="*/ 37 h 150"/>
                    <a:gd name="T16" fmla="*/ 129 w 208"/>
                    <a:gd name="T17" fmla="*/ 65 h 150"/>
                    <a:gd name="T18" fmla="*/ 157 w 208"/>
                    <a:gd name="T19" fmla="*/ 37 h 150"/>
                    <a:gd name="T20" fmla="*/ 167 w 208"/>
                    <a:gd name="T21" fmla="*/ 47 h 150"/>
                    <a:gd name="T22" fmla="*/ 139 w 208"/>
                    <a:gd name="T23" fmla="*/ 75 h 150"/>
                    <a:gd name="T24" fmla="*/ 167 w 208"/>
                    <a:gd name="T25" fmla="*/ 103 h 150"/>
                    <a:gd name="T26" fmla="*/ 175 w 208"/>
                    <a:gd name="T27" fmla="*/ 0 h 150"/>
                    <a:gd name="T28" fmla="*/ 86 w 208"/>
                    <a:gd name="T29" fmla="*/ 0 h 150"/>
                    <a:gd name="T30" fmla="*/ 63 w 208"/>
                    <a:gd name="T31" fmla="*/ 10 h 150"/>
                    <a:gd name="T32" fmla="*/ 4 w 208"/>
                    <a:gd name="T33" fmla="*/ 68 h 150"/>
                    <a:gd name="T34" fmla="*/ 4 w 208"/>
                    <a:gd name="T35" fmla="*/ 82 h 150"/>
                    <a:gd name="T36" fmla="*/ 63 w 208"/>
                    <a:gd name="T37" fmla="*/ 141 h 150"/>
                    <a:gd name="T38" fmla="*/ 86 w 208"/>
                    <a:gd name="T39" fmla="*/ 150 h 150"/>
                    <a:gd name="T40" fmla="*/ 175 w 208"/>
                    <a:gd name="T41" fmla="*/ 150 h 150"/>
                    <a:gd name="T42" fmla="*/ 208 w 208"/>
                    <a:gd name="T43" fmla="*/ 117 h 150"/>
                    <a:gd name="T44" fmla="*/ 208 w 208"/>
                    <a:gd name="T45" fmla="*/ 33 h 150"/>
                    <a:gd name="T46" fmla="*/ 175 w 208"/>
                    <a:gd name="T47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8" h="150">
                      <a:moveTo>
                        <a:pt x="167" y="103"/>
                      </a:moveTo>
                      <a:lnTo>
                        <a:pt x="157" y="113"/>
                      </a:lnTo>
                      <a:lnTo>
                        <a:pt x="129" y="85"/>
                      </a:lnTo>
                      <a:lnTo>
                        <a:pt x="100" y="113"/>
                      </a:lnTo>
                      <a:lnTo>
                        <a:pt x="90" y="103"/>
                      </a:lnTo>
                      <a:lnTo>
                        <a:pt x="119" y="75"/>
                      </a:lnTo>
                      <a:lnTo>
                        <a:pt x="90" y="47"/>
                      </a:lnTo>
                      <a:lnTo>
                        <a:pt x="100" y="37"/>
                      </a:lnTo>
                      <a:lnTo>
                        <a:pt x="129" y="65"/>
                      </a:lnTo>
                      <a:lnTo>
                        <a:pt x="157" y="37"/>
                      </a:lnTo>
                      <a:lnTo>
                        <a:pt x="167" y="47"/>
                      </a:lnTo>
                      <a:lnTo>
                        <a:pt x="139" y="75"/>
                      </a:lnTo>
                      <a:lnTo>
                        <a:pt x="167" y="103"/>
                      </a:lnTo>
                      <a:close/>
                      <a:moveTo>
                        <a:pt x="175" y="0"/>
                      </a:moveTo>
                      <a:lnTo>
                        <a:pt x="86" y="0"/>
                      </a:lnTo>
                      <a:cubicBezTo>
                        <a:pt x="77" y="0"/>
                        <a:pt x="69" y="4"/>
                        <a:pt x="63" y="10"/>
                      </a:cubicBezTo>
                      <a:lnTo>
                        <a:pt x="4" y="68"/>
                      </a:lnTo>
                      <a:cubicBezTo>
                        <a:pt x="0" y="72"/>
                        <a:pt x="0" y="78"/>
                        <a:pt x="4" y="82"/>
                      </a:cubicBezTo>
                      <a:lnTo>
                        <a:pt x="63" y="141"/>
                      </a:lnTo>
                      <a:cubicBezTo>
                        <a:pt x="69" y="147"/>
                        <a:pt x="77" y="150"/>
                        <a:pt x="86" y="150"/>
                      </a:cubicBezTo>
                      <a:lnTo>
                        <a:pt x="175" y="150"/>
                      </a:lnTo>
                      <a:cubicBezTo>
                        <a:pt x="194" y="150"/>
                        <a:pt x="208" y="135"/>
                        <a:pt x="208" y="117"/>
                      </a:cubicBezTo>
                      <a:lnTo>
                        <a:pt x="208" y="33"/>
                      </a:lnTo>
                      <a:cubicBezTo>
                        <a:pt x="208" y="15"/>
                        <a:pt x="194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3" name="Message">
                  <a:extLst>
                    <a:ext uri="{FF2B5EF4-FFF2-40B4-BE49-F238E27FC236}">
                      <a16:creationId xmlns:a16="http://schemas.microsoft.com/office/drawing/2014/main" id="{1D14EADA-0DB4-418A-A83E-FE61CDD5E7D9}"/>
                    </a:ext>
                  </a:extLst>
                </p:cNvPr>
                <p:cNvSpPr txBox="1"/>
                <p:nvPr/>
              </p:nvSpPr>
              <p:spPr>
                <a:xfrm>
                  <a:off x="693951" y="3231510"/>
                  <a:ext cx="36998" cy="190820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4EB93802-2B2A-4B28-972D-8EA068D8A4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1570" y="1956424"/>
                <a:ext cx="2267505" cy="2582060"/>
              </a:xfrm>
              <a:prstGeom prst="rect">
                <a:avLst/>
              </a:prstGeom>
            </p:spPr>
          </p:pic>
          <p:grpSp>
            <p:nvGrpSpPr>
              <p:cNvPr id="299" name="Activity Indicator">
                <a:extLst>
                  <a:ext uri="{FF2B5EF4-FFF2-40B4-BE49-F238E27FC236}">
                    <a16:creationId xmlns:a16="http://schemas.microsoft.com/office/drawing/2014/main" id="{BF1B8360-CA29-4C15-98BC-3D6BBE0A3CD0}"/>
                  </a:ext>
                </a:extLst>
              </p:cNvPr>
              <p:cNvGrpSpPr/>
              <p:nvPr/>
            </p:nvGrpSpPr>
            <p:grpSpPr>
              <a:xfrm>
                <a:off x="2435508" y="3905164"/>
                <a:ext cx="691584" cy="175433"/>
                <a:chOff x="4659313" y="3327385"/>
                <a:chExt cx="691584" cy="175433"/>
              </a:xfrm>
            </p:grpSpPr>
            <p:sp>
              <p:nvSpPr>
                <p:cNvPr id="300" name="Status Text">
                  <a:extLst>
                    <a:ext uri="{FF2B5EF4-FFF2-40B4-BE49-F238E27FC236}">
                      <a16:creationId xmlns:a16="http://schemas.microsoft.com/office/drawing/2014/main" id="{21B61DCB-A39E-453D-82CE-03E9FED3528B}"/>
                    </a:ext>
                  </a:extLst>
                </p:cNvPr>
                <p:cNvSpPr txBox="1"/>
                <p:nvPr/>
              </p:nvSpPr>
              <p:spPr>
                <a:xfrm>
                  <a:off x="4820239" y="3327385"/>
                  <a:ext cx="530658" cy="175433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Loading…</a:t>
                  </a:r>
                </a:p>
              </p:txBody>
            </p:sp>
            <p:grpSp>
              <p:nvGrpSpPr>
                <p:cNvPr id="301" name="Spinner">
                  <a:extLst>
                    <a:ext uri="{FF2B5EF4-FFF2-40B4-BE49-F238E27FC236}">
                      <a16:creationId xmlns:a16="http://schemas.microsoft.com/office/drawing/2014/main" id="{A54DF054-2F0C-4344-AEB2-3FCD466E58D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659313" y="3340100"/>
                  <a:ext cx="149225" cy="150813"/>
                  <a:chOff x="4659313" y="3340100"/>
                  <a:chExt cx="149225" cy="150813"/>
                </a:xfrm>
              </p:grpSpPr>
              <p:sp>
                <p:nvSpPr>
                  <p:cNvPr id="302" name="Part">
                    <a:extLst>
                      <a:ext uri="{FF2B5EF4-FFF2-40B4-BE49-F238E27FC236}">
                        <a16:creationId xmlns:a16="http://schemas.microsoft.com/office/drawing/2014/main" id="{EAF65B04-6E23-4098-B155-1489332073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27575" y="3340100"/>
                    <a:ext cx="14287" cy="36513"/>
                  </a:xfrm>
                  <a:custGeom>
                    <a:avLst/>
                    <a:gdLst>
                      <a:gd name="T0" fmla="*/ 23 w 47"/>
                      <a:gd name="T1" fmla="*/ 0 h 127"/>
                      <a:gd name="T2" fmla="*/ 47 w 47"/>
                      <a:gd name="T3" fmla="*/ 23 h 127"/>
                      <a:gd name="T4" fmla="*/ 47 w 47"/>
                      <a:gd name="T5" fmla="*/ 104 h 127"/>
                      <a:gd name="T6" fmla="*/ 23 w 47"/>
                      <a:gd name="T7" fmla="*/ 127 h 127"/>
                      <a:gd name="T8" fmla="*/ 0 w 47"/>
                      <a:gd name="T9" fmla="*/ 104 h 127"/>
                      <a:gd name="T10" fmla="*/ 0 w 47"/>
                      <a:gd name="T11" fmla="*/ 23 h 127"/>
                      <a:gd name="T12" fmla="*/ 23 w 47"/>
                      <a:gd name="T13" fmla="*/ 0 h 1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7" h="127">
                        <a:moveTo>
                          <a:pt x="23" y="0"/>
                        </a:moveTo>
                        <a:cubicBezTo>
                          <a:pt x="36" y="0"/>
                          <a:pt x="47" y="10"/>
                          <a:pt x="47" y="23"/>
                        </a:cubicBezTo>
                        <a:lnTo>
                          <a:pt x="47" y="104"/>
                        </a:lnTo>
                        <a:cubicBezTo>
                          <a:pt x="47" y="117"/>
                          <a:pt x="36" y="127"/>
                          <a:pt x="23" y="127"/>
                        </a:cubicBezTo>
                        <a:cubicBezTo>
                          <a:pt x="10" y="127"/>
                          <a:pt x="0" y="117"/>
                          <a:pt x="0" y="104"/>
                        </a:cubicBezTo>
                        <a:lnTo>
                          <a:pt x="0" y="23"/>
                        </a:lnTo>
                        <a:cubicBezTo>
                          <a:pt x="0" y="10"/>
                          <a:pt x="10" y="0"/>
                          <a:pt x="23" y="0"/>
                        </a:cubicBezTo>
                        <a:close/>
                      </a:path>
                    </a:pathLst>
                  </a:custGeom>
                  <a:solidFill>
                    <a:srgbClr val="BABAB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3" name="Part">
                    <a:extLst>
                      <a:ext uri="{FF2B5EF4-FFF2-40B4-BE49-F238E27FC236}">
                        <a16:creationId xmlns:a16="http://schemas.microsoft.com/office/drawing/2014/main" id="{9AEE6D53-7D71-482F-A0F3-EC09BC4C5F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9800" y="3348038"/>
                    <a:ext cx="26987" cy="34925"/>
                  </a:xfrm>
                  <a:custGeom>
                    <a:avLst/>
                    <a:gdLst>
                      <a:gd name="T0" fmla="*/ 79 w 94"/>
                      <a:gd name="T1" fmla="*/ 7 h 123"/>
                      <a:gd name="T2" fmla="*/ 87 w 94"/>
                      <a:gd name="T3" fmla="*/ 38 h 123"/>
                      <a:gd name="T4" fmla="*/ 47 w 94"/>
                      <a:gd name="T5" fmla="*/ 108 h 123"/>
                      <a:gd name="T6" fmla="*/ 15 w 94"/>
                      <a:gd name="T7" fmla="*/ 117 h 123"/>
                      <a:gd name="T8" fmla="*/ 7 w 94"/>
                      <a:gd name="T9" fmla="*/ 85 h 123"/>
                      <a:gd name="T10" fmla="*/ 47 w 94"/>
                      <a:gd name="T11" fmla="*/ 15 h 123"/>
                      <a:gd name="T12" fmla="*/ 79 w 94"/>
                      <a:gd name="T13" fmla="*/ 7 h 1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4" h="123">
                        <a:moveTo>
                          <a:pt x="79" y="7"/>
                        </a:moveTo>
                        <a:cubicBezTo>
                          <a:pt x="90" y="13"/>
                          <a:pt x="94" y="27"/>
                          <a:pt x="87" y="38"/>
                        </a:cubicBezTo>
                        <a:lnTo>
                          <a:pt x="47" y="108"/>
                        </a:lnTo>
                        <a:cubicBezTo>
                          <a:pt x="41" y="119"/>
                          <a:pt x="27" y="123"/>
                          <a:pt x="15" y="117"/>
                        </a:cubicBezTo>
                        <a:cubicBezTo>
                          <a:pt x="4" y="110"/>
                          <a:pt x="0" y="96"/>
                          <a:pt x="7" y="85"/>
                        </a:cubicBezTo>
                        <a:lnTo>
                          <a:pt x="47" y="15"/>
                        </a:lnTo>
                        <a:cubicBezTo>
                          <a:pt x="53" y="4"/>
                          <a:pt x="68" y="0"/>
                          <a:pt x="79" y="7"/>
                        </a:cubicBezTo>
                        <a:close/>
                      </a:path>
                    </a:pathLst>
                  </a:custGeom>
                  <a:solidFill>
                    <a:srgbClr val="BABAB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4" name="Part">
                    <a:extLst>
                      <a:ext uri="{FF2B5EF4-FFF2-40B4-BE49-F238E27FC236}">
                        <a16:creationId xmlns:a16="http://schemas.microsoft.com/office/drawing/2014/main" id="{5F387B9A-1834-4AE4-AD0D-8B16EE80B0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5675" y="3373438"/>
                    <a:ext cx="34925" cy="26988"/>
                  </a:xfrm>
                  <a:custGeom>
                    <a:avLst/>
                    <a:gdLst>
                      <a:gd name="T0" fmla="*/ 117 w 123"/>
                      <a:gd name="T1" fmla="*/ 15 h 93"/>
                      <a:gd name="T2" fmla="*/ 108 w 123"/>
                      <a:gd name="T3" fmla="*/ 47 h 93"/>
                      <a:gd name="T4" fmla="*/ 39 w 123"/>
                      <a:gd name="T5" fmla="*/ 87 h 93"/>
                      <a:gd name="T6" fmla="*/ 7 w 123"/>
                      <a:gd name="T7" fmla="*/ 78 h 93"/>
                      <a:gd name="T8" fmla="*/ 15 w 123"/>
                      <a:gd name="T9" fmla="*/ 46 h 93"/>
                      <a:gd name="T10" fmla="*/ 85 w 123"/>
                      <a:gd name="T11" fmla="*/ 6 h 93"/>
                      <a:gd name="T12" fmla="*/ 117 w 123"/>
                      <a:gd name="T13" fmla="*/ 15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3" h="93">
                        <a:moveTo>
                          <a:pt x="117" y="15"/>
                        </a:moveTo>
                        <a:cubicBezTo>
                          <a:pt x="123" y="26"/>
                          <a:pt x="120" y="40"/>
                          <a:pt x="108" y="47"/>
                        </a:cubicBezTo>
                        <a:lnTo>
                          <a:pt x="39" y="87"/>
                        </a:lnTo>
                        <a:cubicBezTo>
                          <a:pt x="28" y="93"/>
                          <a:pt x="13" y="89"/>
                          <a:pt x="7" y="78"/>
                        </a:cubicBezTo>
                        <a:cubicBezTo>
                          <a:pt x="0" y="67"/>
                          <a:pt x="4" y="53"/>
                          <a:pt x="15" y="46"/>
                        </a:cubicBezTo>
                        <a:lnTo>
                          <a:pt x="85" y="6"/>
                        </a:lnTo>
                        <a:cubicBezTo>
                          <a:pt x="96" y="0"/>
                          <a:pt x="110" y="3"/>
                          <a:pt x="117" y="15"/>
                        </a:cubicBezTo>
                        <a:close/>
                      </a:path>
                    </a:pathLst>
                  </a:custGeom>
                  <a:solidFill>
                    <a:srgbClr val="BABAB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5" name="Part">
                    <a:extLst>
                      <a:ext uri="{FF2B5EF4-FFF2-40B4-BE49-F238E27FC236}">
                        <a16:creationId xmlns:a16="http://schemas.microsoft.com/office/drawing/2014/main" id="{99CD5643-9F30-4E94-AD0D-23D3896C1A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73613" y="3408363"/>
                    <a:ext cx="34925" cy="14288"/>
                  </a:xfrm>
                  <a:custGeom>
                    <a:avLst/>
                    <a:gdLst>
                      <a:gd name="T0" fmla="*/ 127 w 127"/>
                      <a:gd name="T1" fmla="*/ 23 h 47"/>
                      <a:gd name="T2" fmla="*/ 104 w 127"/>
                      <a:gd name="T3" fmla="*/ 47 h 47"/>
                      <a:gd name="T4" fmla="*/ 24 w 127"/>
                      <a:gd name="T5" fmla="*/ 47 h 47"/>
                      <a:gd name="T6" fmla="*/ 0 w 127"/>
                      <a:gd name="T7" fmla="*/ 23 h 47"/>
                      <a:gd name="T8" fmla="*/ 24 w 127"/>
                      <a:gd name="T9" fmla="*/ 0 h 47"/>
                      <a:gd name="T10" fmla="*/ 104 w 127"/>
                      <a:gd name="T11" fmla="*/ 0 h 47"/>
                      <a:gd name="T12" fmla="*/ 127 w 127"/>
                      <a:gd name="T13" fmla="*/ 23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47">
                        <a:moveTo>
                          <a:pt x="127" y="23"/>
                        </a:moveTo>
                        <a:cubicBezTo>
                          <a:pt x="127" y="36"/>
                          <a:pt x="117" y="47"/>
                          <a:pt x="104" y="47"/>
                        </a:cubicBezTo>
                        <a:lnTo>
                          <a:pt x="24" y="47"/>
                        </a:lnTo>
                        <a:cubicBezTo>
                          <a:pt x="11" y="47"/>
                          <a:pt x="0" y="36"/>
                          <a:pt x="0" y="23"/>
                        </a:cubicBezTo>
                        <a:cubicBezTo>
                          <a:pt x="0" y="10"/>
                          <a:pt x="11" y="0"/>
                          <a:pt x="24" y="0"/>
                        </a:cubicBezTo>
                        <a:lnTo>
                          <a:pt x="104" y="0"/>
                        </a:lnTo>
                        <a:cubicBezTo>
                          <a:pt x="117" y="0"/>
                          <a:pt x="127" y="10"/>
                          <a:pt x="127" y="23"/>
                        </a:cubicBezTo>
                        <a:close/>
                      </a:path>
                    </a:pathLst>
                  </a:custGeom>
                  <a:solidFill>
                    <a:srgbClr val="BABAB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6" name="Part">
                    <a:extLst>
                      <a:ext uri="{FF2B5EF4-FFF2-40B4-BE49-F238E27FC236}">
                        <a16:creationId xmlns:a16="http://schemas.microsoft.com/office/drawing/2014/main" id="{F15B0650-8AED-42ED-B29A-5422C7CD21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5675" y="3430588"/>
                    <a:ext cx="34925" cy="26988"/>
                  </a:xfrm>
                  <a:custGeom>
                    <a:avLst/>
                    <a:gdLst>
                      <a:gd name="T0" fmla="*/ 117 w 123"/>
                      <a:gd name="T1" fmla="*/ 79 h 94"/>
                      <a:gd name="T2" fmla="*/ 85 w 123"/>
                      <a:gd name="T3" fmla="*/ 87 h 94"/>
                      <a:gd name="T4" fmla="*/ 15 w 123"/>
                      <a:gd name="T5" fmla="*/ 47 h 94"/>
                      <a:gd name="T6" fmla="*/ 7 w 123"/>
                      <a:gd name="T7" fmla="*/ 15 h 94"/>
                      <a:gd name="T8" fmla="*/ 39 w 123"/>
                      <a:gd name="T9" fmla="*/ 7 h 94"/>
                      <a:gd name="T10" fmla="*/ 108 w 123"/>
                      <a:gd name="T11" fmla="*/ 47 h 94"/>
                      <a:gd name="T12" fmla="*/ 117 w 123"/>
                      <a:gd name="T13" fmla="*/ 79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3" h="94">
                        <a:moveTo>
                          <a:pt x="117" y="79"/>
                        </a:moveTo>
                        <a:cubicBezTo>
                          <a:pt x="110" y="90"/>
                          <a:pt x="96" y="94"/>
                          <a:pt x="85" y="87"/>
                        </a:cubicBezTo>
                        <a:lnTo>
                          <a:pt x="15" y="47"/>
                        </a:lnTo>
                        <a:cubicBezTo>
                          <a:pt x="4" y="41"/>
                          <a:pt x="0" y="27"/>
                          <a:pt x="7" y="15"/>
                        </a:cubicBezTo>
                        <a:cubicBezTo>
                          <a:pt x="13" y="4"/>
                          <a:pt x="28" y="0"/>
                          <a:pt x="39" y="7"/>
                        </a:cubicBezTo>
                        <a:lnTo>
                          <a:pt x="108" y="47"/>
                        </a:lnTo>
                        <a:cubicBezTo>
                          <a:pt x="119" y="53"/>
                          <a:pt x="123" y="68"/>
                          <a:pt x="117" y="79"/>
                        </a:cubicBezTo>
                        <a:close/>
                      </a:path>
                    </a:pathLst>
                  </a:custGeom>
                  <a:solidFill>
                    <a:srgbClr val="A1A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7" name="Part">
                    <a:extLst>
                      <a:ext uri="{FF2B5EF4-FFF2-40B4-BE49-F238E27FC236}">
                        <a16:creationId xmlns:a16="http://schemas.microsoft.com/office/drawing/2014/main" id="{8F95D76B-F9C5-4F27-A8A4-C43A5704A0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9800" y="3446463"/>
                    <a:ext cx="26987" cy="34925"/>
                  </a:xfrm>
                  <a:custGeom>
                    <a:avLst/>
                    <a:gdLst>
                      <a:gd name="T0" fmla="*/ 79 w 94"/>
                      <a:gd name="T1" fmla="*/ 117 h 123"/>
                      <a:gd name="T2" fmla="*/ 47 w 94"/>
                      <a:gd name="T3" fmla="*/ 108 h 123"/>
                      <a:gd name="T4" fmla="*/ 7 w 94"/>
                      <a:gd name="T5" fmla="*/ 39 h 123"/>
                      <a:gd name="T6" fmla="*/ 15 w 94"/>
                      <a:gd name="T7" fmla="*/ 7 h 123"/>
                      <a:gd name="T8" fmla="*/ 47 w 94"/>
                      <a:gd name="T9" fmla="*/ 15 h 123"/>
                      <a:gd name="T10" fmla="*/ 87 w 94"/>
                      <a:gd name="T11" fmla="*/ 85 h 123"/>
                      <a:gd name="T12" fmla="*/ 79 w 94"/>
                      <a:gd name="T13" fmla="*/ 117 h 1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4" h="123">
                        <a:moveTo>
                          <a:pt x="79" y="117"/>
                        </a:moveTo>
                        <a:cubicBezTo>
                          <a:pt x="68" y="123"/>
                          <a:pt x="53" y="120"/>
                          <a:pt x="47" y="108"/>
                        </a:cubicBezTo>
                        <a:lnTo>
                          <a:pt x="7" y="39"/>
                        </a:lnTo>
                        <a:cubicBezTo>
                          <a:pt x="0" y="28"/>
                          <a:pt x="4" y="13"/>
                          <a:pt x="15" y="7"/>
                        </a:cubicBezTo>
                        <a:cubicBezTo>
                          <a:pt x="26" y="0"/>
                          <a:pt x="41" y="4"/>
                          <a:pt x="47" y="15"/>
                        </a:cubicBezTo>
                        <a:lnTo>
                          <a:pt x="87" y="85"/>
                        </a:lnTo>
                        <a:cubicBezTo>
                          <a:pt x="94" y="96"/>
                          <a:pt x="90" y="110"/>
                          <a:pt x="79" y="117"/>
                        </a:cubicBezTo>
                        <a:close/>
                      </a:path>
                    </a:pathLst>
                  </a:custGeom>
                  <a:solidFill>
                    <a:srgbClr val="89898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8" name="Part">
                    <a:extLst>
                      <a:ext uri="{FF2B5EF4-FFF2-40B4-BE49-F238E27FC236}">
                        <a16:creationId xmlns:a16="http://schemas.microsoft.com/office/drawing/2014/main" id="{4C15033C-CBB7-4D59-8F19-98833BCD5F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27575" y="3454400"/>
                    <a:ext cx="14287" cy="36513"/>
                  </a:xfrm>
                  <a:custGeom>
                    <a:avLst/>
                    <a:gdLst>
                      <a:gd name="T0" fmla="*/ 23 w 47"/>
                      <a:gd name="T1" fmla="*/ 127 h 127"/>
                      <a:gd name="T2" fmla="*/ 0 w 47"/>
                      <a:gd name="T3" fmla="*/ 104 h 127"/>
                      <a:gd name="T4" fmla="*/ 0 w 47"/>
                      <a:gd name="T5" fmla="*/ 24 h 127"/>
                      <a:gd name="T6" fmla="*/ 23 w 47"/>
                      <a:gd name="T7" fmla="*/ 0 h 127"/>
                      <a:gd name="T8" fmla="*/ 47 w 47"/>
                      <a:gd name="T9" fmla="*/ 24 h 127"/>
                      <a:gd name="T10" fmla="*/ 47 w 47"/>
                      <a:gd name="T11" fmla="*/ 104 h 127"/>
                      <a:gd name="T12" fmla="*/ 23 w 47"/>
                      <a:gd name="T13" fmla="*/ 127 h 1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7" h="127">
                        <a:moveTo>
                          <a:pt x="23" y="127"/>
                        </a:moveTo>
                        <a:cubicBezTo>
                          <a:pt x="10" y="127"/>
                          <a:pt x="0" y="117"/>
                          <a:pt x="0" y="104"/>
                        </a:cubicBezTo>
                        <a:lnTo>
                          <a:pt x="0" y="24"/>
                        </a:lnTo>
                        <a:cubicBezTo>
                          <a:pt x="0" y="11"/>
                          <a:pt x="10" y="0"/>
                          <a:pt x="23" y="0"/>
                        </a:cubicBezTo>
                        <a:cubicBezTo>
                          <a:pt x="36" y="0"/>
                          <a:pt x="47" y="11"/>
                          <a:pt x="47" y="24"/>
                        </a:cubicBezTo>
                        <a:lnTo>
                          <a:pt x="47" y="104"/>
                        </a:lnTo>
                        <a:cubicBezTo>
                          <a:pt x="47" y="117"/>
                          <a:pt x="36" y="127"/>
                          <a:pt x="23" y="127"/>
                        </a:cubicBezTo>
                        <a:close/>
                      </a:path>
                    </a:pathLst>
                  </a:custGeom>
                  <a:solidFill>
                    <a:srgbClr val="70707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9" name="Part">
                    <a:extLst>
                      <a:ext uri="{FF2B5EF4-FFF2-40B4-BE49-F238E27FC236}">
                        <a16:creationId xmlns:a16="http://schemas.microsoft.com/office/drawing/2014/main" id="{9C4D58C6-F223-40EA-BDD7-5BD1FCE5F0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92650" y="3446463"/>
                    <a:ext cx="26987" cy="34925"/>
                  </a:xfrm>
                  <a:custGeom>
                    <a:avLst/>
                    <a:gdLst>
                      <a:gd name="T0" fmla="*/ 15 w 93"/>
                      <a:gd name="T1" fmla="*/ 117 h 123"/>
                      <a:gd name="T2" fmla="*/ 6 w 93"/>
                      <a:gd name="T3" fmla="*/ 85 h 123"/>
                      <a:gd name="T4" fmla="*/ 46 w 93"/>
                      <a:gd name="T5" fmla="*/ 15 h 123"/>
                      <a:gd name="T6" fmla="*/ 78 w 93"/>
                      <a:gd name="T7" fmla="*/ 7 h 123"/>
                      <a:gd name="T8" fmla="*/ 87 w 93"/>
                      <a:gd name="T9" fmla="*/ 39 h 123"/>
                      <a:gd name="T10" fmla="*/ 46 w 93"/>
                      <a:gd name="T11" fmla="*/ 108 h 123"/>
                      <a:gd name="T12" fmla="*/ 15 w 93"/>
                      <a:gd name="T13" fmla="*/ 117 h 1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3" h="123">
                        <a:moveTo>
                          <a:pt x="15" y="117"/>
                        </a:moveTo>
                        <a:cubicBezTo>
                          <a:pt x="3" y="110"/>
                          <a:pt x="0" y="96"/>
                          <a:pt x="6" y="85"/>
                        </a:cubicBezTo>
                        <a:lnTo>
                          <a:pt x="46" y="15"/>
                        </a:lnTo>
                        <a:cubicBezTo>
                          <a:pt x="53" y="4"/>
                          <a:pt x="67" y="0"/>
                          <a:pt x="78" y="7"/>
                        </a:cubicBezTo>
                        <a:cubicBezTo>
                          <a:pt x="89" y="13"/>
                          <a:pt x="93" y="28"/>
                          <a:pt x="87" y="39"/>
                        </a:cubicBezTo>
                        <a:lnTo>
                          <a:pt x="46" y="108"/>
                        </a:lnTo>
                        <a:cubicBezTo>
                          <a:pt x="40" y="119"/>
                          <a:pt x="26" y="123"/>
                          <a:pt x="15" y="117"/>
                        </a:cubicBezTo>
                        <a:close/>
                      </a:path>
                    </a:pathLst>
                  </a:custGeom>
                  <a:solidFill>
                    <a:srgbClr val="57575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0" name="Part">
                    <a:extLst>
                      <a:ext uri="{FF2B5EF4-FFF2-40B4-BE49-F238E27FC236}">
                        <a16:creationId xmlns:a16="http://schemas.microsoft.com/office/drawing/2014/main" id="{20E77E5C-41B9-493E-9A58-7736C726A1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67250" y="3430588"/>
                    <a:ext cx="34925" cy="26988"/>
                  </a:xfrm>
                  <a:custGeom>
                    <a:avLst/>
                    <a:gdLst>
                      <a:gd name="T0" fmla="*/ 7 w 123"/>
                      <a:gd name="T1" fmla="*/ 79 h 94"/>
                      <a:gd name="T2" fmla="*/ 15 w 123"/>
                      <a:gd name="T3" fmla="*/ 47 h 94"/>
                      <a:gd name="T4" fmla="*/ 85 w 123"/>
                      <a:gd name="T5" fmla="*/ 7 h 94"/>
                      <a:gd name="T6" fmla="*/ 117 w 123"/>
                      <a:gd name="T7" fmla="*/ 15 h 94"/>
                      <a:gd name="T8" fmla="*/ 108 w 123"/>
                      <a:gd name="T9" fmla="*/ 47 h 94"/>
                      <a:gd name="T10" fmla="*/ 38 w 123"/>
                      <a:gd name="T11" fmla="*/ 87 h 94"/>
                      <a:gd name="T12" fmla="*/ 7 w 123"/>
                      <a:gd name="T13" fmla="*/ 79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3" h="94">
                        <a:moveTo>
                          <a:pt x="7" y="79"/>
                        </a:moveTo>
                        <a:cubicBezTo>
                          <a:pt x="0" y="68"/>
                          <a:pt x="4" y="53"/>
                          <a:pt x="15" y="47"/>
                        </a:cubicBezTo>
                        <a:lnTo>
                          <a:pt x="85" y="7"/>
                        </a:lnTo>
                        <a:cubicBezTo>
                          <a:pt x="96" y="0"/>
                          <a:pt x="110" y="4"/>
                          <a:pt x="117" y="15"/>
                        </a:cubicBezTo>
                        <a:cubicBezTo>
                          <a:pt x="123" y="26"/>
                          <a:pt x="119" y="41"/>
                          <a:pt x="108" y="47"/>
                        </a:cubicBezTo>
                        <a:lnTo>
                          <a:pt x="38" y="87"/>
                        </a:lnTo>
                        <a:cubicBezTo>
                          <a:pt x="27" y="94"/>
                          <a:pt x="13" y="90"/>
                          <a:pt x="7" y="79"/>
                        </a:cubicBez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1" name="Part">
                    <a:extLst>
                      <a:ext uri="{FF2B5EF4-FFF2-40B4-BE49-F238E27FC236}">
                        <a16:creationId xmlns:a16="http://schemas.microsoft.com/office/drawing/2014/main" id="{4125EBDB-0A34-4478-854B-9B214E5B9C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59313" y="3408363"/>
                    <a:ext cx="36512" cy="14288"/>
                  </a:xfrm>
                  <a:custGeom>
                    <a:avLst/>
                    <a:gdLst>
                      <a:gd name="T0" fmla="*/ 0 w 127"/>
                      <a:gd name="T1" fmla="*/ 23 h 47"/>
                      <a:gd name="T2" fmla="*/ 23 w 127"/>
                      <a:gd name="T3" fmla="*/ 0 h 47"/>
                      <a:gd name="T4" fmla="*/ 104 w 127"/>
                      <a:gd name="T5" fmla="*/ 0 h 47"/>
                      <a:gd name="T6" fmla="*/ 127 w 127"/>
                      <a:gd name="T7" fmla="*/ 23 h 47"/>
                      <a:gd name="T8" fmla="*/ 104 w 127"/>
                      <a:gd name="T9" fmla="*/ 47 h 47"/>
                      <a:gd name="T10" fmla="*/ 23 w 127"/>
                      <a:gd name="T11" fmla="*/ 47 h 47"/>
                      <a:gd name="T12" fmla="*/ 0 w 127"/>
                      <a:gd name="T13" fmla="*/ 23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47">
                        <a:moveTo>
                          <a:pt x="0" y="23"/>
                        </a:moveTo>
                        <a:cubicBezTo>
                          <a:pt x="0" y="10"/>
                          <a:pt x="10" y="0"/>
                          <a:pt x="23" y="0"/>
                        </a:cubicBezTo>
                        <a:lnTo>
                          <a:pt x="104" y="0"/>
                        </a:lnTo>
                        <a:cubicBezTo>
                          <a:pt x="117" y="0"/>
                          <a:pt x="127" y="10"/>
                          <a:pt x="127" y="23"/>
                        </a:cubicBezTo>
                        <a:cubicBezTo>
                          <a:pt x="127" y="36"/>
                          <a:pt x="117" y="47"/>
                          <a:pt x="104" y="47"/>
                        </a:cubicBezTo>
                        <a:lnTo>
                          <a:pt x="23" y="47"/>
                        </a:lnTo>
                        <a:cubicBezTo>
                          <a:pt x="10" y="47"/>
                          <a:pt x="0" y="36"/>
                          <a:pt x="0" y="23"/>
                        </a:cubicBezTo>
                        <a:close/>
                      </a:path>
                    </a:pathLst>
                  </a:custGeom>
                  <a:solidFill>
                    <a:srgbClr val="26262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2" name="Part">
                    <a:extLst>
                      <a:ext uri="{FF2B5EF4-FFF2-40B4-BE49-F238E27FC236}">
                        <a16:creationId xmlns:a16="http://schemas.microsoft.com/office/drawing/2014/main" id="{094851F1-012F-4BA9-85E8-09DE73B8CE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67250" y="3373438"/>
                    <a:ext cx="34925" cy="26988"/>
                  </a:xfrm>
                  <a:custGeom>
                    <a:avLst/>
                    <a:gdLst>
                      <a:gd name="T0" fmla="*/ 7 w 123"/>
                      <a:gd name="T1" fmla="*/ 15 h 93"/>
                      <a:gd name="T2" fmla="*/ 38 w 123"/>
                      <a:gd name="T3" fmla="*/ 6 h 93"/>
                      <a:gd name="T4" fmla="*/ 108 w 123"/>
                      <a:gd name="T5" fmla="*/ 46 h 93"/>
                      <a:gd name="T6" fmla="*/ 117 w 123"/>
                      <a:gd name="T7" fmla="*/ 78 h 93"/>
                      <a:gd name="T8" fmla="*/ 85 w 123"/>
                      <a:gd name="T9" fmla="*/ 87 h 93"/>
                      <a:gd name="T10" fmla="*/ 15 w 123"/>
                      <a:gd name="T11" fmla="*/ 46 h 93"/>
                      <a:gd name="T12" fmla="*/ 7 w 123"/>
                      <a:gd name="T13" fmla="*/ 15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3" h="93">
                        <a:moveTo>
                          <a:pt x="7" y="15"/>
                        </a:moveTo>
                        <a:cubicBezTo>
                          <a:pt x="13" y="3"/>
                          <a:pt x="27" y="0"/>
                          <a:pt x="38" y="6"/>
                        </a:cubicBezTo>
                        <a:lnTo>
                          <a:pt x="108" y="46"/>
                        </a:lnTo>
                        <a:cubicBezTo>
                          <a:pt x="119" y="53"/>
                          <a:pt x="123" y="67"/>
                          <a:pt x="117" y="78"/>
                        </a:cubicBezTo>
                        <a:cubicBezTo>
                          <a:pt x="110" y="89"/>
                          <a:pt x="96" y="93"/>
                          <a:pt x="85" y="87"/>
                        </a:cubicBezTo>
                        <a:lnTo>
                          <a:pt x="15" y="46"/>
                        </a:lnTo>
                        <a:cubicBezTo>
                          <a:pt x="4" y="40"/>
                          <a:pt x="0" y="26"/>
                          <a:pt x="7" y="15"/>
                        </a:cubicBezTo>
                        <a:close/>
                      </a:path>
                    </a:pathLst>
                  </a:custGeom>
                  <a:solidFill>
                    <a:srgbClr val="BABAB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3" name="Part">
                    <a:extLst>
                      <a:ext uri="{FF2B5EF4-FFF2-40B4-BE49-F238E27FC236}">
                        <a16:creationId xmlns:a16="http://schemas.microsoft.com/office/drawing/2014/main" id="{44BDD1CA-EA61-4D6C-9E63-D4E0F0E517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92650" y="3348038"/>
                    <a:ext cx="26987" cy="34925"/>
                  </a:xfrm>
                  <a:custGeom>
                    <a:avLst/>
                    <a:gdLst>
                      <a:gd name="T0" fmla="*/ 15 w 93"/>
                      <a:gd name="T1" fmla="*/ 7 h 123"/>
                      <a:gd name="T2" fmla="*/ 47 w 93"/>
                      <a:gd name="T3" fmla="*/ 15 h 123"/>
                      <a:gd name="T4" fmla="*/ 87 w 93"/>
                      <a:gd name="T5" fmla="*/ 85 h 123"/>
                      <a:gd name="T6" fmla="*/ 78 w 93"/>
                      <a:gd name="T7" fmla="*/ 117 h 123"/>
                      <a:gd name="T8" fmla="*/ 46 w 93"/>
                      <a:gd name="T9" fmla="*/ 108 h 123"/>
                      <a:gd name="T10" fmla="*/ 6 w 93"/>
                      <a:gd name="T11" fmla="*/ 38 h 123"/>
                      <a:gd name="T12" fmla="*/ 15 w 93"/>
                      <a:gd name="T13" fmla="*/ 7 h 1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3" h="123">
                        <a:moveTo>
                          <a:pt x="15" y="7"/>
                        </a:moveTo>
                        <a:cubicBezTo>
                          <a:pt x="26" y="0"/>
                          <a:pt x="40" y="4"/>
                          <a:pt x="47" y="15"/>
                        </a:cubicBezTo>
                        <a:lnTo>
                          <a:pt x="87" y="85"/>
                        </a:lnTo>
                        <a:cubicBezTo>
                          <a:pt x="93" y="96"/>
                          <a:pt x="89" y="110"/>
                          <a:pt x="78" y="117"/>
                        </a:cubicBezTo>
                        <a:cubicBezTo>
                          <a:pt x="67" y="123"/>
                          <a:pt x="53" y="119"/>
                          <a:pt x="46" y="108"/>
                        </a:cubicBezTo>
                        <a:lnTo>
                          <a:pt x="6" y="38"/>
                        </a:lnTo>
                        <a:cubicBezTo>
                          <a:pt x="0" y="27"/>
                          <a:pt x="3" y="13"/>
                          <a:pt x="15" y="7"/>
                        </a:cubicBezTo>
                        <a:close/>
                      </a:path>
                    </a:pathLst>
                  </a:custGeom>
                  <a:solidFill>
                    <a:srgbClr val="BABAB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143" name="Button">
              <a:extLst>
                <a:ext uri="{FF2B5EF4-FFF2-40B4-BE49-F238E27FC236}">
                  <a16:creationId xmlns:a16="http://schemas.microsoft.com/office/drawing/2014/main" id="{0B4DBEFB-A4FC-4C66-95FC-1791596CA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341" y="2349932"/>
              <a:ext cx="1083199" cy="241995"/>
            </a:xfrm>
            <a:prstGeom prst="roundRect">
              <a:avLst>
                <a:gd name="adj" fmla="val 8776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Button">
              <a:extLst>
                <a:ext uri="{FF2B5EF4-FFF2-40B4-BE49-F238E27FC236}">
                  <a16:creationId xmlns:a16="http://schemas.microsoft.com/office/drawing/2014/main" id="{374597C4-1F25-492D-BF2F-039E7ADBB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478" y="2347033"/>
              <a:ext cx="1083199" cy="241995"/>
            </a:xfrm>
            <a:prstGeom prst="roundRect">
              <a:avLst>
                <a:gd name="adj" fmla="val 8776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Button">
              <a:extLst>
                <a:ext uri="{FF2B5EF4-FFF2-40B4-BE49-F238E27FC236}">
                  <a16:creationId xmlns:a16="http://schemas.microsoft.com/office/drawing/2014/main" id="{D780B277-2589-4A96-83B0-4A0BE6C37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659" y="2852894"/>
              <a:ext cx="1093448" cy="241995"/>
            </a:xfrm>
            <a:prstGeom prst="roundRect">
              <a:avLst>
                <a:gd name="adj" fmla="val 8776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PW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찾기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6" name="Button">
              <a:extLst>
                <a:ext uri="{FF2B5EF4-FFF2-40B4-BE49-F238E27FC236}">
                  <a16:creationId xmlns:a16="http://schemas.microsoft.com/office/drawing/2014/main" id="{83BA4E1A-559B-4D93-BAF8-9BCB410A1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38" y="2852895"/>
              <a:ext cx="1083198" cy="241995"/>
            </a:xfrm>
            <a:prstGeom prst="roundRect">
              <a:avLst>
                <a:gd name="adj" fmla="val 8776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ID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찾기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428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</a:t>
            </a:r>
            <a:r>
              <a:rPr lang="ko-KR" altLang="en-US" dirty="0"/>
              <a:t> 프로토 타이핑</a:t>
            </a:r>
            <a:r>
              <a:rPr lang="en-US" altLang="ko-KR" dirty="0"/>
              <a:t> (IPHONE)</a:t>
            </a:r>
            <a:endParaRPr lang="en-US" dirty="0"/>
          </a:p>
        </p:txBody>
      </p:sp>
      <p:grpSp>
        <p:nvGrpSpPr>
          <p:cNvPr id="448" name="그룹 447">
            <a:extLst>
              <a:ext uri="{FF2B5EF4-FFF2-40B4-BE49-F238E27FC236}">
                <a16:creationId xmlns:a16="http://schemas.microsoft.com/office/drawing/2014/main" id="{D5740E65-5A6A-46CB-8B4C-6940002C7E70}"/>
              </a:ext>
            </a:extLst>
          </p:cNvPr>
          <p:cNvGrpSpPr/>
          <p:nvPr/>
        </p:nvGrpSpPr>
        <p:grpSpPr>
          <a:xfrm>
            <a:off x="6091705" y="1173443"/>
            <a:ext cx="3320179" cy="3834949"/>
            <a:chOff x="6091705" y="1173443"/>
            <a:chExt cx="3320179" cy="383494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4FEC187-6085-4BC6-9BF6-D7F8CFF9B6F1}"/>
                </a:ext>
              </a:extLst>
            </p:cNvPr>
            <p:cNvGrpSpPr/>
            <p:nvPr/>
          </p:nvGrpSpPr>
          <p:grpSpPr>
            <a:xfrm>
              <a:off x="6091705" y="1173443"/>
              <a:ext cx="3320179" cy="3834949"/>
              <a:chOff x="4647364" y="1319733"/>
              <a:chExt cx="2518852" cy="3834949"/>
            </a:xfrm>
          </p:grpSpPr>
          <p:pic>
            <p:nvPicPr>
              <p:cNvPr id="224" name="Object 6">
                <a:extLst>
                  <a:ext uri="{FF2B5EF4-FFF2-40B4-BE49-F238E27FC236}">
                    <a16:creationId xmlns:a16="http://schemas.microsoft.com/office/drawing/2014/main" id="{C0C72254-E02F-4774-9359-2EF749A510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647364" y="1319733"/>
                <a:ext cx="2518852" cy="3834949"/>
              </a:xfrm>
              <a:prstGeom prst="rect">
                <a:avLst/>
              </a:prstGeom>
            </p:spPr>
          </p:pic>
          <p:grpSp>
            <p:nvGrpSpPr>
              <p:cNvPr id="153" name="Compose Email">
                <a:extLst>
                  <a:ext uri="{FF2B5EF4-FFF2-40B4-BE49-F238E27FC236}">
                    <a16:creationId xmlns:a16="http://schemas.microsoft.com/office/drawing/2014/main" id="{4227E8EA-FC2C-47DA-B655-F5BC68CFDCEF}"/>
                  </a:ext>
                </a:extLst>
              </p:cNvPr>
              <p:cNvGrpSpPr/>
              <p:nvPr/>
            </p:nvGrpSpPr>
            <p:grpSpPr>
              <a:xfrm>
                <a:off x="4961688" y="1841601"/>
                <a:ext cx="1740362" cy="2530696"/>
                <a:chOff x="595686" y="1261242"/>
                <a:chExt cx="2286000" cy="4064000"/>
              </a:xfrm>
            </p:grpSpPr>
            <p:sp>
              <p:nvSpPr>
                <p:cNvPr id="154" name="Screen">
                  <a:extLst>
                    <a:ext uri="{FF2B5EF4-FFF2-40B4-BE49-F238E27FC236}">
                      <a16:creationId xmlns:a16="http://schemas.microsoft.com/office/drawing/2014/main" id="{5BF5978B-E3DE-422A-974C-5599ED397B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5" name="Outer">
                  <a:extLst>
                    <a:ext uri="{FF2B5EF4-FFF2-40B4-BE49-F238E27FC236}">
                      <a16:creationId xmlns:a16="http://schemas.microsoft.com/office/drawing/2014/main" id="{80EAC246-11AF-4A7D-A5A4-CB2EEEFF9F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56" name="Status Bar">
                  <a:extLst>
                    <a:ext uri="{FF2B5EF4-FFF2-40B4-BE49-F238E27FC236}">
                      <a16:creationId xmlns:a16="http://schemas.microsoft.com/office/drawing/2014/main" id="{28426F99-EA92-4FFB-9528-4FD10975214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15" name="Status Bar Background">
                    <a:extLst>
                      <a:ext uri="{FF2B5EF4-FFF2-40B4-BE49-F238E27FC236}">
                        <a16:creationId xmlns:a16="http://schemas.microsoft.com/office/drawing/2014/main" id="{349E3D42-AB26-43DD-8E72-40886B1030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16" name="WLAN Strength">
                    <a:extLst>
                      <a:ext uri="{FF2B5EF4-FFF2-40B4-BE49-F238E27FC236}">
                        <a16:creationId xmlns:a16="http://schemas.microsoft.com/office/drawing/2014/main" id="{D36F224B-2823-47EB-9D04-566520C3B712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7" name="Battery">
                    <a:extLst>
                      <a:ext uri="{FF2B5EF4-FFF2-40B4-BE49-F238E27FC236}">
                        <a16:creationId xmlns:a16="http://schemas.microsoft.com/office/drawing/2014/main" id="{19E3C94C-577F-4AAC-A4F8-673ED417F03B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8" name="Signal Strength">
                    <a:extLst>
                      <a:ext uri="{FF2B5EF4-FFF2-40B4-BE49-F238E27FC236}">
                        <a16:creationId xmlns:a16="http://schemas.microsoft.com/office/drawing/2014/main" id="{3372A08A-047D-4925-8146-3C35E223E64C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9" name="Carrier Label">
                    <a:extLst>
                      <a:ext uri="{FF2B5EF4-FFF2-40B4-BE49-F238E27FC236}">
                        <a16:creationId xmlns:a16="http://schemas.microsoft.com/office/drawing/2014/main" id="{DA6A7D21-ADB2-4147-A4AA-8E55B6FEFA9A}"/>
                      </a:ext>
                    </a:extLst>
                  </p:cNvPr>
                  <p:cNvSpPr txBox="1"/>
                  <p:nvPr/>
                </p:nvSpPr>
                <p:spPr>
                  <a:xfrm>
                    <a:off x="5143502" y="1142320"/>
                    <a:ext cx="26129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220" name="Battery Label">
                    <a:extLst>
                      <a:ext uri="{FF2B5EF4-FFF2-40B4-BE49-F238E27FC236}">
                        <a16:creationId xmlns:a16="http://schemas.microsoft.com/office/drawing/2014/main" id="{01575569-6378-496C-B44C-9199544E54BC}"/>
                      </a:ext>
                    </a:extLst>
                  </p:cNvPr>
                  <p:cNvSpPr txBox="1"/>
                  <p:nvPr/>
                </p:nvSpPr>
                <p:spPr>
                  <a:xfrm>
                    <a:off x="6647189" y="1142320"/>
                    <a:ext cx="218008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grpSp>
              <p:nvGrpSpPr>
                <p:cNvPr id="157" name="Keyboard">
                  <a:extLst>
                    <a:ext uri="{FF2B5EF4-FFF2-40B4-BE49-F238E27FC236}">
                      <a16:creationId xmlns:a16="http://schemas.microsoft.com/office/drawing/2014/main" id="{8ED7A23F-F6E5-47F5-A939-299415BFA42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95686" y="3782192"/>
                  <a:ext cx="2286000" cy="1543050"/>
                  <a:chOff x="3683000" y="2470150"/>
                  <a:chExt cx="2286000" cy="1543050"/>
                </a:xfrm>
              </p:grpSpPr>
              <p:sp>
                <p:nvSpPr>
                  <p:cNvPr id="174" name="Background">
                    <a:extLst>
                      <a:ext uri="{FF2B5EF4-FFF2-40B4-BE49-F238E27FC236}">
                        <a16:creationId xmlns:a16="http://schemas.microsoft.com/office/drawing/2014/main" id="{DA1BB396-B330-40A8-9ED7-9725291038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83000" y="2470150"/>
                    <a:ext cx="2286000" cy="1543050"/>
                  </a:xfrm>
                  <a:prstGeom prst="rect">
                    <a:avLst/>
                  </a:prstGeom>
                  <a:solidFill>
                    <a:srgbClr val="D1D5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5" name="Key">
                    <a:extLst>
                      <a:ext uri="{FF2B5EF4-FFF2-40B4-BE49-F238E27FC236}">
                        <a16:creationId xmlns:a16="http://schemas.microsoft.com/office/drawing/2014/main" id="{D2AE8C49-A6FD-4A27-9666-7FCD725432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03638" y="2555875"/>
                    <a:ext cx="187325" cy="271463"/>
                  </a:xfrm>
                  <a:custGeom>
                    <a:avLst/>
                    <a:gdLst>
                      <a:gd name="T0" fmla="*/ 211 w 244"/>
                      <a:gd name="T1" fmla="*/ 357 h 357"/>
                      <a:gd name="T2" fmla="*/ 33 w 244"/>
                      <a:gd name="T3" fmla="*/ 357 h 357"/>
                      <a:gd name="T4" fmla="*/ 0 w 244"/>
                      <a:gd name="T5" fmla="*/ 324 h 357"/>
                      <a:gd name="T6" fmla="*/ 0 w 244"/>
                      <a:gd name="T7" fmla="*/ 33 h 357"/>
                      <a:gd name="T8" fmla="*/ 33 w 244"/>
                      <a:gd name="T9" fmla="*/ 0 h 357"/>
                      <a:gd name="T10" fmla="*/ 211 w 244"/>
                      <a:gd name="T11" fmla="*/ 0 h 357"/>
                      <a:gd name="T12" fmla="*/ 244 w 244"/>
                      <a:gd name="T13" fmla="*/ 33 h 357"/>
                      <a:gd name="T14" fmla="*/ 244 w 244"/>
                      <a:gd name="T15" fmla="*/ 324 h 357"/>
                      <a:gd name="T16" fmla="*/ 211 w 244"/>
                      <a:gd name="T17" fmla="*/ 357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7">
                        <a:moveTo>
                          <a:pt x="211" y="357"/>
                        </a:moveTo>
                        <a:lnTo>
                          <a:pt x="33" y="357"/>
                        </a:lnTo>
                        <a:cubicBezTo>
                          <a:pt x="15" y="357"/>
                          <a:pt x="0" y="342"/>
                          <a:pt x="0" y="324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4"/>
                        </a:lnTo>
                        <a:cubicBezTo>
                          <a:pt x="244" y="342"/>
                          <a:pt x="229" y="357"/>
                          <a:pt x="211" y="35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Q</a:t>
                    </a:r>
                  </a:p>
                </p:txBody>
              </p:sp>
              <p:sp>
                <p:nvSpPr>
                  <p:cNvPr id="176" name="Key">
                    <a:extLst>
                      <a:ext uri="{FF2B5EF4-FFF2-40B4-BE49-F238E27FC236}">
                        <a16:creationId xmlns:a16="http://schemas.microsoft.com/office/drawing/2014/main" id="{A6A8375E-EDDF-418F-8F73-4A631C1F6D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32238" y="2555875"/>
                    <a:ext cx="187325" cy="271463"/>
                  </a:xfrm>
                  <a:custGeom>
                    <a:avLst/>
                    <a:gdLst>
                      <a:gd name="T0" fmla="*/ 211 w 244"/>
                      <a:gd name="T1" fmla="*/ 357 h 357"/>
                      <a:gd name="T2" fmla="*/ 33 w 244"/>
                      <a:gd name="T3" fmla="*/ 357 h 357"/>
                      <a:gd name="T4" fmla="*/ 0 w 244"/>
                      <a:gd name="T5" fmla="*/ 324 h 357"/>
                      <a:gd name="T6" fmla="*/ 0 w 244"/>
                      <a:gd name="T7" fmla="*/ 33 h 357"/>
                      <a:gd name="T8" fmla="*/ 33 w 244"/>
                      <a:gd name="T9" fmla="*/ 0 h 357"/>
                      <a:gd name="T10" fmla="*/ 211 w 244"/>
                      <a:gd name="T11" fmla="*/ 0 h 357"/>
                      <a:gd name="T12" fmla="*/ 244 w 244"/>
                      <a:gd name="T13" fmla="*/ 33 h 357"/>
                      <a:gd name="T14" fmla="*/ 244 w 244"/>
                      <a:gd name="T15" fmla="*/ 324 h 357"/>
                      <a:gd name="T16" fmla="*/ 211 w 244"/>
                      <a:gd name="T17" fmla="*/ 357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7">
                        <a:moveTo>
                          <a:pt x="211" y="357"/>
                        </a:moveTo>
                        <a:lnTo>
                          <a:pt x="33" y="357"/>
                        </a:lnTo>
                        <a:cubicBezTo>
                          <a:pt x="15" y="357"/>
                          <a:pt x="0" y="342"/>
                          <a:pt x="0" y="324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4"/>
                        </a:lnTo>
                        <a:cubicBezTo>
                          <a:pt x="244" y="342"/>
                          <a:pt x="229" y="357"/>
                          <a:pt x="211" y="35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W</a:t>
                    </a:r>
                  </a:p>
                </p:txBody>
              </p:sp>
              <p:sp>
                <p:nvSpPr>
                  <p:cNvPr id="177" name="Key">
                    <a:extLst>
                      <a:ext uri="{FF2B5EF4-FFF2-40B4-BE49-F238E27FC236}">
                        <a16:creationId xmlns:a16="http://schemas.microsoft.com/office/drawing/2014/main" id="{F7B84BC6-0911-4E3B-A47B-3485EA9323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60838" y="2555875"/>
                    <a:ext cx="187325" cy="271463"/>
                  </a:xfrm>
                  <a:custGeom>
                    <a:avLst/>
                    <a:gdLst>
                      <a:gd name="T0" fmla="*/ 211 w 244"/>
                      <a:gd name="T1" fmla="*/ 357 h 357"/>
                      <a:gd name="T2" fmla="*/ 33 w 244"/>
                      <a:gd name="T3" fmla="*/ 357 h 357"/>
                      <a:gd name="T4" fmla="*/ 0 w 244"/>
                      <a:gd name="T5" fmla="*/ 324 h 357"/>
                      <a:gd name="T6" fmla="*/ 0 w 244"/>
                      <a:gd name="T7" fmla="*/ 33 h 357"/>
                      <a:gd name="T8" fmla="*/ 33 w 244"/>
                      <a:gd name="T9" fmla="*/ 0 h 357"/>
                      <a:gd name="T10" fmla="*/ 211 w 244"/>
                      <a:gd name="T11" fmla="*/ 0 h 357"/>
                      <a:gd name="T12" fmla="*/ 244 w 244"/>
                      <a:gd name="T13" fmla="*/ 33 h 357"/>
                      <a:gd name="T14" fmla="*/ 244 w 244"/>
                      <a:gd name="T15" fmla="*/ 324 h 357"/>
                      <a:gd name="T16" fmla="*/ 211 w 244"/>
                      <a:gd name="T17" fmla="*/ 357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7">
                        <a:moveTo>
                          <a:pt x="211" y="357"/>
                        </a:moveTo>
                        <a:lnTo>
                          <a:pt x="33" y="357"/>
                        </a:lnTo>
                        <a:cubicBezTo>
                          <a:pt x="15" y="357"/>
                          <a:pt x="0" y="342"/>
                          <a:pt x="0" y="324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4"/>
                        </a:lnTo>
                        <a:cubicBezTo>
                          <a:pt x="244" y="342"/>
                          <a:pt x="229" y="357"/>
                          <a:pt x="211" y="35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178" name="Key">
                    <a:extLst>
                      <a:ext uri="{FF2B5EF4-FFF2-40B4-BE49-F238E27FC236}">
                        <a16:creationId xmlns:a16="http://schemas.microsoft.com/office/drawing/2014/main" id="{18A4900B-18CE-4DDC-9A2F-E047BE96DC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9438" y="2555875"/>
                    <a:ext cx="187325" cy="271463"/>
                  </a:xfrm>
                  <a:custGeom>
                    <a:avLst/>
                    <a:gdLst>
                      <a:gd name="T0" fmla="*/ 211 w 244"/>
                      <a:gd name="T1" fmla="*/ 357 h 357"/>
                      <a:gd name="T2" fmla="*/ 33 w 244"/>
                      <a:gd name="T3" fmla="*/ 357 h 357"/>
                      <a:gd name="T4" fmla="*/ 0 w 244"/>
                      <a:gd name="T5" fmla="*/ 324 h 357"/>
                      <a:gd name="T6" fmla="*/ 0 w 244"/>
                      <a:gd name="T7" fmla="*/ 33 h 357"/>
                      <a:gd name="T8" fmla="*/ 33 w 244"/>
                      <a:gd name="T9" fmla="*/ 0 h 357"/>
                      <a:gd name="T10" fmla="*/ 211 w 244"/>
                      <a:gd name="T11" fmla="*/ 0 h 357"/>
                      <a:gd name="T12" fmla="*/ 244 w 244"/>
                      <a:gd name="T13" fmla="*/ 33 h 357"/>
                      <a:gd name="T14" fmla="*/ 244 w 244"/>
                      <a:gd name="T15" fmla="*/ 324 h 357"/>
                      <a:gd name="T16" fmla="*/ 211 w 244"/>
                      <a:gd name="T17" fmla="*/ 357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7">
                        <a:moveTo>
                          <a:pt x="211" y="357"/>
                        </a:moveTo>
                        <a:lnTo>
                          <a:pt x="33" y="357"/>
                        </a:lnTo>
                        <a:cubicBezTo>
                          <a:pt x="15" y="357"/>
                          <a:pt x="0" y="342"/>
                          <a:pt x="0" y="324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4"/>
                        </a:lnTo>
                        <a:cubicBezTo>
                          <a:pt x="244" y="342"/>
                          <a:pt x="229" y="357"/>
                          <a:pt x="211" y="35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R</a:t>
                    </a:r>
                  </a:p>
                </p:txBody>
              </p:sp>
              <p:sp>
                <p:nvSpPr>
                  <p:cNvPr id="179" name="Key">
                    <a:extLst>
                      <a:ext uri="{FF2B5EF4-FFF2-40B4-BE49-F238E27FC236}">
                        <a16:creationId xmlns:a16="http://schemas.microsoft.com/office/drawing/2014/main" id="{AAB996CE-EFA4-4EA9-A898-E6C9FBC7F9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18038" y="2555875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7 h 357"/>
                      <a:gd name="T2" fmla="*/ 33 w 244"/>
                      <a:gd name="T3" fmla="*/ 357 h 357"/>
                      <a:gd name="T4" fmla="*/ 0 w 244"/>
                      <a:gd name="T5" fmla="*/ 324 h 357"/>
                      <a:gd name="T6" fmla="*/ 0 w 244"/>
                      <a:gd name="T7" fmla="*/ 33 h 357"/>
                      <a:gd name="T8" fmla="*/ 33 w 244"/>
                      <a:gd name="T9" fmla="*/ 0 h 357"/>
                      <a:gd name="T10" fmla="*/ 211 w 244"/>
                      <a:gd name="T11" fmla="*/ 0 h 357"/>
                      <a:gd name="T12" fmla="*/ 244 w 244"/>
                      <a:gd name="T13" fmla="*/ 33 h 357"/>
                      <a:gd name="T14" fmla="*/ 244 w 244"/>
                      <a:gd name="T15" fmla="*/ 324 h 357"/>
                      <a:gd name="T16" fmla="*/ 211 w 244"/>
                      <a:gd name="T17" fmla="*/ 357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7">
                        <a:moveTo>
                          <a:pt x="211" y="357"/>
                        </a:moveTo>
                        <a:lnTo>
                          <a:pt x="33" y="357"/>
                        </a:lnTo>
                        <a:cubicBezTo>
                          <a:pt x="15" y="357"/>
                          <a:pt x="0" y="342"/>
                          <a:pt x="0" y="324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4"/>
                        </a:lnTo>
                        <a:cubicBezTo>
                          <a:pt x="244" y="342"/>
                          <a:pt x="229" y="357"/>
                          <a:pt x="211" y="35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</a:t>
                    </a:r>
                  </a:p>
                </p:txBody>
              </p:sp>
              <p:sp>
                <p:nvSpPr>
                  <p:cNvPr id="180" name="Key">
                    <a:extLst>
                      <a:ext uri="{FF2B5EF4-FFF2-40B4-BE49-F238E27FC236}">
                        <a16:creationId xmlns:a16="http://schemas.microsoft.com/office/drawing/2014/main" id="{741551A8-52F0-4096-8939-B4AB3BD050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46638" y="2555875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7 h 357"/>
                      <a:gd name="T2" fmla="*/ 33 w 244"/>
                      <a:gd name="T3" fmla="*/ 357 h 357"/>
                      <a:gd name="T4" fmla="*/ 0 w 244"/>
                      <a:gd name="T5" fmla="*/ 324 h 357"/>
                      <a:gd name="T6" fmla="*/ 0 w 244"/>
                      <a:gd name="T7" fmla="*/ 33 h 357"/>
                      <a:gd name="T8" fmla="*/ 33 w 244"/>
                      <a:gd name="T9" fmla="*/ 0 h 357"/>
                      <a:gd name="T10" fmla="*/ 211 w 244"/>
                      <a:gd name="T11" fmla="*/ 0 h 357"/>
                      <a:gd name="T12" fmla="*/ 244 w 244"/>
                      <a:gd name="T13" fmla="*/ 33 h 357"/>
                      <a:gd name="T14" fmla="*/ 244 w 244"/>
                      <a:gd name="T15" fmla="*/ 324 h 357"/>
                      <a:gd name="T16" fmla="*/ 211 w 244"/>
                      <a:gd name="T17" fmla="*/ 357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7">
                        <a:moveTo>
                          <a:pt x="211" y="357"/>
                        </a:moveTo>
                        <a:lnTo>
                          <a:pt x="33" y="357"/>
                        </a:lnTo>
                        <a:cubicBezTo>
                          <a:pt x="15" y="357"/>
                          <a:pt x="0" y="342"/>
                          <a:pt x="0" y="324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4"/>
                        </a:lnTo>
                        <a:cubicBezTo>
                          <a:pt x="244" y="342"/>
                          <a:pt x="229" y="357"/>
                          <a:pt x="211" y="35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Y</a:t>
                    </a:r>
                  </a:p>
                </p:txBody>
              </p:sp>
              <p:sp>
                <p:nvSpPr>
                  <p:cNvPr id="181" name="Key">
                    <a:extLst>
                      <a:ext uri="{FF2B5EF4-FFF2-40B4-BE49-F238E27FC236}">
                        <a16:creationId xmlns:a16="http://schemas.microsoft.com/office/drawing/2014/main" id="{C89C2ED6-E3C8-4F0C-8299-A39B94E539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75238" y="2555875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7 h 357"/>
                      <a:gd name="T2" fmla="*/ 33 w 244"/>
                      <a:gd name="T3" fmla="*/ 357 h 357"/>
                      <a:gd name="T4" fmla="*/ 0 w 244"/>
                      <a:gd name="T5" fmla="*/ 324 h 357"/>
                      <a:gd name="T6" fmla="*/ 0 w 244"/>
                      <a:gd name="T7" fmla="*/ 33 h 357"/>
                      <a:gd name="T8" fmla="*/ 33 w 244"/>
                      <a:gd name="T9" fmla="*/ 0 h 357"/>
                      <a:gd name="T10" fmla="*/ 211 w 244"/>
                      <a:gd name="T11" fmla="*/ 0 h 357"/>
                      <a:gd name="T12" fmla="*/ 244 w 244"/>
                      <a:gd name="T13" fmla="*/ 33 h 357"/>
                      <a:gd name="T14" fmla="*/ 244 w 244"/>
                      <a:gd name="T15" fmla="*/ 324 h 357"/>
                      <a:gd name="T16" fmla="*/ 211 w 244"/>
                      <a:gd name="T17" fmla="*/ 357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7">
                        <a:moveTo>
                          <a:pt x="211" y="357"/>
                        </a:moveTo>
                        <a:lnTo>
                          <a:pt x="33" y="357"/>
                        </a:lnTo>
                        <a:cubicBezTo>
                          <a:pt x="15" y="357"/>
                          <a:pt x="0" y="342"/>
                          <a:pt x="0" y="324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4"/>
                        </a:lnTo>
                        <a:cubicBezTo>
                          <a:pt x="244" y="342"/>
                          <a:pt x="229" y="357"/>
                          <a:pt x="211" y="35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U</a:t>
                    </a:r>
                  </a:p>
                </p:txBody>
              </p:sp>
              <p:sp>
                <p:nvSpPr>
                  <p:cNvPr id="182" name="Key">
                    <a:extLst>
                      <a:ext uri="{FF2B5EF4-FFF2-40B4-BE49-F238E27FC236}">
                        <a16:creationId xmlns:a16="http://schemas.microsoft.com/office/drawing/2014/main" id="{5CEE89F4-900F-496F-9297-26859316E9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3838" y="2555875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7 h 357"/>
                      <a:gd name="T2" fmla="*/ 33 w 244"/>
                      <a:gd name="T3" fmla="*/ 357 h 357"/>
                      <a:gd name="T4" fmla="*/ 0 w 244"/>
                      <a:gd name="T5" fmla="*/ 324 h 357"/>
                      <a:gd name="T6" fmla="*/ 0 w 244"/>
                      <a:gd name="T7" fmla="*/ 33 h 357"/>
                      <a:gd name="T8" fmla="*/ 33 w 244"/>
                      <a:gd name="T9" fmla="*/ 0 h 357"/>
                      <a:gd name="T10" fmla="*/ 211 w 244"/>
                      <a:gd name="T11" fmla="*/ 0 h 357"/>
                      <a:gd name="T12" fmla="*/ 244 w 244"/>
                      <a:gd name="T13" fmla="*/ 33 h 357"/>
                      <a:gd name="T14" fmla="*/ 244 w 244"/>
                      <a:gd name="T15" fmla="*/ 324 h 357"/>
                      <a:gd name="T16" fmla="*/ 211 w 244"/>
                      <a:gd name="T17" fmla="*/ 357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7">
                        <a:moveTo>
                          <a:pt x="211" y="357"/>
                        </a:moveTo>
                        <a:lnTo>
                          <a:pt x="33" y="357"/>
                        </a:lnTo>
                        <a:cubicBezTo>
                          <a:pt x="15" y="357"/>
                          <a:pt x="0" y="342"/>
                          <a:pt x="0" y="324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4"/>
                        </a:lnTo>
                        <a:cubicBezTo>
                          <a:pt x="244" y="342"/>
                          <a:pt x="229" y="357"/>
                          <a:pt x="211" y="35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I</a:t>
                    </a:r>
                  </a:p>
                </p:txBody>
              </p:sp>
              <p:sp>
                <p:nvSpPr>
                  <p:cNvPr id="183" name="Key">
                    <a:extLst>
                      <a:ext uri="{FF2B5EF4-FFF2-40B4-BE49-F238E27FC236}">
                        <a16:creationId xmlns:a16="http://schemas.microsoft.com/office/drawing/2014/main" id="{21FD3042-FC5C-4942-8E72-58E11BE806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32438" y="2555875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7 h 357"/>
                      <a:gd name="T2" fmla="*/ 33 w 244"/>
                      <a:gd name="T3" fmla="*/ 357 h 357"/>
                      <a:gd name="T4" fmla="*/ 0 w 244"/>
                      <a:gd name="T5" fmla="*/ 324 h 357"/>
                      <a:gd name="T6" fmla="*/ 0 w 244"/>
                      <a:gd name="T7" fmla="*/ 33 h 357"/>
                      <a:gd name="T8" fmla="*/ 33 w 244"/>
                      <a:gd name="T9" fmla="*/ 0 h 357"/>
                      <a:gd name="T10" fmla="*/ 211 w 244"/>
                      <a:gd name="T11" fmla="*/ 0 h 357"/>
                      <a:gd name="T12" fmla="*/ 244 w 244"/>
                      <a:gd name="T13" fmla="*/ 33 h 357"/>
                      <a:gd name="T14" fmla="*/ 244 w 244"/>
                      <a:gd name="T15" fmla="*/ 324 h 357"/>
                      <a:gd name="T16" fmla="*/ 211 w 244"/>
                      <a:gd name="T17" fmla="*/ 357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7">
                        <a:moveTo>
                          <a:pt x="211" y="357"/>
                        </a:moveTo>
                        <a:lnTo>
                          <a:pt x="33" y="357"/>
                        </a:lnTo>
                        <a:cubicBezTo>
                          <a:pt x="15" y="357"/>
                          <a:pt x="0" y="342"/>
                          <a:pt x="0" y="324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4"/>
                        </a:lnTo>
                        <a:cubicBezTo>
                          <a:pt x="244" y="342"/>
                          <a:pt x="229" y="357"/>
                          <a:pt x="211" y="35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O</a:t>
                    </a:r>
                  </a:p>
                </p:txBody>
              </p:sp>
              <p:sp>
                <p:nvSpPr>
                  <p:cNvPr id="184" name="Key">
                    <a:extLst>
                      <a:ext uri="{FF2B5EF4-FFF2-40B4-BE49-F238E27FC236}">
                        <a16:creationId xmlns:a16="http://schemas.microsoft.com/office/drawing/2014/main" id="{726D2096-3FC8-4A40-8A26-8DE2A45DD6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1038" y="2555875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7 h 357"/>
                      <a:gd name="T2" fmla="*/ 33 w 244"/>
                      <a:gd name="T3" fmla="*/ 357 h 357"/>
                      <a:gd name="T4" fmla="*/ 0 w 244"/>
                      <a:gd name="T5" fmla="*/ 324 h 357"/>
                      <a:gd name="T6" fmla="*/ 0 w 244"/>
                      <a:gd name="T7" fmla="*/ 33 h 357"/>
                      <a:gd name="T8" fmla="*/ 33 w 244"/>
                      <a:gd name="T9" fmla="*/ 0 h 357"/>
                      <a:gd name="T10" fmla="*/ 211 w 244"/>
                      <a:gd name="T11" fmla="*/ 0 h 357"/>
                      <a:gd name="T12" fmla="*/ 244 w 244"/>
                      <a:gd name="T13" fmla="*/ 33 h 357"/>
                      <a:gd name="T14" fmla="*/ 244 w 244"/>
                      <a:gd name="T15" fmla="*/ 324 h 357"/>
                      <a:gd name="T16" fmla="*/ 211 w 244"/>
                      <a:gd name="T17" fmla="*/ 357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7">
                        <a:moveTo>
                          <a:pt x="211" y="357"/>
                        </a:moveTo>
                        <a:lnTo>
                          <a:pt x="33" y="357"/>
                        </a:lnTo>
                        <a:cubicBezTo>
                          <a:pt x="15" y="357"/>
                          <a:pt x="0" y="342"/>
                          <a:pt x="0" y="324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4"/>
                        </a:lnTo>
                        <a:cubicBezTo>
                          <a:pt x="244" y="342"/>
                          <a:pt x="229" y="357"/>
                          <a:pt x="211" y="35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</a:t>
                    </a:r>
                  </a:p>
                </p:txBody>
              </p:sp>
              <p:sp>
                <p:nvSpPr>
                  <p:cNvPr id="185" name="Key">
                    <a:extLst>
                      <a:ext uri="{FF2B5EF4-FFF2-40B4-BE49-F238E27FC236}">
                        <a16:creationId xmlns:a16="http://schemas.microsoft.com/office/drawing/2014/main" id="{99803A12-C390-4ADC-9E10-67B3DD4AA6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17938" y="2941638"/>
                    <a:ext cx="187325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186" name="Key">
                    <a:extLst>
                      <a:ext uri="{FF2B5EF4-FFF2-40B4-BE49-F238E27FC236}">
                        <a16:creationId xmlns:a16="http://schemas.microsoft.com/office/drawing/2014/main" id="{93C4E400-95E5-48F2-8012-63EE771FCD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46538" y="2941638"/>
                    <a:ext cx="187325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</a:t>
                    </a:r>
                  </a:p>
                </p:txBody>
              </p:sp>
              <p:sp>
                <p:nvSpPr>
                  <p:cNvPr id="187" name="Key">
                    <a:extLst>
                      <a:ext uri="{FF2B5EF4-FFF2-40B4-BE49-F238E27FC236}">
                        <a16:creationId xmlns:a16="http://schemas.microsoft.com/office/drawing/2014/main" id="{5E04AE4C-837A-4749-A9CA-124E0DF62E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5138" y="2941638"/>
                    <a:ext cx="187325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188" name="Key">
                    <a:extLst>
                      <a:ext uri="{FF2B5EF4-FFF2-40B4-BE49-F238E27FC236}">
                        <a16:creationId xmlns:a16="http://schemas.microsoft.com/office/drawing/2014/main" id="{18E0DCD1-A6FB-4DCD-BB6C-A6569CC4BA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03738" y="2941638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F</a:t>
                    </a:r>
                  </a:p>
                </p:txBody>
              </p:sp>
              <p:sp>
                <p:nvSpPr>
                  <p:cNvPr id="189" name="Key">
                    <a:extLst>
                      <a:ext uri="{FF2B5EF4-FFF2-40B4-BE49-F238E27FC236}">
                        <a16:creationId xmlns:a16="http://schemas.microsoft.com/office/drawing/2014/main" id="{532BACD5-BC0B-4DFF-9B42-C7A1EA9862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32338" y="2941638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G</a:t>
                    </a:r>
                  </a:p>
                </p:txBody>
              </p:sp>
              <p:sp>
                <p:nvSpPr>
                  <p:cNvPr id="190" name="Key">
                    <a:extLst>
                      <a:ext uri="{FF2B5EF4-FFF2-40B4-BE49-F238E27FC236}">
                        <a16:creationId xmlns:a16="http://schemas.microsoft.com/office/drawing/2014/main" id="{22A47E7E-6089-4BF2-B7D6-50977CA441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60938" y="2941638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H</a:t>
                    </a:r>
                  </a:p>
                </p:txBody>
              </p:sp>
              <p:sp>
                <p:nvSpPr>
                  <p:cNvPr id="191" name="Key">
                    <a:extLst>
                      <a:ext uri="{FF2B5EF4-FFF2-40B4-BE49-F238E27FC236}">
                        <a16:creationId xmlns:a16="http://schemas.microsoft.com/office/drawing/2014/main" id="{D62A0DFB-A750-4235-A567-ABC19F3D25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89538" y="2941638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J</a:t>
                    </a:r>
                  </a:p>
                </p:txBody>
              </p:sp>
              <p:sp>
                <p:nvSpPr>
                  <p:cNvPr id="192" name="Key">
                    <a:extLst>
                      <a:ext uri="{FF2B5EF4-FFF2-40B4-BE49-F238E27FC236}">
                        <a16:creationId xmlns:a16="http://schemas.microsoft.com/office/drawing/2014/main" id="{2FAAED8A-4B5B-48EE-9D4C-E3E9EF1343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8138" y="2941638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K</a:t>
                    </a:r>
                  </a:p>
                </p:txBody>
              </p:sp>
              <p:sp>
                <p:nvSpPr>
                  <p:cNvPr id="193" name="Key">
                    <a:extLst>
                      <a:ext uri="{FF2B5EF4-FFF2-40B4-BE49-F238E27FC236}">
                        <a16:creationId xmlns:a16="http://schemas.microsoft.com/office/drawing/2014/main" id="{9E1E003B-D865-495A-992B-9AD1BB357C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46738" y="2941638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L</a:t>
                    </a:r>
                  </a:p>
                </p:txBody>
              </p:sp>
              <p:sp>
                <p:nvSpPr>
                  <p:cNvPr id="194" name="Key">
                    <a:extLst>
                      <a:ext uri="{FF2B5EF4-FFF2-40B4-BE49-F238E27FC236}">
                        <a16:creationId xmlns:a16="http://schemas.microsoft.com/office/drawing/2014/main" id="{70191523-5917-42D7-97C0-68FD517A14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46538" y="3327400"/>
                    <a:ext cx="187325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2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Z</a:t>
                    </a:r>
                  </a:p>
                </p:txBody>
              </p:sp>
              <p:sp>
                <p:nvSpPr>
                  <p:cNvPr id="195" name="Key">
                    <a:extLst>
                      <a:ext uri="{FF2B5EF4-FFF2-40B4-BE49-F238E27FC236}">
                        <a16:creationId xmlns:a16="http://schemas.microsoft.com/office/drawing/2014/main" id="{C10CDC8A-B7B3-44E0-97EF-8FC492E310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5138" y="3327400"/>
                    <a:ext cx="187325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2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196" name="Key">
                    <a:extLst>
                      <a:ext uri="{FF2B5EF4-FFF2-40B4-BE49-F238E27FC236}">
                        <a16:creationId xmlns:a16="http://schemas.microsoft.com/office/drawing/2014/main" id="{D734DE97-848D-4E85-B739-993CC7441D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03738" y="3327400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2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197" name="Key">
                    <a:extLst>
                      <a:ext uri="{FF2B5EF4-FFF2-40B4-BE49-F238E27FC236}">
                        <a16:creationId xmlns:a16="http://schemas.microsoft.com/office/drawing/2014/main" id="{92974406-9D40-419B-A535-D3011482DF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32338" y="3327400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2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V</a:t>
                    </a:r>
                  </a:p>
                </p:txBody>
              </p:sp>
              <p:sp>
                <p:nvSpPr>
                  <p:cNvPr id="198" name="Key">
                    <a:extLst>
                      <a:ext uri="{FF2B5EF4-FFF2-40B4-BE49-F238E27FC236}">
                        <a16:creationId xmlns:a16="http://schemas.microsoft.com/office/drawing/2014/main" id="{2A5CC6A2-B944-41DF-9BF0-89FE9607BF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60938" y="3327400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2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199" name="Key">
                    <a:extLst>
                      <a:ext uri="{FF2B5EF4-FFF2-40B4-BE49-F238E27FC236}">
                        <a16:creationId xmlns:a16="http://schemas.microsoft.com/office/drawing/2014/main" id="{9CABE53E-0CC9-4647-BEC1-1DEE941B35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89538" y="3327400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2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</a:t>
                    </a:r>
                  </a:p>
                </p:txBody>
              </p:sp>
              <p:sp>
                <p:nvSpPr>
                  <p:cNvPr id="200" name="Key">
                    <a:extLst>
                      <a:ext uri="{FF2B5EF4-FFF2-40B4-BE49-F238E27FC236}">
                        <a16:creationId xmlns:a16="http://schemas.microsoft.com/office/drawing/2014/main" id="{B4BE3401-775B-40E8-B228-B27CE53523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8138" y="3327400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2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201" name="Space Key">
                    <a:extLst>
                      <a:ext uri="{FF2B5EF4-FFF2-40B4-BE49-F238E27FC236}">
                        <a16:creationId xmlns:a16="http://schemas.microsoft.com/office/drawing/2014/main" id="{2B018850-776E-4274-97B1-1BA7A060BB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5138" y="3713163"/>
                    <a:ext cx="528638" cy="271463"/>
                  </a:xfrm>
                  <a:custGeom>
                    <a:avLst/>
                    <a:gdLst>
                      <a:gd name="T0" fmla="*/ 661 w 694"/>
                      <a:gd name="T1" fmla="*/ 356 h 356"/>
                      <a:gd name="T2" fmla="*/ 633 w 694"/>
                      <a:gd name="T3" fmla="*/ 356 h 356"/>
                      <a:gd name="T4" fmla="*/ 61 w 694"/>
                      <a:gd name="T5" fmla="*/ 356 h 356"/>
                      <a:gd name="T6" fmla="*/ 33 w 694"/>
                      <a:gd name="T7" fmla="*/ 356 h 356"/>
                      <a:gd name="T8" fmla="*/ 0 w 694"/>
                      <a:gd name="T9" fmla="*/ 324 h 356"/>
                      <a:gd name="T10" fmla="*/ 0 w 694"/>
                      <a:gd name="T11" fmla="*/ 274 h 356"/>
                      <a:gd name="T12" fmla="*/ 0 w 694"/>
                      <a:gd name="T13" fmla="*/ 92 h 356"/>
                      <a:gd name="T14" fmla="*/ 0 w 694"/>
                      <a:gd name="T15" fmla="*/ 33 h 356"/>
                      <a:gd name="T16" fmla="*/ 33 w 694"/>
                      <a:gd name="T17" fmla="*/ 0 h 356"/>
                      <a:gd name="T18" fmla="*/ 61 w 694"/>
                      <a:gd name="T19" fmla="*/ 0 h 356"/>
                      <a:gd name="T20" fmla="*/ 633 w 694"/>
                      <a:gd name="T21" fmla="*/ 0 h 356"/>
                      <a:gd name="T22" fmla="*/ 661 w 694"/>
                      <a:gd name="T23" fmla="*/ 0 h 356"/>
                      <a:gd name="T24" fmla="*/ 694 w 694"/>
                      <a:gd name="T25" fmla="*/ 33 h 356"/>
                      <a:gd name="T26" fmla="*/ 694 w 694"/>
                      <a:gd name="T27" fmla="*/ 92 h 356"/>
                      <a:gd name="T28" fmla="*/ 694 w 694"/>
                      <a:gd name="T29" fmla="*/ 274 h 356"/>
                      <a:gd name="T30" fmla="*/ 694 w 694"/>
                      <a:gd name="T31" fmla="*/ 324 h 356"/>
                      <a:gd name="T32" fmla="*/ 661 w 694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94" h="356">
                        <a:moveTo>
                          <a:pt x="661" y="356"/>
                        </a:moveTo>
                        <a:lnTo>
                          <a:pt x="633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633" y="0"/>
                        </a:lnTo>
                        <a:lnTo>
                          <a:pt x="661" y="0"/>
                        </a:lnTo>
                        <a:cubicBezTo>
                          <a:pt x="679" y="0"/>
                          <a:pt x="694" y="15"/>
                          <a:pt x="694" y="33"/>
                        </a:cubicBezTo>
                        <a:lnTo>
                          <a:pt x="694" y="92"/>
                        </a:lnTo>
                        <a:lnTo>
                          <a:pt x="694" y="274"/>
                        </a:lnTo>
                        <a:lnTo>
                          <a:pt x="694" y="324"/>
                        </a:lnTo>
                        <a:cubicBezTo>
                          <a:pt x="694" y="342"/>
                          <a:pt x="679" y="356"/>
                          <a:pt x="66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05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space</a:t>
                    </a:r>
                  </a:p>
                </p:txBody>
              </p:sp>
              <p:sp>
                <p:nvSpPr>
                  <p:cNvPr id="202" name="Key">
                    <a:extLst>
                      <a:ext uri="{FF2B5EF4-FFF2-40B4-BE49-F238E27FC236}">
                        <a16:creationId xmlns:a16="http://schemas.microsoft.com/office/drawing/2014/main" id="{EF5C4969-5F42-4AA5-A78A-E8E45B6ED3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46638" y="3713163"/>
                    <a:ext cx="242888" cy="271463"/>
                  </a:xfrm>
                  <a:custGeom>
                    <a:avLst/>
                    <a:gdLst>
                      <a:gd name="T0" fmla="*/ 286 w 319"/>
                      <a:gd name="T1" fmla="*/ 356 h 356"/>
                      <a:gd name="T2" fmla="*/ 258 w 319"/>
                      <a:gd name="T3" fmla="*/ 356 h 356"/>
                      <a:gd name="T4" fmla="*/ 61 w 319"/>
                      <a:gd name="T5" fmla="*/ 356 h 356"/>
                      <a:gd name="T6" fmla="*/ 33 w 319"/>
                      <a:gd name="T7" fmla="*/ 356 h 356"/>
                      <a:gd name="T8" fmla="*/ 0 w 319"/>
                      <a:gd name="T9" fmla="*/ 324 h 356"/>
                      <a:gd name="T10" fmla="*/ 0 w 319"/>
                      <a:gd name="T11" fmla="*/ 274 h 356"/>
                      <a:gd name="T12" fmla="*/ 0 w 319"/>
                      <a:gd name="T13" fmla="*/ 92 h 356"/>
                      <a:gd name="T14" fmla="*/ 0 w 319"/>
                      <a:gd name="T15" fmla="*/ 33 h 356"/>
                      <a:gd name="T16" fmla="*/ 33 w 319"/>
                      <a:gd name="T17" fmla="*/ 0 h 356"/>
                      <a:gd name="T18" fmla="*/ 61 w 319"/>
                      <a:gd name="T19" fmla="*/ 0 h 356"/>
                      <a:gd name="T20" fmla="*/ 258 w 319"/>
                      <a:gd name="T21" fmla="*/ 0 h 356"/>
                      <a:gd name="T22" fmla="*/ 286 w 319"/>
                      <a:gd name="T23" fmla="*/ 0 h 356"/>
                      <a:gd name="T24" fmla="*/ 319 w 319"/>
                      <a:gd name="T25" fmla="*/ 33 h 356"/>
                      <a:gd name="T26" fmla="*/ 319 w 319"/>
                      <a:gd name="T27" fmla="*/ 92 h 356"/>
                      <a:gd name="T28" fmla="*/ 319 w 319"/>
                      <a:gd name="T29" fmla="*/ 274 h 356"/>
                      <a:gd name="T30" fmla="*/ 319 w 319"/>
                      <a:gd name="T31" fmla="*/ 324 h 356"/>
                      <a:gd name="T32" fmla="*/ 286 w 319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19" h="356">
                        <a:moveTo>
                          <a:pt x="286" y="356"/>
                        </a:moveTo>
                        <a:lnTo>
                          <a:pt x="258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258" y="0"/>
                        </a:lnTo>
                        <a:lnTo>
                          <a:pt x="286" y="0"/>
                        </a:lnTo>
                        <a:cubicBezTo>
                          <a:pt x="304" y="0"/>
                          <a:pt x="319" y="15"/>
                          <a:pt x="319" y="33"/>
                        </a:cubicBezTo>
                        <a:lnTo>
                          <a:pt x="319" y="92"/>
                        </a:lnTo>
                        <a:lnTo>
                          <a:pt x="319" y="274"/>
                        </a:lnTo>
                        <a:lnTo>
                          <a:pt x="319" y="324"/>
                        </a:lnTo>
                        <a:cubicBezTo>
                          <a:pt x="319" y="342"/>
                          <a:pt x="304" y="356"/>
                          <a:pt x="286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4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@</a:t>
                    </a:r>
                  </a:p>
                </p:txBody>
              </p:sp>
              <p:sp>
                <p:nvSpPr>
                  <p:cNvPr id="203" name="Key">
                    <a:extLst>
                      <a:ext uri="{FF2B5EF4-FFF2-40B4-BE49-F238E27FC236}">
                        <a16:creationId xmlns:a16="http://schemas.microsoft.com/office/drawing/2014/main" id="{8AD0928D-BB6A-4E13-8E25-EC0D7D8B67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32388" y="3713163"/>
                    <a:ext cx="242888" cy="271463"/>
                  </a:xfrm>
                  <a:custGeom>
                    <a:avLst/>
                    <a:gdLst>
                      <a:gd name="T0" fmla="*/ 286 w 319"/>
                      <a:gd name="T1" fmla="*/ 356 h 356"/>
                      <a:gd name="T2" fmla="*/ 258 w 319"/>
                      <a:gd name="T3" fmla="*/ 356 h 356"/>
                      <a:gd name="T4" fmla="*/ 61 w 319"/>
                      <a:gd name="T5" fmla="*/ 356 h 356"/>
                      <a:gd name="T6" fmla="*/ 33 w 319"/>
                      <a:gd name="T7" fmla="*/ 356 h 356"/>
                      <a:gd name="T8" fmla="*/ 0 w 319"/>
                      <a:gd name="T9" fmla="*/ 324 h 356"/>
                      <a:gd name="T10" fmla="*/ 0 w 319"/>
                      <a:gd name="T11" fmla="*/ 274 h 356"/>
                      <a:gd name="T12" fmla="*/ 0 w 319"/>
                      <a:gd name="T13" fmla="*/ 92 h 356"/>
                      <a:gd name="T14" fmla="*/ 0 w 319"/>
                      <a:gd name="T15" fmla="*/ 33 h 356"/>
                      <a:gd name="T16" fmla="*/ 33 w 319"/>
                      <a:gd name="T17" fmla="*/ 0 h 356"/>
                      <a:gd name="T18" fmla="*/ 61 w 319"/>
                      <a:gd name="T19" fmla="*/ 0 h 356"/>
                      <a:gd name="T20" fmla="*/ 258 w 319"/>
                      <a:gd name="T21" fmla="*/ 0 h 356"/>
                      <a:gd name="T22" fmla="*/ 286 w 319"/>
                      <a:gd name="T23" fmla="*/ 0 h 356"/>
                      <a:gd name="T24" fmla="*/ 319 w 319"/>
                      <a:gd name="T25" fmla="*/ 33 h 356"/>
                      <a:gd name="T26" fmla="*/ 319 w 319"/>
                      <a:gd name="T27" fmla="*/ 92 h 356"/>
                      <a:gd name="T28" fmla="*/ 319 w 319"/>
                      <a:gd name="T29" fmla="*/ 274 h 356"/>
                      <a:gd name="T30" fmla="*/ 319 w 319"/>
                      <a:gd name="T31" fmla="*/ 324 h 356"/>
                      <a:gd name="T32" fmla="*/ 286 w 319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19" h="356">
                        <a:moveTo>
                          <a:pt x="286" y="356"/>
                        </a:moveTo>
                        <a:lnTo>
                          <a:pt x="258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258" y="0"/>
                        </a:lnTo>
                        <a:lnTo>
                          <a:pt x="286" y="0"/>
                        </a:lnTo>
                        <a:cubicBezTo>
                          <a:pt x="304" y="0"/>
                          <a:pt x="319" y="15"/>
                          <a:pt x="319" y="33"/>
                        </a:cubicBezTo>
                        <a:lnTo>
                          <a:pt x="319" y="92"/>
                        </a:lnTo>
                        <a:lnTo>
                          <a:pt x="319" y="274"/>
                        </a:lnTo>
                        <a:lnTo>
                          <a:pt x="319" y="324"/>
                        </a:lnTo>
                        <a:cubicBezTo>
                          <a:pt x="319" y="342"/>
                          <a:pt x="304" y="356"/>
                          <a:pt x="286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4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.</a:t>
                    </a:r>
                  </a:p>
                </p:txBody>
              </p:sp>
              <p:sp>
                <p:nvSpPr>
                  <p:cNvPr id="204" name="Return Key">
                    <a:extLst>
                      <a:ext uri="{FF2B5EF4-FFF2-40B4-BE49-F238E27FC236}">
                        <a16:creationId xmlns:a16="http://schemas.microsoft.com/office/drawing/2014/main" id="{961A2735-BF8B-42A1-A5A0-95376FEB6D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8138" y="3713163"/>
                    <a:ext cx="528638" cy="271463"/>
                  </a:xfrm>
                  <a:custGeom>
                    <a:avLst/>
                    <a:gdLst>
                      <a:gd name="T0" fmla="*/ 661 w 694"/>
                      <a:gd name="T1" fmla="*/ 356 h 356"/>
                      <a:gd name="T2" fmla="*/ 633 w 694"/>
                      <a:gd name="T3" fmla="*/ 356 h 356"/>
                      <a:gd name="T4" fmla="*/ 61 w 694"/>
                      <a:gd name="T5" fmla="*/ 356 h 356"/>
                      <a:gd name="T6" fmla="*/ 33 w 694"/>
                      <a:gd name="T7" fmla="*/ 356 h 356"/>
                      <a:gd name="T8" fmla="*/ 0 w 694"/>
                      <a:gd name="T9" fmla="*/ 324 h 356"/>
                      <a:gd name="T10" fmla="*/ 0 w 694"/>
                      <a:gd name="T11" fmla="*/ 274 h 356"/>
                      <a:gd name="T12" fmla="*/ 0 w 694"/>
                      <a:gd name="T13" fmla="*/ 92 h 356"/>
                      <a:gd name="T14" fmla="*/ 0 w 694"/>
                      <a:gd name="T15" fmla="*/ 33 h 356"/>
                      <a:gd name="T16" fmla="*/ 33 w 694"/>
                      <a:gd name="T17" fmla="*/ 0 h 356"/>
                      <a:gd name="T18" fmla="*/ 61 w 694"/>
                      <a:gd name="T19" fmla="*/ 0 h 356"/>
                      <a:gd name="T20" fmla="*/ 633 w 694"/>
                      <a:gd name="T21" fmla="*/ 0 h 356"/>
                      <a:gd name="T22" fmla="*/ 661 w 694"/>
                      <a:gd name="T23" fmla="*/ 0 h 356"/>
                      <a:gd name="T24" fmla="*/ 694 w 694"/>
                      <a:gd name="T25" fmla="*/ 33 h 356"/>
                      <a:gd name="T26" fmla="*/ 694 w 694"/>
                      <a:gd name="T27" fmla="*/ 92 h 356"/>
                      <a:gd name="T28" fmla="*/ 694 w 694"/>
                      <a:gd name="T29" fmla="*/ 274 h 356"/>
                      <a:gd name="T30" fmla="*/ 694 w 694"/>
                      <a:gd name="T31" fmla="*/ 324 h 356"/>
                      <a:gd name="T32" fmla="*/ 661 w 694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94" h="356">
                        <a:moveTo>
                          <a:pt x="661" y="356"/>
                        </a:moveTo>
                        <a:lnTo>
                          <a:pt x="633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633" y="0"/>
                        </a:lnTo>
                        <a:lnTo>
                          <a:pt x="661" y="0"/>
                        </a:lnTo>
                        <a:cubicBezTo>
                          <a:pt x="679" y="0"/>
                          <a:pt x="694" y="15"/>
                          <a:pt x="694" y="33"/>
                        </a:cubicBezTo>
                        <a:lnTo>
                          <a:pt x="694" y="92"/>
                        </a:lnTo>
                        <a:lnTo>
                          <a:pt x="694" y="274"/>
                        </a:lnTo>
                        <a:lnTo>
                          <a:pt x="694" y="324"/>
                        </a:lnTo>
                        <a:cubicBezTo>
                          <a:pt x="694" y="342"/>
                          <a:pt x="679" y="356"/>
                          <a:pt x="661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0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return</a:t>
                    </a:r>
                  </a:p>
                </p:txBody>
              </p:sp>
              <p:grpSp>
                <p:nvGrpSpPr>
                  <p:cNvPr id="205" name="Uppercase Key">
                    <a:extLst>
                      <a:ext uri="{FF2B5EF4-FFF2-40B4-BE49-F238E27FC236}">
                        <a16:creationId xmlns:a16="http://schemas.microsoft.com/office/drawing/2014/main" id="{E6D3C39B-BE0A-46C5-B689-183B6E2711C8}"/>
                      </a:ext>
                    </a:extLst>
                  </p:cNvPr>
                  <p:cNvGrpSpPr/>
                  <p:nvPr/>
                </p:nvGrpSpPr>
                <p:grpSpPr>
                  <a:xfrm>
                    <a:off x="3703638" y="3327400"/>
                    <a:ext cx="258763" cy="271463"/>
                    <a:chOff x="3703638" y="3327400"/>
                    <a:chExt cx="258763" cy="271463"/>
                  </a:xfrm>
                </p:grpSpPr>
                <p:sp>
                  <p:nvSpPr>
                    <p:cNvPr id="213" name="Key">
                      <a:extLst>
                        <a:ext uri="{FF2B5EF4-FFF2-40B4-BE49-F238E27FC236}">
                          <a16:creationId xmlns:a16="http://schemas.microsoft.com/office/drawing/2014/main" id="{5CBECF26-23D4-410C-B8A2-F3853E85210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03638" y="3327400"/>
                      <a:ext cx="258763" cy="271463"/>
                    </a:xfrm>
                    <a:custGeom>
                      <a:avLst/>
                      <a:gdLst>
                        <a:gd name="T0" fmla="*/ 305 w 338"/>
                        <a:gd name="T1" fmla="*/ 356 h 356"/>
                        <a:gd name="T2" fmla="*/ 277 w 338"/>
                        <a:gd name="T3" fmla="*/ 356 h 356"/>
                        <a:gd name="T4" fmla="*/ 61 w 338"/>
                        <a:gd name="T5" fmla="*/ 356 h 356"/>
                        <a:gd name="T6" fmla="*/ 33 w 338"/>
                        <a:gd name="T7" fmla="*/ 356 h 356"/>
                        <a:gd name="T8" fmla="*/ 0 w 338"/>
                        <a:gd name="T9" fmla="*/ 323 h 356"/>
                        <a:gd name="T10" fmla="*/ 0 w 338"/>
                        <a:gd name="T11" fmla="*/ 274 h 356"/>
                        <a:gd name="T12" fmla="*/ 0 w 338"/>
                        <a:gd name="T13" fmla="*/ 91 h 356"/>
                        <a:gd name="T14" fmla="*/ 0 w 338"/>
                        <a:gd name="T15" fmla="*/ 33 h 356"/>
                        <a:gd name="T16" fmla="*/ 33 w 338"/>
                        <a:gd name="T17" fmla="*/ 0 h 356"/>
                        <a:gd name="T18" fmla="*/ 61 w 338"/>
                        <a:gd name="T19" fmla="*/ 0 h 356"/>
                        <a:gd name="T20" fmla="*/ 277 w 338"/>
                        <a:gd name="T21" fmla="*/ 0 h 356"/>
                        <a:gd name="T22" fmla="*/ 305 w 338"/>
                        <a:gd name="T23" fmla="*/ 0 h 356"/>
                        <a:gd name="T24" fmla="*/ 338 w 338"/>
                        <a:gd name="T25" fmla="*/ 33 h 356"/>
                        <a:gd name="T26" fmla="*/ 338 w 338"/>
                        <a:gd name="T27" fmla="*/ 91 h 356"/>
                        <a:gd name="T28" fmla="*/ 338 w 338"/>
                        <a:gd name="T29" fmla="*/ 274 h 356"/>
                        <a:gd name="T30" fmla="*/ 338 w 338"/>
                        <a:gd name="T31" fmla="*/ 323 h 356"/>
                        <a:gd name="T32" fmla="*/ 305 w 338"/>
                        <a:gd name="T33" fmla="*/ 356 h 3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338" h="356">
                          <a:moveTo>
                            <a:pt x="305" y="356"/>
                          </a:moveTo>
                          <a:lnTo>
                            <a:pt x="277" y="356"/>
                          </a:lnTo>
                          <a:lnTo>
                            <a:pt x="61" y="356"/>
                          </a:lnTo>
                          <a:lnTo>
                            <a:pt x="33" y="356"/>
                          </a:lnTo>
                          <a:cubicBezTo>
                            <a:pt x="15" y="356"/>
                            <a:pt x="0" y="342"/>
                            <a:pt x="0" y="323"/>
                          </a:cubicBezTo>
                          <a:lnTo>
                            <a:pt x="0" y="274"/>
                          </a:lnTo>
                          <a:lnTo>
                            <a:pt x="0" y="91"/>
                          </a:lnTo>
                          <a:lnTo>
                            <a:pt x="0" y="33"/>
                          </a:lnTo>
                          <a:cubicBezTo>
                            <a:pt x="0" y="15"/>
                            <a:pt x="15" y="0"/>
                            <a:pt x="33" y="0"/>
                          </a:cubicBezTo>
                          <a:lnTo>
                            <a:pt x="61" y="0"/>
                          </a:lnTo>
                          <a:lnTo>
                            <a:pt x="277" y="0"/>
                          </a:lnTo>
                          <a:lnTo>
                            <a:pt x="305" y="0"/>
                          </a:lnTo>
                          <a:cubicBezTo>
                            <a:pt x="323" y="0"/>
                            <a:pt x="338" y="15"/>
                            <a:pt x="338" y="33"/>
                          </a:cubicBezTo>
                          <a:lnTo>
                            <a:pt x="338" y="91"/>
                          </a:lnTo>
                          <a:lnTo>
                            <a:pt x="338" y="274"/>
                          </a:lnTo>
                          <a:lnTo>
                            <a:pt x="338" y="323"/>
                          </a:lnTo>
                          <a:cubicBezTo>
                            <a:pt x="338" y="342"/>
                            <a:pt x="323" y="356"/>
                            <a:pt x="305" y="356"/>
                          </a:cubicBezTo>
                        </a:path>
                      </a:pathLst>
                    </a:custGeom>
                    <a:solidFill>
                      <a:srgbClr val="ACB4BE"/>
                    </a:solidFill>
                    <a:ln>
                      <a:noFill/>
                    </a:ln>
                    <a:effectLst>
                      <a:outerShdw dist="6350" dir="5400000" algn="t" rotWithShape="0">
                        <a:prstClr val="black">
                          <a:alpha val="30000"/>
                        </a:prstClr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00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14" name="Uppercase Icon">
                      <a:extLst>
                        <a:ext uri="{FF2B5EF4-FFF2-40B4-BE49-F238E27FC236}">
                          <a16:creationId xmlns:a16="http://schemas.microsoft.com/office/drawing/2014/main" id="{F0A44435-462D-49F1-9149-EAFA7AF4887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68725" y="3406775"/>
                      <a:ext cx="128588" cy="114300"/>
                    </a:xfrm>
                    <a:custGeom>
                      <a:avLst/>
                      <a:gdLst>
                        <a:gd name="T0" fmla="*/ 82 w 169"/>
                        <a:gd name="T1" fmla="*/ 1 h 148"/>
                        <a:gd name="T2" fmla="*/ 2 w 169"/>
                        <a:gd name="T3" fmla="*/ 81 h 148"/>
                        <a:gd name="T4" fmla="*/ 0 w 169"/>
                        <a:gd name="T5" fmla="*/ 84 h 148"/>
                        <a:gd name="T6" fmla="*/ 0 w 169"/>
                        <a:gd name="T7" fmla="*/ 87 h 148"/>
                        <a:gd name="T8" fmla="*/ 5 w 169"/>
                        <a:gd name="T9" fmla="*/ 92 h 148"/>
                        <a:gd name="T10" fmla="*/ 43 w 169"/>
                        <a:gd name="T11" fmla="*/ 92 h 148"/>
                        <a:gd name="T12" fmla="*/ 43 w 169"/>
                        <a:gd name="T13" fmla="*/ 129 h 148"/>
                        <a:gd name="T14" fmla="*/ 61 w 169"/>
                        <a:gd name="T15" fmla="*/ 148 h 148"/>
                        <a:gd name="T16" fmla="*/ 108 w 169"/>
                        <a:gd name="T17" fmla="*/ 148 h 148"/>
                        <a:gd name="T18" fmla="*/ 127 w 169"/>
                        <a:gd name="T19" fmla="*/ 129 h 148"/>
                        <a:gd name="T20" fmla="*/ 127 w 169"/>
                        <a:gd name="T21" fmla="*/ 92 h 148"/>
                        <a:gd name="T22" fmla="*/ 165 w 169"/>
                        <a:gd name="T23" fmla="*/ 92 h 148"/>
                        <a:gd name="T24" fmla="*/ 169 w 169"/>
                        <a:gd name="T25" fmla="*/ 87 h 148"/>
                        <a:gd name="T26" fmla="*/ 169 w 169"/>
                        <a:gd name="T27" fmla="*/ 84 h 148"/>
                        <a:gd name="T28" fmla="*/ 168 w 169"/>
                        <a:gd name="T29" fmla="*/ 81 h 148"/>
                        <a:gd name="T30" fmla="*/ 88 w 169"/>
                        <a:gd name="T31" fmla="*/ 1 h 148"/>
                        <a:gd name="T32" fmla="*/ 82 w 169"/>
                        <a:gd name="T33" fmla="*/ 1 h 1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169" h="148">
                          <a:moveTo>
                            <a:pt x="82" y="1"/>
                          </a:moveTo>
                          <a:lnTo>
                            <a:pt x="2" y="81"/>
                          </a:lnTo>
                          <a:cubicBezTo>
                            <a:pt x="1" y="82"/>
                            <a:pt x="0" y="83"/>
                            <a:pt x="0" y="84"/>
                          </a:cubicBezTo>
                          <a:lnTo>
                            <a:pt x="0" y="87"/>
                          </a:lnTo>
                          <a:cubicBezTo>
                            <a:pt x="0" y="90"/>
                            <a:pt x="3" y="92"/>
                            <a:pt x="5" y="92"/>
                          </a:cubicBezTo>
                          <a:lnTo>
                            <a:pt x="43" y="92"/>
                          </a:lnTo>
                          <a:lnTo>
                            <a:pt x="43" y="129"/>
                          </a:lnTo>
                          <a:cubicBezTo>
                            <a:pt x="43" y="140"/>
                            <a:pt x="51" y="148"/>
                            <a:pt x="61" y="148"/>
                          </a:cubicBezTo>
                          <a:lnTo>
                            <a:pt x="108" y="148"/>
                          </a:lnTo>
                          <a:cubicBezTo>
                            <a:pt x="119" y="148"/>
                            <a:pt x="127" y="140"/>
                            <a:pt x="127" y="129"/>
                          </a:cubicBezTo>
                          <a:lnTo>
                            <a:pt x="127" y="92"/>
                          </a:lnTo>
                          <a:lnTo>
                            <a:pt x="165" y="92"/>
                          </a:lnTo>
                          <a:cubicBezTo>
                            <a:pt x="167" y="92"/>
                            <a:pt x="169" y="90"/>
                            <a:pt x="169" y="87"/>
                          </a:cubicBezTo>
                          <a:lnTo>
                            <a:pt x="169" y="84"/>
                          </a:lnTo>
                          <a:cubicBezTo>
                            <a:pt x="169" y="83"/>
                            <a:pt x="169" y="82"/>
                            <a:pt x="168" y="81"/>
                          </a:cubicBezTo>
                          <a:lnTo>
                            <a:pt x="88" y="1"/>
                          </a:lnTo>
                          <a:cubicBezTo>
                            <a:pt x="86" y="0"/>
                            <a:pt x="83" y="0"/>
                            <a:pt x="82" y="1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06" name="Backspace Key">
                    <a:extLst>
                      <a:ext uri="{FF2B5EF4-FFF2-40B4-BE49-F238E27FC236}">
                        <a16:creationId xmlns:a16="http://schemas.microsoft.com/office/drawing/2014/main" id="{B30F0C85-2882-4857-AD85-31C0F50D5099}"/>
                      </a:ext>
                    </a:extLst>
                  </p:cNvPr>
                  <p:cNvGrpSpPr/>
                  <p:nvPr/>
                </p:nvGrpSpPr>
                <p:grpSpPr>
                  <a:xfrm>
                    <a:off x="5689600" y="3327400"/>
                    <a:ext cx="257175" cy="271463"/>
                    <a:chOff x="5689600" y="3327400"/>
                    <a:chExt cx="257175" cy="271463"/>
                  </a:xfrm>
                </p:grpSpPr>
                <p:sp>
                  <p:nvSpPr>
                    <p:cNvPr id="211" name="Key">
                      <a:extLst>
                        <a:ext uri="{FF2B5EF4-FFF2-40B4-BE49-F238E27FC236}">
                          <a16:creationId xmlns:a16="http://schemas.microsoft.com/office/drawing/2014/main" id="{91CC508E-880D-477D-BB12-353AA3D2E9E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89600" y="3327400"/>
                      <a:ext cx="257175" cy="271463"/>
                    </a:xfrm>
                    <a:custGeom>
                      <a:avLst/>
                      <a:gdLst>
                        <a:gd name="T0" fmla="*/ 305 w 338"/>
                        <a:gd name="T1" fmla="*/ 356 h 356"/>
                        <a:gd name="T2" fmla="*/ 277 w 338"/>
                        <a:gd name="T3" fmla="*/ 356 h 356"/>
                        <a:gd name="T4" fmla="*/ 61 w 338"/>
                        <a:gd name="T5" fmla="*/ 356 h 356"/>
                        <a:gd name="T6" fmla="*/ 33 w 338"/>
                        <a:gd name="T7" fmla="*/ 356 h 356"/>
                        <a:gd name="T8" fmla="*/ 0 w 338"/>
                        <a:gd name="T9" fmla="*/ 323 h 356"/>
                        <a:gd name="T10" fmla="*/ 0 w 338"/>
                        <a:gd name="T11" fmla="*/ 274 h 356"/>
                        <a:gd name="T12" fmla="*/ 0 w 338"/>
                        <a:gd name="T13" fmla="*/ 91 h 356"/>
                        <a:gd name="T14" fmla="*/ 0 w 338"/>
                        <a:gd name="T15" fmla="*/ 33 h 356"/>
                        <a:gd name="T16" fmla="*/ 33 w 338"/>
                        <a:gd name="T17" fmla="*/ 0 h 356"/>
                        <a:gd name="T18" fmla="*/ 61 w 338"/>
                        <a:gd name="T19" fmla="*/ 0 h 356"/>
                        <a:gd name="T20" fmla="*/ 277 w 338"/>
                        <a:gd name="T21" fmla="*/ 0 h 356"/>
                        <a:gd name="T22" fmla="*/ 305 w 338"/>
                        <a:gd name="T23" fmla="*/ 0 h 356"/>
                        <a:gd name="T24" fmla="*/ 338 w 338"/>
                        <a:gd name="T25" fmla="*/ 33 h 356"/>
                        <a:gd name="T26" fmla="*/ 338 w 338"/>
                        <a:gd name="T27" fmla="*/ 91 h 356"/>
                        <a:gd name="T28" fmla="*/ 338 w 338"/>
                        <a:gd name="T29" fmla="*/ 274 h 356"/>
                        <a:gd name="T30" fmla="*/ 338 w 338"/>
                        <a:gd name="T31" fmla="*/ 323 h 356"/>
                        <a:gd name="T32" fmla="*/ 305 w 338"/>
                        <a:gd name="T33" fmla="*/ 356 h 3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338" h="356">
                          <a:moveTo>
                            <a:pt x="305" y="356"/>
                          </a:moveTo>
                          <a:lnTo>
                            <a:pt x="277" y="356"/>
                          </a:lnTo>
                          <a:lnTo>
                            <a:pt x="61" y="356"/>
                          </a:lnTo>
                          <a:lnTo>
                            <a:pt x="33" y="356"/>
                          </a:lnTo>
                          <a:cubicBezTo>
                            <a:pt x="15" y="356"/>
                            <a:pt x="0" y="342"/>
                            <a:pt x="0" y="323"/>
                          </a:cubicBezTo>
                          <a:lnTo>
                            <a:pt x="0" y="274"/>
                          </a:lnTo>
                          <a:lnTo>
                            <a:pt x="0" y="91"/>
                          </a:lnTo>
                          <a:lnTo>
                            <a:pt x="0" y="33"/>
                          </a:lnTo>
                          <a:cubicBezTo>
                            <a:pt x="0" y="15"/>
                            <a:pt x="15" y="0"/>
                            <a:pt x="33" y="0"/>
                          </a:cubicBezTo>
                          <a:lnTo>
                            <a:pt x="61" y="0"/>
                          </a:lnTo>
                          <a:lnTo>
                            <a:pt x="277" y="0"/>
                          </a:lnTo>
                          <a:lnTo>
                            <a:pt x="305" y="0"/>
                          </a:lnTo>
                          <a:cubicBezTo>
                            <a:pt x="323" y="0"/>
                            <a:pt x="338" y="15"/>
                            <a:pt x="338" y="33"/>
                          </a:cubicBezTo>
                          <a:lnTo>
                            <a:pt x="338" y="91"/>
                          </a:lnTo>
                          <a:lnTo>
                            <a:pt x="338" y="274"/>
                          </a:lnTo>
                          <a:lnTo>
                            <a:pt x="338" y="323"/>
                          </a:lnTo>
                          <a:cubicBezTo>
                            <a:pt x="338" y="342"/>
                            <a:pt x="323" y="356"/>
                            <a:pt x="305" y="356"/>
                          </a:cubicBezTo>
                        </a:path>
                      </a:pathLst>
                    </a:custGeom>
                    <a:solidFill>
                      <a:srgbClr val="ACB4BE"/>
                    </a:solidFill>
                    <a:ln>
                      <a:noFill/>
                    </a:ln>
                    <a:effectLst>
                      <a:outerShdw dist="6350" dir="5400000" algn="t" rotWithShape="0">
                        <a:prstClr val="black">
                          <a:alpha val="30000"/>
                        </a:prstClr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00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12" name="Backspace Icon">
                      <a:extLst>
                        <a:ext uri="{FF2B5EF4-FFF2-40B4-BE49-F238E27FC236}">
                          <a16:creationId xmlns:a16="http://schemas.microsoft.com/office/drawing/2014/main" id="{5CCD166D-7890-4688-88FE-1832ED03FE66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5738813" y="3406775"/>
                      <a:ext cx="158750" cy="114300"/>
                    </a:xfrm>
                    <a:custGeom>
                      <a:avLst/>
                      <a:gdLst>
                        <a:gd name="T0" fmla="*/ 167 w 208"/>
                        <a:gd name="T1" fmla="*/ 103 h 150"/>
                        <a:gd name="T2" fmla="*/ 157 w 208"/>
                        <a:gd name="T3" fmla="*/ 113 h 150"/>
                        <a:gd name="T4" fmla="*/ 129 w 208"/>
                        <a:gd name="T5" fmla="*/ 85 h 150"/>
                        <a:gd name="T6" fmla="*/ 100 w 208"/>
                        <a:gd name="T7" fmla="*/ 113 h 150"/>
                        <a:gd name="T8" fmla="*/ 90 w 208"/>
                        <a:gd name="T9" fmla="*/ 103 h 150"/>
                        <a:gd name="T10" fmla="*/ 119 w 208"/>
                        <a:gd name="T11" fmla="*/ 75 h 150"/>
                        <a:gd name="T12" fmla="*/ 90 w 208"/>
                        <a:gd name="T13" fmla="*/ 47 h 150"/>
                        <a:gd name="T14" fmla="*/ 100 w 208"/>
                        <a:gd name="T15" fmla="*/ 37 h 150"/>
                        <a:gd name="T16" fmla="*/ 129 w 208"/>
                        <a:gd name="T17" fmla="*/ 65 h 150"/>
                        <a:gd name="T18" fmla="*/ 157 w 208"/>
                        <a:gd name="T19" fmla="*/ 37 h 150"/>
                        <a:gd name="T20" fmla="*/ 167 w 208"/>
                        <a:gd name="T21" fmla="*/ 47 h 150"/>
                        <a:gd name="T22" fmla="*/ 139 w 208"/>
                        <a:gd name="T23" fmla="*/ 75 h 150"/>
                        <a:gd name="T24" fmla="*/ 167 w 208"/>
                        <a:gd name="T25" fmla="*/ 103 h 150"/>
                        <a:gd name="T26" fmla="*/ 175 w 208"/>
                        <a:gd name="T27" fmla="*/ 0 h 150"/>
                        <a:gd name="T28" fmla="*/ 86 w 208"/>
                        <a:gd name="T29" fmla="*/ 0 h 150"/>
                        <a:gd name="T30" fmla="*/ 63 w 208"/>
                        <a:gd name="T31" fmla="*/ 10 h 150"/>
                        <a:gd name="T32" fmla="*/ 4 w 208"/>
                        <a:gd name="T33" fmla="*/ 68 h 150"/>
                        <a:gd name="T34" fmla="*/ 4 w 208"/>
                        <a:gd name="T35" fmla="*/ 82 h 150"/>
                        <a:gd name="T36" fmla="*/ 63 w 208"/>
                        <a:gd name="T37" fmla="*/ 141 h 150"/>
                        <a:gd name="T38" fmla="*/ 86 w 208"/>
                        <a:gd name="T39" fmla="*/ 150 h 150"/>
                        <a:gd name="T40" fmla="*/ 175 w 208"/>
                        <a:gd name="T41" fmla="*/ 150 h 150"/>
                        <a:gd name="T42" fmla="*/ 208 w 208"/>
                        <a:gd name="T43" fmla="*/ 117 h 150"/>
                        <a:gd name="T44" fmla="*/ 208 w 208"/>
                        <a:gd name="T45" fmla="*/ 33 h 150"/>
                        <a:gd name="T46" fmla="*/ 175 w 208"/>
                        <a:gd name="T47" fmla="*/ 0 h 1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208" h="150">
                          <a:moveTo>
                            <a:pt x="167" y="103"/>
                          </a:moveTo>
                          <a:lnTo>
                            <a:pt x="157" y="113"/>
                          </a:lnTo>
                          <a:lnTo>
                            <a:pt x="129" y="85"/>
                          </a:lnTo>
                          <a:lnTo>
                            <a:pt x="100" y="113"/>
                          </a:lnTo>
                          <a:lnTo>
                            <a:pt x="90" y="103"/>
                          </a:lnTo>
                          <a:lnTo>
                            <a:pt x="119" y="75"/>
                          </a:lnTo>
                          <a:lnTo>
                            <a:pt x="90" y="47"/>
                          </a:lnTo>
                          <a:lnTo>
                            <a:pt x="100" y="37"/>
                          </a:lnTo>
                          <a:lnTo>
                            <a:pt x="129" y="65"/>
                          </a:lnTo>
                          <a:lnTo>
                            <a:pt x="157" y="37"/>
                          </a:lnTo>
                          <a:lnTo>
                            <a:pt x="167" y="47"/>
                          </a:lnTo>
                          <a:lnTo>
                            <a:pt x="139" y="75"/>
                          </a:lnTo>
                          <a:lnTo>
                            <a:pt x="167" y="103"/>
                          </a:lnTo>
                          <a:close/>
                          <a:moveTo>
                            <a:pt x="175" y="0"/>
                          </a:moveTo>
                          <a:lnTo>
                            <a:pt x="86" y="0"/>
                          </a:lnTo>
                          <a:cubicBezTo>
                            <a:pt x="77" y="0"/>
                            <a:pt x="69" y="4"/>
                            <a:pt x="63" y="10"/>
                          </a:cubicBezTo>
                          <a:lnTo>
                            <a:pt x="4" y="68"/>
                          </a:lnTo>
                          <a:cubicBezTo>
                            <a:pt x="0" y="72"/>
                            <a:pt x="0" y="78"/>
                            <a:pt x="4" y="82"/>
                          </a:cubicBezTo>
                          <a:lnTo>
                            <a:pt x="63" y="141"/>
                          </a:lnTo>
                          <a:cubicBezTo>
                            <a:pt x="69" y="147"/>
                            <a:pt x="77" y="150"/>
                            <a:pt x="86" y="150"/>
                          </a:cubicBezTo>
                          <a:lnTo>
                            <a:pt x="175" y="150"/>
                          </a:lnTo>
                          <a:cubicBezTo>
                            <a:pt x="194" y="150"/>
                            <a:pt x="208" y="135"/>
                            <a:pt x="208" y="117"/>
                          </a:cubicBezTo>
                          <a:lnTo>
                            <a:pt x="208" y="33"/>
                          </a:lnTo>
                          <a:cubicBezTo>
                            <a:pt x="208" y="15"/>
                            <a:pt x="194" y="0"/>
                            <a:pt x="175" y="0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207" name="Numbers Key">
                    <a:extLst>
                      <a:ext uri="{FF2B5EF4-FFF2-40B4-BE49-F238E27FC236}">
                        <a16:creationId xmlns:a16="http://schemas.microsoft.com/office/drawing/2014/main" id="{AE43DF69-7F44-4AC5-8B2B-A1A921C5B0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03638" y="3713163"/>
                    <a:ext cx="244475" cy="271463"/>
                  </a:xfrm>
                  <a:custGeom>
                    <a:avLst/>
                    <a:gdLst>
                      <a:gd name="T0" fmla="*/ 286 w 319"/>
                      <a:gd name="T1" fmla="*/ 356 h 356"/>
                      <a:gd name="T2" fmla="*/ 258 w 319"/>
                      <a:gd name="T3" fmla="*/ 356 h 356"/>
                      <a:gd name="T4" fmla="*/ 61 w 319"/>
                      <a:gd name="T5" fmla="*/ 356 h 356"/>
                      <a:gd name="T6" fmla="*/ 33 w 319"/>
                      <a:gd name="T7" fmla="*/ 356 h 356"/>
                      <a:gd name="T8" fmla="*/ 0 w 319"/>
                      <a:gd name="T9" fmla="*/ 324 h 356"/>
                      <a:gd name="T10" fmla="*/ 0 w 319"/>
                      <a:gd name="T11" fmla="*/ 274 h 356"/>
                      <a:gd name="T12" fmla="*/ 0 w 319"/>
                      <a:gd name="T13" fmla="*/ 92 h 356"/>
                      <a:gd name="T14" fmla="*/ 0 w 319"/>
                      <a:gd name="T15" fmla="*/ 33 h 356"/>
                      <a:gd name="T16" fmla="*/ 33 w 319"/>
                      <a:gd name="T17" fmla="*/ 0 h 356"/>
                      <a:gd name="T18" fmla="*/ 61 w 319"/>
                      <a:gd name="T19" fmla="*/ 0 h 356"/>
                      <a:gd name="T20" fmla="*/ 258 w 319"/>
                      <a:gd name="T21" fmla="*/ 0 h 356"/>
                      <a:gd name="T22" fmla="*/ 286 w 319"/>
                      <a:gd name="T23" fmla="*/ 0 h 356"/>
                      <a:gd name="T24" fmla="*/ 319 w 319"/>
                      <a:gd name="T25" fmla="*/ 33 h 356"/>
                      <a:gd name="T26" fmla="*/ 319 w 319"/>
                      <a:gd name="T27" fmla="*/ 92 h 356"/>
                      <a:gd name="T28" fmla="*/ 319 w 319"/>
                      <a:gd name="T29" fmla="*/ 274 h 356"/>
                      <a:gd name="T30" fmla="*/ 319 w 319"/>
                      <a:gd name="T31" fmla="*/ 324 h 356"/>
                      <a:gd name="T32" fmla="*/ 286 w 319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19" h="356">
                        <a:moveTo>
                          <a:pt x="286" y="356"/>
                        </a:moveTo>
                        <a:lnTo>
                          <a:pt x="258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258" y="0"/>
                        </a:lnTo>
                        <a:lnTo>
                          <a:pt x="286" y="0"/>
                        </a:lnTo>
                        <a:cubicBezTo>
                          <a:pt x="304" y="0"/>
                          <a:pt x="319" y="15"/>
                          <a:pt x="319" y="33"/>
                        </a:cubicBezTo>
                        <a:lnTo>
                          <a:pt x="319" y="92"/>
                        </a:lnTo>
                        <a:lnTo>
                          <a:pt x="319" y="274"/>
                        </a:lnTo>
                        <a:lnTo>
                          <a:pt x="319" y="324"/>
                        </a:lnTo>
                        <a:cubicBezTo>
                          <a:pt x="319" y="342"/>
                          <a:pt x="304" y="356"/>
                          <a:pt x="286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0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123</a:t>
                    </a:r>
                  </a:p>
                </p:txBody>
              </p:sp>
              <p:grpSp>
                <p:nvGrpSpPr>
                  <p:cNvPr id="208" name="Microphone Key">
                    <a:extLst>
                      <a:ext uri="{FF2B5EF4-FFF2-40B4-BE49-F238E27FC236}">
                        <a16:creationId xmlns:a16="http://schemas.microsoft.com/office/drawing/2014/main" id="{DE32AB70-4826-4A48-BE1B-84F7D1C8B86A}"/>
                      </a:ext>
                    </a:extLst>
                  </p:cNvPr>
                  <p:cNvGrpSpPr/>
                  <p:nvPr/>
                </p:nvGrpSpPr>
                <p:grpSpPr>
                  <a:xfrm>
                    <a:off x="3989388" y="3713163"/>
                    <a:ext cx="244475" cy="271463"/>
                    <a:chOff x="3989388" y="3713163"/>
                    <a:chExt cx="244475" cy="271463"/>
                  </a:xfrm>
                </p:grpSpPr>
                <p:sp>
                  <p:nvSpPr>
                    <p:cNvPr id="209" name="Key">
                      <a:extLst>
                        <a:ext uri="{FF2B5EF4-FFF2-40B4-BE49-F238E27FC236}">
                          <a16:creationId xmlns:a16="http://schemas.microsoft.com/office/drawing/2014/main" id="{BF90FEA7-A12C-44BC-ABC5-10860B527C7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89388" y="3713163"/>
                      <a:ext cx="244475" cy="271463"/>
                    </a:xfrm>
                    <a:custGeom>
                      <a:avLst/>
                      <a:gdLst>
                        <a:gd name="T0" fmla="*/ 286 w 319"/>
                        <a:gd name="T1" fmla="*/ 356 h 356"/>
                        <a:gd name="T2" fmla="*/ 258 w 319"/>
                        <a:gd name="T3" fmla="*/ 356 h 356"/>
                        <a:gd name="T4" fmla="*/ 61 w 319"/>
                        <a:gd name="T5" fmla="*/ 356 h 356"/>
                        <a:gd name="T6" fmla="*/ 33 w 319"/>
                        <a:gd name="T7" fmla="*/ 356 h 356"/>
                        <a:gd name="T8" fmla="*/ 0 w 319"/>
                        <a:gd name="T9" fmla="*/ 324 h 356"/>
                        <a:gd name="T10" fmla="*/ 0 w 319"/>
                        <a:gd name="T11" fmla="*/ 274 h 356"/>
                        <a:gd name="T12" fmla="*/ 0 w 319"/>
                        <a:gd name="T13" fmla="*/ 92 h 356"/>
                        <a:gd name="T14" fmla="*/ 0 w 319"/>
                        <a:gd name="T15" fmla="*/ 33 h 356"/>
                        <a:gd name="T16" fmla="*/ 33 w 319"/>
                        <a:gd name="T17" fmla="*/ 0 h 356"/>
                        <a:gd name="T18" fmla="*/ 61 w 319"/>
                        <a:gd name="T19" fmla="*/ 0 h 356"/>
                        <a:gd name="T20" fmla="*/ 258 w 319"/>
                        <a:gd name="T21" fmla="*/ 0 h 356"/>
                        <a:gd name="T22" fmla="*/ 286 w 319"/>
                        <a:gd name="T23" fmla="*/ 0 h 356"/>
                        <a:gd name="T24" fmla="*/ 319 w 319"/>
                        <a:gd name="T25" fmla="*/ 33 h 356"/>
                        <a:gd name="T26" fmla="*/ 319 w 319"/>
                        <a:gd name="T27" fmla="*/ 92 h 356"/>
                        <a:gd name="T28" fmla="*/ 319 w 319"/>
                        <a:gd name="T29" fmla="*/ 274 h 356"/>
                        <a:gd name="T30" fmla="*/ 319 w 319"/>
                        <a:gd name="T31" fmla="*/ 324 h 356"/>
                        <a:gd name="T32" fmla="*/ 286 w 319"/>
                        <a:gd name="T33" fmla="*/ 356 h 3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319" h="356">
                          <a:moveTo>
                            <a:pt x="286" y="356"/>
                          </a:moveTo>
                          <a:lnTo>
                            <a:pt x="258" y="356"/>
                          </a:lnTo>
                          <a:lnTo>
                            <a:pt x="61" y="356"/>
                          </a:lnTo>
                          <a:lnTo>
                            <a:pt x="33" y="356"/>
                          </a:lnTo>
                          <a:cubicBezTo>
                            <a:pt x="15" y="356"/>
                            <a:pt x="0" y="342"/>
                            <a:pt x="0" y="324"/>
                          </a:cubicBezTo>
                          <a:lnTo>
                            <a:pt x="0" y="274"/>
                          </a:lnTo>
                          <a:lnTo>
                            <a:pt x="0" y="92"/>
                          </a:lnTo>
                          <a:lnTo>
                            <a:pt x="0" y="33"/>
                          </a:lnTo>
                          <a:cubicBezTo>
                            <a:pt x="0" y="15"/>
                            <a:pt x="15" y="0"/>
                            <a:pt x="33" y="0"/>
                          </a:cubicBezTo>
                          <a:lnTo>
                            <a:pt x="61" y="0"/>
                          </a:lnTo>
                          <a:lnTo>
                            <a:pt x="258" y="0"/>
                          </a:lnTo>
                          <a:lnTo>
                            <a:pt x="286" y="0"/>
                          </a:lnTo>
                          <a:cubicBezTo>
                            <a:pt x="304" y="0"/>
                            <a:pt x="319" y="15"/>
                            <a:pt x="319" y="33"/>
                          </a:cubicBezTo>
                          <a:lnTo>
                            <a:pt x="319" y="92"/>
                          </a:lnTo>
                          <a:lnTo>
                            <a:pt x="319" y="274"/>
                          </a:lnTo>
                          <a:lnTo>
                            <a:pt x="319" y="324"/>
                          </a:lnTo>
                          <a:cubicBezTo>
                            <a:pt x="319" y="342"/>
                            <a:pt x="304" y="356"/>
                            <a:pt x="286" y="356"/>
                          </a:cubicBezTo>
                        </a:path>
                      </a:pathLst>
                    </a:custGeom>
                    <a:solidFill>
                      <a:srgbClr val="ACB4BE"/>
                    </a:solidFill>
                    <a:ln>
                      <a:noFill/>
                    </a:ln>
                    <a:effectLst>
                      <a:outerShdw dist="6350" dir="5400000" algn="t" rotWithShape="0">
                        <a:prstClr val="black">
                          <a:alpha val="30000"/>
                        </a:prstClr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00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10" name="Microphone Icon">
                      <a:extLst>
                        <a:ext uri="{FF2B5EF4-FFF2-40B4-BE49-F238E27FC236}">
                          <a16:creationId xmlns:a16="http://schemas.microsoft.com/office/drawing/2014/main" id="{916A9868-2D3B-470E-932D-06D8504B4F44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072731" y="3785395"/>
                      <a:ext cx="77788" cy="142875"/>
                    </a:xfrm>
                    <a:custGeom>
                      <a:avLst/>
                      <a:gdLst>
                        <a:gd name="T0" fmla="*/ 51 w 103"/>
                        <a:gd name="T1" fmla="*/ 0 h 188"/>
                        <a:gd name="T2" fmla="*/ 19 w 103"/>
                        <a:gd name="T3" fmla="*/ 33 h 188"/>
                        <a:gd name="T4" fmla="*/ 19 w 103"/>
                        <a:gd name="T5" fmla="*/ 99 h 188"/>
                        <a:gd name="T6" fmla="*/ 51 w 103"/>
                        <a:gd name="T7" fmla="*/ 132 h 188"/>
                        <a:gd name="T8" fmla="*/ 52 w 103"/>
                        <a:gd name="T9" fmla="*/ 132 h 188"/>
                        <a:gd name="T10" fmla="*/ 85 w 103"/>
                        <a:gd name="T11" fmla="*/ 99 h 188"/>
                        <a:gd name="T12" fmla="*/ 85 w 103"/>
                        <a:gd name="T13" fmla="*/ 33 h 188"/>
                        <a:gd name="T14" fmla="*/ 52 w 103"/>
                        <a:gd name="T15" fmla="*/ 0 h 188"/>
                        <a:gd name="T16" fmla="*/ 51 w 103"/>
                        <a:gd name="T17" fmla="*/ 0 h 188"/>
                        <a:gd name="T18" fmla="*/ 51 w 103"/>
                        <a:gd name="T19" fmla="*/ 10 h 188"/>
                        <a:gd name="T20" fmla="*/ 52 w 103"/>
                        <a:gd name="T21" fmla="*/ 10 h 188"/>
                        <a:gd name="T22" fmla="*/ 75 w 103"/>
                        <a:gd name="T23" fmla="*/ 33 h 188"/>
                        <a:gd name="T24" fmla="*/ 75 w 103"/>
                        <a:gd name="T25" fmla="*/ 99 h 188"/>
                        <a:gd name="T26" fmla="*/ 52 w 103"/>
                        <a:gd name="T27" fmla="*/ 122 h 188"/>
                        <a:gd name="T28" fmla="*/ 51 w 103"/>
                        <a:gd name="T29" fmla="*/ 122 h 188"/>
                        <a:gd name="T30" fmla="*/ 28 w 103"/>
                        <a:gd name="T31" fmla="*/ 99 h 188"/>
                        <a:gd name="T32" fmla="*/ 28 w 103"/>
                        <a:gd name="T33" fmla="*/ 33 h 188"/>
                        <a:gd name="T34" fmla="*/ 51 w 103"/>
                        <a:gd name="T35" fmla="*/ 10 h 188"/>
                        <a:gd name="T36" fmla="*/ 0 w 103"/>
                        <a:gd name="T37" fmla="*/ 66 h 188"/>
                        <a:gd name="T38" fmla="*/ 0 w 103"/>
                        <a:gd name="T39" fmla="*/ 99 h 188"/>
                        <a:gd name="T40" fmla="*/ 47 w 103"/>
                        <a:gd name="T41" fmla="*/ 150 h 188"/>
                        <a:gd name="T42" fmla="*/ 47 w 103"/>
                        <a:gd name="T43" fmla="*/ 178 h 188"/>
                        <a:gd name="T44" fmla="*/ 19 w 103"/>
                        <a:gd name="T45" fmla="*/ 178 h 188"/>
                        <a:gd name="T46" fmla="*/ 19 w 103"/>
                        <a:gd name="T47" fmla="*/ 188 h 188"/>
                        <a:gd name="T48" fmla="*/ 85 w 103"/>
                        <a:gd name="T49" fmla="*/ 188 h 188"/>
                        <a:gd name="T50" fmla="*/ 85 w 103"/>
                        <a:gd name="T51" fmla="*/ 178 h 188"/>
                        <a:gd name="T52" fmla="*/ 57 w 103"/>
                        <a:gd name="T53" fmla="*/ 178 h 188"/>
                        <a:gd name="T54" fmla="*/ 57 w 103"/>
                        <a:gd name="T55" fmla="*/ 150 h 188"/>
                        <a:gd name="T56" fmla="*/ 103 w 103"/>
                        <a:gd name="T57" fmla="*/ 99 h 188"/>
                        <a:gd name="T58" fmla="*/ 103 w 103"/>
                        <a:gd name="T59" fmla="*/ 66 h 188"/>
                        <a:gd name="T60" fmla="*/ 94 w 103"/>
                        <a:gd name="T61" fmla="*/ 66 h 188"/>
                        <a:gd name="T62" fmla="*/ 94 w 103"/>
                        <a:gd name="T63" fmla="*/ 99 h 188"/>
                        <a:gd name="T64" fmla="*/ 52 w 103"/>
                        <a:gd name="T65" fmla="*/ 141 h 188"/>
                        <a:gd name="T66" fmla="*/ 51 w 103"/>
                        <a:gd name="T67" fmla="*/ 141 h 188"/>
                        <a:gd name="T68" fmla="*/ 10 w 103"/>
                        <a:gd name="T69" fmla="*/ 99 h 188"/>
                        <a:gd name="T70" fmla="*/ 10 w 103"/>
                        <a:gd name="T71" fmla="*/ 66 h 188"/>
                        <a:gd name="T72" fmla="*/ 0 w 103"/>
                        <a:gd name="T73" fmla="*/ 66 h 1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03" h="188">
                          <a:moveTo>
                            <a:pt x="51" y="0"/>
                          </a:moveTo>
                          <a:cubicBezTo>
                            <a:pt x="34" y="0"/>
                            <a:pt x="19" y="15"/>
                            <a:pt x="19" y="33"/>
                          </a:cubicBezTo>
                          <a:lnTo>
                            <a:pt x="19" y="99"/>
                          </a:lnTo>
                          <a:cubicBezTo>
                            <a:pt x="19" y="117"/>
                            <a:pt x="34" y="132"/>
                            <a:pt x="51" y="132"/>
                          </a:cubicBezTo>
                          <a:lnTo>
                            <a:pt x="52" y="132"/>
                          </a:lnTo>
                          <a:cubicBezTo>
                            <a:pt x="70" y="132"/>
                            <a:pt x="85" y="117"/>
                            <a:pt x="85" y="99"/>
                          </a:cubicBezTo>
                          <a:lnTo>
                            <a:pt x="85" y="33"/>
                          </a:lnTo>
                          <a:cubicBezTo>
                            <a:pt x="85" y="15"/>
                            <a:pt x="70" y="0"/>
                            <a:pt x="52" y="0"/>
                          </a:cubicBezTo>
                          <a:lnTo>
                            <a:pt x="51" y="0"/>
                          </a:lnTo>
                          <a:close/>
                          <a:moveTo>
                            <a:pt x="51" y="10"/>
                          </a:moveTo>
                          <a:lnTo>
                            <a:pt x="52" y="10"/>
                          </a:lnTo>
                          <a:cubicBezTo>
                            <a:pt x="65" y="10"/>
                            <a:pt x="75" y="20"/>
                            <a:pt x="75" y="33"/>
                          </a:cubicBezTo>
                          <a:lnTo>
                            <a:pt x="75" y="99"/>
                          </a:lnTo>
                          <a:cubicBezTo>
                            <a:pt x="75" y="112"/>
                            <a:pt x="65" y="122"/>
                            <a:pt x="52" y="122"/>
                          </a:cubicBezTo>
                          <a:lnTo>
                            <a:pt x="51" y="122"/>
                          </a:lnTo>
                          <a:cubicBezTo>
                            <a:pt x="39" y="122"/>
                            <a:pt x="28" y="112"/>
                            <a:pt x="28" y="99"/>
                          </a:cubicBezTo>
                          <a:lnTo>
                            <a:pt x="28" y="33"/>
                          </a:lnTo>
                          <a:cubicBezTo>
                            <a:pt x="28" y="20"/>
                            <a:pt x="39" y="10"/>
                            <a:pt x="51" y="10"/>
                          </a:cubicBezTo>
                          <a:close/>
                          <a:moveTo>
                            <a:pt x="0" y="66"/>
                          </a:moveTo>
                          <a:lnTo>
                            <a:pt x="0" y="99"/>
                          </a:lnTo>
                          <a:cubicBezTo>
                            <a:pt x="0" y="126"/>
                            <a:pt x="21" y="148"/>
                            <a:pt x="47" y="150"/>
                          </a:cubicBezTo>
                          <a:lnTo>
                            <a:pt x="47" y="178"/>
                          </a:lnTo>
                          <a:lnTo>
                            <a:pt x="19" y="178"/>
                          </a:lnTo>
                          <a:lnTo>
                            <a:pt x="19" y="188"/>
                          </a:lnTo>
                          <a:lnTo>
                            <a:pt x="85" y="188"/>
                          </a:lnTo>
                          <a:lnTo>
                            <a:pt x="85" y="178"/>
                          </a:lnTo>
                          <a:lnTo>
                            <a:pt x="57" y="178"/>
                          </a:lnTo>
                          <a:lnTo>
                            <a:pt x="57" y="150"/>
                          </a:lnTo>
                          <a:cubicBezTo>
                            <a:pt x="83" y="148"/>
                            <a:pt x="103" y="126"/>
                            <a:pt x="103" y="99"/>
                          </a:cubicBezTo>
                          <a:lnTo>
                            <a:pt x="103" y="66"/>
                          </a:lnTo>
                          <a:lnTo>
                            <a:pt x="94" y="66"/>
                          </a:lnTo>
                          <a:lnTo>
                            <a:pt x="94" y="99"/>
                          </a:lnTo>
                          <a:cubicBezTo>
                            <a:pt x="94" y="122"/>
                            <a:pt x="75" y="141"/>
                            <a:pt x="52" y="141"/>
                          </a:cubicBezTo>
                          <a:lnTo>
                            <a:pt x="51" y="141"/>
                          </a:lnTo>
                          <a:cubicBezTo>
                            <a:pt x="28" y="141"/>
                            <a:pt x="10" y="122"/>
                            <a:pt x="10" y="99"/>
                          </a:cubicBezTo>
                          <a:lnTo>
                            <a:pt x="10" y="66"/>
                          </a:lnTo>
                          <a:lnTo>
                            <a:pt x="0" y="6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58" name="Toolbar">
                  <a:extLst>
                    <a:ext uri="{FF2B5EF4-FFF2-40B4-BE49-F238E27FC236}">
                      <a16:creationId xmlns:a16="http://schemas.microsoft.com/office/drawing/2014/main" id="{CB283D67-B421-476C-9978-8DBF32ECAC88}"/>
                    </a:ext>
                  </a:extLst>
                </p:cNvPr>
                <p:cNvGrpSpPr/>
                <p:nvPr/>
              </p:nvGrpSpPr>
              <p:grpSpPr>
                <a:xfrm>
                  <a:off x="595686" y="1550960"/>
                  <a:ext cx="2286000" cy="314325"/>
                  <a:chOff x="595686" y="1550960"/>
                  <a:chExt cx="2286000" cy="314325"/>
                </a:xfrm>
              </p:grpSpPr>
              <p:sp>
                <p:nvSpPr>
                  <p:cNvPr id="170" name="Toolbar Background">
                    <a:extLst>
                      <a:ext uri="{FF2B5EF4-FFF2-40B4-BE49-F238E27FC236}">
                        <a16:creationId xmlns:a16="http://schemas.microsoft.com/office/drawing/2014/main" id="{C1F71AEB-0FC6-479C-B2DD-14BC8BF75F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550960"/>
                    <a:ext cx="2286000" cy="314325"/>
                  </a:xfrm>
                  <a:prstGeom prst="rect">
                    <a:avLst/>
                  </a:prstGeom>
                  <a:solidFill>
                    <a:srgbClr val="F6F6F6">
                      <a:alpha val="9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사용자 정보 등록</a:t>
                    </a:r>
                    <a:endParaRPr lang="en-US" sz="10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171" name="Divider">
                    <a:extLst>
                      <a:ext uri="{FF2B5EF4-FFF2-40B4-BE49-F238E27FC236}">
                        <a16:creationId xmlns:a16="http://schemas.microsoft.com/office/drawing/2014/main" id="{8B367EEB-8051-4CFD-ACA0-83076219F8AD}"/>
                      </a:ext>
                    </a:extLst>
                  </p:cNvPr>
                  <p:cNvCxnSpPr/>
                  <p:nvPr/>
                </p:nvCxnSpPr>
                <p:spPr>
                  <a:xfrm>
                    <a:off x="595686" y="1865285"/>
                    <a:ext cx="2286000" cy="0"/>
                  </a:xfrm>
                  <a:prstGeom prst="line">
                    <a:avLst/>
                  </a:prstGeom>
                  <a:ln w="3175">
                    <a:solidFill>
                      <a:srgbClr val="000000">
                        <a:alpha val="3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2" name="Cancel Button">
                    <a:extLst>
                      <a:ext uri="{FF2B5EF4-FFF2-40B4-BE49-F238E27FC236}">
                        <a16:creationId xmlns:a16="http://schemas.microsoft.com/office/drawing/2014/main" id="{A38658AC-4193-4705-BE40-3486A4C4070E}"/>
                      </a:ext>
                    </a:extLst>
                  </p:cNvPr>
                  <p:cNvSpPr txBox="1"/>
                  <p:nvPr/>
                </p:nvSpPr>
                <p:spPr>
                  <a:xfrm>
                    <a:off x="2510113" y="1643635"/>
                    <a:ext cx="25648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dirty="0">
                        <a:solidFill>
                          <a:srgbClr val="007A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완료</a:t>
                    </a:r>
                    <a:endParaRPr lang="en-US" sz="1000" dirty="0">
                      <a:solidFill>
                        <a:srgbClr val="007A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3" name="Send Button">
                    <a:extLst>
                      <a:ext uri="{FF2B5EF4-FFF2-40B4-BE49-F238E27FC236}">
                        <a16:creationId xmlns:a16="http://schemas.microsoft.com/office/drawing/2014/main" id="{1DB2E863-93AF-4048-A0A2-9E396B73A14F}"/>
                      </a:ext>
                    </a:extLst>
                  </p:cNvPr>
                  <p:cNvSpPr txBox="1"/>
                  <p:nvPr/>
                </p:nvSpPr>
                <p:spPr>
                  <a:xfrm>
                    <a:off x="678757" y="1639116"/>
                    <a:ext cx="25648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ko-KR" altLang="en-US" sz="10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취소</a:t>
                    </a:r>
                    <a:endParaRPr lang="en-US" sz="10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59" name="Message Controls">
                  <a:extLst>
                    <a:ext uri="{FF2B5EF4-FFF2-40B4-BE49-F238E27FC236}">
                      <a16:creationId xmlns:a16="http://schemas.microsoft.com/office/drawing/2014/main" id="{CD70CECC-CF6B-44A8-8628-605CC5CECB69}"/>
                    </a:ext>
                  </a:extLst>
                </p:cNvPr>
                <p:cNvGrpSpPr/>
                <p:nvPr/>
              </p:nvGrpSpPr>
              <p:grpSpPr>
                <a:xfrm>
                  <a:off x="693951" y="1943867"/>
                  <a:ext cx="2187735" cy="1478464"/>
                  <a:chOff x="693951" y="1943867"/>
                  <a:chExt cx="2187735" cy="1478464"/>
                </a:xfrm>
              </p:grpSpPr>
              <p:grpSp>
                <p:nvGrpSpPr>
                  <p:cNvPr id="160" name="Add Button">
                    <a:extLst>
                      <a:ext uri="{FF2B5EF4-FFF2-40B4-BE49-F238E27FC236}">
                        <a16:creationId xmlns:a16="http://schemas.microsoft.com/office/drawing/2014/main" id="{EB2E9FBD-82FD-4BE2-BDD5-7E94944D1A9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622923" y="1954980"/>
                    <a:ext cx="157163" cy="157163"/>
                    <a:chOff x="6965950" y="2092326"/>
                    <a:chExt cx="157163" cy="157163"/>
                  </a:xfrm>
                </p:grpSpPr>
                <p:sp>
                  <p:nvSpPr>
                    <p:cNvPr id="168" name="Circle">
                      <a:extLst>
                        <a:ext uri="{FF2B5EF4-FFF2-40B4-BE49-F238E27FC236}">
                          <a16:creationId xmlns:a16="http://schemas.microsoft.com/office/drawing/2014/main" id="{10FD1825-E0D0-4AF8-A2F5-FCFD47067747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965950" y="2092326"/>
                      <a:ext cx="157163" cy="157163"/>
                    </a:xfrm>
                    <a:custGeom>
                      <a:avLst/>
                      <a:gdLst>
                        <a:gd name="T0" fmla="*/ 103 w 206"/>
                        <a:gd name="T1" fmla="*/ 0 h 206"/>
                        <a:gd name="T2" fmla="*/ 0 w 206"/>
                        <a:gd name="T3" fmla="*/ 103 h 206"/>
                        <a:gd name="T4" fmla="*/ 103 w 206"/>
                        <a:gd name="T5" fmla="*/ 206 h 206"/>
                        <a:gd name="T6" fmla="*/ 206 w 206"/>
                        <a:gd name="T7" fmla="*/ 103 h 206"/>
                        <a:gd name="T8" fmla="*/ 103 w 206"/>
                        <a:gd name="T9" fmla="*/ 0 h 206"/>
                        <a:gd name="T10" fmla="*/ 103 w 206"/>
                        <a:gd name="T11" fmla="*/ 9 h 206"/>
                        <a:gd name="T12" fmla="*/ 197 w 206"/>
                        <a:gd name="T13" fmla="*/ 103 h 206"/>
                        <a:gd name="T14" fmla="*/ 103 w 206"/>
                        <a:gd name="T15" fmla="*/ 197 h 206"/>
                        <a:gd name="T16" fmla="*/ 10 w 206"/>
                        <a:gd name="T17" fmla="*/ 103 h 206"/>
                        <a:gd name="T18" fmla="*/ 103 w 206"/>
                        <a:gd name="T19" fmla="*/ 9 h 2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206" h="206">
                          <a:moveTo>
                            <a:pt x="103" y="0"/>
                          </a:moveTo>
                          <a:cubicBezTo>
                            <a:pt x="46" y="0"/>
                            <a:pt x="0" y="46"/>
                            <a:pt x="0" y="103"/>
                          </a:cubicBezTo>
                          <a:cubicBezTo>
                            <a:pt x="0" y="160"/>
                            <a:pt x="46" y="206"/>
                            <a:pt x="103" y="206"/>
                          </a:cubicBezTo>
                          <a:cubicBezTo>
                            <a:pt x="160" y="206"/>
                            <a:pt x="206" y="160"/>
                            <a:pt x="206" y="103"/>
                          </a:cubicBezTo>
                          <a:cubicBezTo>
                            <a:pt x="206" y="46"/>
                            <a:pt x="160" y="0"/>
                            <a:pt x="103" y="0"/>
                          </a:cubicBezTo>
                          <a:moveTo>
                            <a:pt x="103" y="9"/>
                          </a:moveTo>
                          <a:cubicBezTo>
                            <a:pt x="155" y="9"/>
                            <a:pt x="197" y="51"/>
                            <a:pt x="197" y="103"/>
                          </a:cubicBezTo>
                          <a:cubicBezTo>
                            <a:pt x="197" y="155"/>
                            <a:pt x="155" y="197"/>
                            <a:pt x="103" y="197"/>
                          </a:cubicBezTo>
                          <a:cubicBezTo>
                            <a:pt x="52" y="197"/>
                            <a:pt x="10" y="155"/>
                            <a:pt x="10" y="103"/>
                          </a:cubicBezTo>
                          <a:cubicBezTo>
                            <a:pt x="10" y="51"/>
                            <a:pt x="52" y="9"/>
                            <a:pt x="103" y="9"/>
                          </a:cubicBezTo>
                        </a:path>
                      </a:pathLst>
                    </a:custGeom>
                    <a:solidFill>
                      <a:srgbClr val="007A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9" name="Add Icon">
                      <a:extLst>
                        <a:ext uri="{FF2B5EF4-FFF2-40B4-BE49-F238E27FC236}">
                          <a16:creationId xmlns:a16="http://schemas.microsoft.com/office/drawing/2014/main" id="{433A283F-FF00-42C7-A258-0E33D6A729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005638" y="2132013"/>
                      <a:ext cx="79375" cy="77788"/>
                    </a:xfrm>
                    <a:custGeom>
                      <a:avLst/>
                      <a:gdLst>
                        <a:gd name="T0" fmla="*/ 50 w 50"/>
                        <a:gd name="T1" fmla="*/ 22 h 49"/>
                        <a:gd name="T2" fmla="*/ 27 w 50"/>
                        <a:gd name="T3" fmla="*/ 22 h 49"/>
                        <a:gd name="T4" fmla="*/ 27 w 50"/>
                        <a:gd name="T5" fmla="*/ 0 h 49"/>
                        <a:gd name="T6" fmla="*/ 23 w 50"/>
                        <a:gd name="T7" fmla="*/ 0 h 49"/>
                        <a:gd name="T8" fmla="*/ 23 w 50"/>
                        <a:gd name="T9" fmla="*/ 22 h 49"/>
                        <a:gd name="T10" fmla="*/ 0 w 50"/>
                        <a:gd name="T11" fmla="*/ 22 h 49"/>
                        <a:gd name="T12" fmla="*/ 0 w 50"/>
                        <a:gd name="T13" fmla="*/ 27 h 49"/>
                        <a:gd name="T14" fmla="*/ 23 w 50"/>
                        <a:gd name="T15" fmla="*/ 27 h 49"/>
                        <a:gd name="T16" fmla="*/ 23 w 50"/>
                        <a:gd name="T17" fmla="*/ 49 h 49"/>
                        <a:gd name="T18" fmla="*/ 27 w 50"/>
                        <a:gd name="T19" fmla="*/ 49 h 49"/>
                        <a:gd name="T20" fmla="*/ 27 w 50"/>
                        <a:gd name="T21" fmla="*/ 27 h 49"/>
                        <a:gd name="T22" fmla="*/ 50 w 50"/>
                        <a:gd name="T23" fmla="*/ 27 h 49"/>
                        <a:gd name="T24" fmla="*/ 50 w 50"/>
                        <a:gd name="T25" fmla="*/ 22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50" h="49">
                          <a:moveTo>
                            <a:pt x="50" y="22"/>
                          </a:moveTo>
                          <a:lnTo>
                            <a:pt x="27" y="22"/>
                          </a:lnTo>
                          <a:lnTo>
                            <a:pt x="27" y="0"/>
                          </a:lnTo>
                          <a:lnTo>
                            <a:pt x="23" y="0"/>
                          </a:lnTo>
                          <a:lnTo>
                            <a:pt x="23" y="22"/>
                          </a:lnTo>
                          <a:lnTo>
                            <a:pt x="0" y="22"/>
                          </a:lnTo>
                          <a:lnTo>
                            <a:pt x="0" y="27"/>
                          </a:lnTo>
                          <a:lnTo>
                            <a:pt x="23" y="27"/>
                          </a:lnTo>
                          <a:lnTo>
                            <a:pt x="23" y="49"/>
                          </a:lnTo>
                          <a:lnTo>
                            <a:pt x="27" y="49"/>
                          </a:lnTo>
                          <a:lnTo>
                            <a:pt x="27" y="27"/>
                          </a:lnTo>
                          <a:lnTo>
                            <a:pt x="50" y="27"/>
                          </a:lnTo>
                          <a:lnTo>
                            <a:pt x="50" y="22"/>
                          </a:lnTo>
                          <a:close/>
                        </a:path>
                      </a:pathLst>
                    </a:custGeom>
                    <a:solidFill>
                      <a:srgbClr val="007A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61" name="To Field">
                    <a:extLst>
                      <a:ext uri="{FF2B5EF4-FFF2-40B4-BE49-F238E27FC236}">
                        <a16:creationId xmlns:a16="http://schemas.microsoft.com/office/drawing/2014/main" id="{D42FB4EB-CFD6-4BDF-8747-5F0212420FE9}"/>
                      </a:ext>
                    </a:extLst>
                  </p:cNvPr>
                  <p:cNvSpPr txBox="1"/>
                  <p:nvPr/>
                </p:nvSpPr>
                <p:spPr>
                  <a:xfrm>
                    <a:off x="693951" y="1943867"/>
                    <a:ext cx="293414" cy="175433"/>
                  </a:xfrm>
                  <a:prstGeom prst="rect">
                    <a:avLst/>
                  </a:prstGeom>
                  <a:noFill/>
                </p:spPr>
                <p:txBody>
                  <a:bodyPr wrap="none" lIns="18288" tIns="18288" rIns="18288" bIns="18288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연령</a:t>
                    </a:r>
                    <a:r>
                      <a:rPr lang="en-US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:</a:t>
                    </a:r>
                  </a:p>
                </p:txBody>
              </p:sp>
              <p:sp>
                <p:nvSpPr>
                  <p:cNvPr id="162" name="From Field">
                    <a:extLst>
                      <a:ext uri="{FF2B5EF4-FFF2-40B4-BE49-F238E27FC236}">
                        <a16:creationId xmlns:a16="http://schemas.microsoft.com/office/drawing/2014/main" id="{E1977A91-D769-4E6A-9927-1637F5DBB1D1}"/>
                      </a:ext>
                    </a:extLst>
                  </p:cNvPr>
                  <p:cNvSpPr txBox="1"/>
                  <p:nvPr/>
                </p:nvSpPr>
                <p:spPr>
                  <a:xfrm>
                    <a:off x="693951" y="2278412"/>
                    <a:ext cx="177997" cy="175433"/>
                  </a:xfrm>
                  <a:prstGeom prst="rect">
                    <a:avLst/>
                  </a:prstGeom>
                  <a:noFill/>
                </p:spPr>
                <p:txBody>
                  <a:bodyPr wrap="none" lIns="18288" tIns="18288" rIns="18288" bIns="18288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키</a:t>
                    </a:r>
                    <a:r>
                      <a:rPr lang="en-US" altLang="ko-KR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:</a:t>
                    </a:r>
                    <a:endParaRPr lang="en-US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3" name="Subject Field">
                    <a:extLst>
                      <a:ext uri="{FF2B5EF4-FFF2-40B4-BE49-F238E27FC236}">
                        <a16:creationId xmlns:a16="http://schemas.microsoft.com/office/drawing/2014/main" id="{2D17A75D-932A-4EFD-9FA4-F58F281CBFB5}"/>
                      </a:ext>
                    </a:extLst>
                  </p:cNvPr>
                  <p:cNvSpPr txBox="1"/>
                  <p:nvPr/>
                </p:nvSpPr>
                <p:spPr>
                  <a:xfrm>
                    <a:off x="693951" y="2621339"/>
                    <a:ext cx="408830" cy="175433"/>
                  </a:xfrm>
                  <a:prstGeom prst="rect">
                    <a:avLst/>
                  </a:prstGeom>
                  <a:noFill/>
                </p:spPr>
                <p:txBody>
                  <a:bodyPr wrap="none" lIns="18288" tIns="18288" rIns="18288" bIns="18288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몸무게</a:t>
                    </a:r>
                    <a:r>
                      <a:rPr lang="en-US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:</a:t>
                    </a:r>
                  </a:p>
                </p:txBody>
              </p:sp>
              <p:cxnSp>
                <p:nvCxnSpPr>
                  <p:cNvPr id="164" name="Line">
                    <a:extLst>
                      <a:ext uri="{FF2B5EF4-FFF2-40B4-BE49-F238E27FC236}">
                        <a16:creationId xmlns:a16="http://schemas.microsoft.com/office/drawing/2014/main" id="{20D2B4F1-987C-4B6E-ADCE-1A6EDB1EEEC4}"/>
                      </a:ext>
                    </a:extLst>
                  </p:cNvPr>
                  <p:cNvCxnSpPr/>
                  <p:nvPr/>
                </p:nvCxnSpPr>
                <p:spPr>
                  <a:xfrm>
                    <a:off x="702048" y="2193105"/>
                    <a:ext cx="2179638" cy="0"/>
                  </a:xfrm>
                  <a:prstGeom prst="line">
                    <a:avLst/>
                  </a:prstGeom>
                  <a:ln w="3175">
                    <a:solidFill>
                      <a:srgbClr val="C8C8C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Line">
                    <a:extLst>
                      <a:ext uri="{FF2B5EF4-FFF2-40B4-BE49-F238E27FC236}">
                        <a16:creationId xmlns:a16="http://schemas.microsoft.com/office/drawing/2014/main" id="{E5748314-1415-4EC6-A568-AFB4328CE270}"/>
                      </a:ext>
                    </a:extLst>
                  </p:cNvPr>
                  <p:cNvCxnSpPr/>
                  <p:nvPr/>
                </p:nvCxnSpPr>
                <p:spPr>
                  <a:xfrm>
                    <a:off x="702048" y="2531242"/>
                    <a:ext cx="2179638" cy="0"/>
                  </a:xfrm>
                  <a:prstGeom prst="line">
                    <a:avLst/>
                  </a:prstGeom>
                  <a:ln w="3175">
                    <a:solidFill>
                      <a:srgbClr val="C8C8C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Line">
                    <a:extLst>
                      <a:ext uri="{FF2B5EF4-FFF2-40B4-BE49-F238E27FC236}">
                        <a16:creationId xmlns:a16="http://schemas.microsoft.com/office/drawing/2014/main" id="{BE955DF9-D2C4-4A85-AE7F-C680A4E0247C}"/>
                      </a:ext>
                    </a:extLst>
                  </p:cNvPr>
                  <p:cNvCxnSpPr/>
                  <p:nvPr/>
                </p:nvCxnSpPr>
                <p:spPr>
                  <a:xfrm>
                    <a:off x="702048" y="2869380"/>
                    <a:ext cx="2179638" cy="0"/>
                  </a:xfrm>
                  <a:prstGeom prst="line">
                    <a:avLst/>
                  </a:prstGeom>
                  <a:ln w="3175">
                    <a:solidFill>
                      <a:srgbClr val="C8C8C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7" name="Message">
                    <a:extLst>
                      <a:ext uri="{FF2B5EF4-FFF2-40B4-BE49-F238E27FC236}">
                        <a16:creationId xmlns:a16="http://schemas.microsoft.com/office/drawing/2014/main" id="{C78D22C3-88D1-4C51-9810-62950A9313CA}"/>
                      </a:ext>
                    </a:extLst>
                  </p:cNvPr>
                  <p:cNvSpPr txBox="1"/>
                  <p:nvPr/>
                </p:nvSpPr>
                <p:spPr>
                  <a:xfrm>
                    <a:off x="693951" y="3231510"/>
                    <a:ext cx="36998" cy="190821"/>
                  </a:xfrm>
                  <a:prstGeom prst="rect">
                    <a:avLst/>
                  </a:prstGeom>
                  <a:noFill/>
                </p:spPr>
                <p:txBody>
                  <a:bodyPr wrap="none" lIns="18288" tIns="18288" rIns="18288" bIns="18288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367" name="Subject Field">
              <a:extLst>
                <a:ext uri="{FF2B5EF4-FFF2-40B4-BE49-F238E27FC236}">
                  <a16:creationId xmlns:a16="http://schemas.microsoft.com/office/drawing/2014/main" id="{7E5D56C8-BFC2-463A-99F2-80A4BE571115}"/>
                </a:ext>
              </a:extLst>
            </p:cNvPr>
            <p:cNvSpPr txBox="1"/>
            <p:nvPr/>
          </p:nvSpPr>
          <p:spPr>
            <a:xfrm>
              <a:off x="6606241" y="2780099"/>
              <a:ext cx="293414" cy="175433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질병</a:t>
              </a:r>
              <a:r>
                <a:rPr lang="en-US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  <p:cxnSp>
          <p:nvCxnSpPr>
            <p:cNvPr id="368" name="Line">
              <a:extLst>
                <a:ext uri="{FF2B5EF4-FFF2-40B4-BE49-F238E27FC236}">
                  <a16:creationId xmlns:a16="http://schemas.microsoft.com/office/drawing/2014/main" id="{C4DC0209-7688-428B-AE3F-930C1FAF92FD}"/>
                </a:ext>
              </a:extLst>
            </p:cNvPr>
            <p:cNvCxnSpPr/>
            <p:nvPr/>
          </p:nvCxnSpPr>
          <p:spPr>
            <a:xfrm>
              <a:off x="6614366" y="2934557"/>
              <a:ext cx="2187292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9" name="그룹 448">
            <a:extLst>
              <a:ext uri="{FF2B5EF4-FFF2-40B4-BE49-F238E27FC236}">
                <a16:creationId xmlns:a16="http://schemas.microsoft.com/office/drawing/2014/main" id="{43CF605C-9D1D-46E8-8345-6FB65B926499}"/>
              </a:ext>
            </a:extLst>
          </p:cNvPr>
          <p:cNvGrpSpPr/>
          <p:nvPr/>
        </p:nvGrpSpPr>
        <p:grpSpPr>
          <a:xfrm>
            <a:off x="-123830" y="1173443"/>
            <a:ext cx="3332987" cy="3830012"/>
            <a:chOff x="-123830" y="1173443"/>
            <a:chExt cx="3332987" cy="3830012"/>
          </a:xfrm>
        </p:grpSpPr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A1F08298-2A7B-437C-A7BD-B648899B1F8A}"/>
                </a:ext>
              </a:extLst>
            </p:cNvPr>
            <p:cNvGrpSpPr/>
            <p:nvPr/>
          </p:nvGrpSpPr>
          <p:grpSpPr>
            <a:xfrm>
              <a:off x="-123830" y="1173443"/>
              <a:ext cx="3332987" cy="3830012"/>
              <a:chOff x="349628" y="1266508"/>
              <a:chExt cx="2528569" cy="3830012"/>
            </a:xfrm>
          </p:grpSpPr>
          <p:pic>
            <p:nvPicPr>
              <p:cNvPr id="225" name="Object 6">
                <a:extLst>
                  <a:ext uri="{FF2B5EF4-FFF2-40B4-BE49-F238E27FC236}">
                    <a16:creationId xmlns:a16="http://schemas.microsoft.com/office/drawing/2014/main" id="{99052A99-6C10-4C13-A6A1-AC39EEFAA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49628" y="1266508"/>
                <a:ext cx="2528569" cy="3830012"/>
              </a:xfrm>
              <a:prstGeom prst="rect">
                <a:avLst/>
              </a:prstGeom>
            </p:spPr>
          </p:pic>
          <p:grpSp>
            <p:nvGrpSpPr>
              <p:cNvPr id="5" name="Compose Email">
                <a:extLst>
                  <a:ext uri="{FF2B5EF4-FFF2-40B4-BE49-F238E27FC236}">
                    <a16:creationId xmlns:a16="http://schemas.microsoft.com/office/drawing/2014/main" id="{D0FB984C-4958-4A09-BD7E-A08E03619F21}"/>
                  </a:ext>
                </a:extLst>
              </p:cNvPr>
              <p:cNvGrpSpPr/>
              <p:nvPr/>
            </p:nvGrpSpPr>
            <p:grpSpPr>
              <a:xfrm>
                <a:off x="660442" y="1795778"/>
                <a:ext cx="1737926" cy="2540879"/>
                <a:chOff x="595686" y="1261242"/>
                <a:chExt cx="2286000" cy="4064000"/>
              </a:xfrm>
            </p:grpSpPr>
            <p:sp>
              <p:nvSpPr>
                <p:cNvPr id="6" name="Screen">
                  <a:extLst>
                    <a:ext uri="{FF2B5EF4-FFF2-40B4-BE49-F238E27FC236}">
                      <a16:creationId xmlns:a16="http://schemas.microsoft.com/office/drawing/2014/main" id="{039C133A-D17F-4C24-AF64-A2AE3E4744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6" name="Outer">
                  <a:extLst>
                    <a:ext uri="{FF2B5EF4-FFF2-40B4-BE49-F238E27FC236}">
                      <a16:creationId xmlns:a16="http://schemas.microsoft.com/office/drawing/2014/main" id="{16E17151-D4BE-42AD-B94A-8234C8C976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0" name="Status Bar">
                  <a:extLst>
                    <a:ext uri="{FF2B5EF4-FFF2-40B4-BE49-F238E27FC236}">
                      <a16:creationId xmlns:a16="http://schemas.microsoft.com/office/drawing/2014/main" id="{20CB01B1-2C17-4101-9D8D-49EE63938CA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70" name="Status Bar Background">
                    <a:extLst>
                      <a:ext uri="{FF2B5EF4-FFF2-40B4-BE49-F238E27FC236}">
                        <a16:creationId xmlns:a16="http://schemas.microsoft.com/office/drawing/2014/main" id="{4E509B78-4759-4A00-9806-0F3AD1FE06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71" name="WLAN Strength">
                    <a:extLst>
                      <a:ext uri="{FF2B5EF4-FFF2-40B4-BE49-F238E27FC236}">
                        <a16:creationId xmlns:a16="http://schemas.microsoft.com/office/drawing/2014/main" id="{62EC2263-0BCE-4BA6-9F35-5C48505B46DF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2" name="Battery">
                    <a:extLst>
                      <a:ext uri="{FF2B5EF4-FFF2-40B4-BE49-F238E27FC236}">
                        <a16:creationId xmlns:a16="http://schemas.microsoft.com/office/drawing/2014/main" id="{DB7265D0-D30E-46F0-98F8-CDC58E77CE5B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3" name="Signal Strength">
                    <a:extLst>
                      <a:ext uri="{FF2B5EF4-FFF2-40B4-BE49-F238E27FC236}">
                        <a16:creationId xmlns:a16="http://schemas.microsoft.com/office/drawing/2014/main" id="{B7737C6D-FA4D-418F-AF3B-44DFB8E27F2A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Carrier Label">
                    <a:extLst>
                      <a:ext uri="{FF2B5EF4-FFF2-40B4-BE49-F238E27FC236}">
                        <a16:creationId xmlns:a16="http://schemas.microsoft.com/office/drawing/2014/main" id="{CDADDE80-98FF-465C-94AC-C63FE462D33B}"/>
                      </a:ext>
                    </a:extLst>
                  </p:cNvPr>
                  <p:cNvSpPr txBox="1"/>
                  <p:nvPr/>
                </p:nvSpPr>
                <p:spPr>
                  <a:xfrm>
                    <a:off x="5143502" y="1142320"/>
                    <a:ext cx="26129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75" name="Battery Label">
                    <a:extLst>
                      <a:ext uri="{FF2B5EF4-FFF2-40B4-BE49-F238E27FC236}">
                        <a16:creationId xmlns:a16="http://schemas.microsoft.com/office/drawing/2014/main" id="{093B3F4F-1146-41AB-ABE9-0C1538DB098D}"/>
                      </a:ext>
                    </a:extLst>
                  </p:cNvPr>
                  <p:cNvSpPr txBox="1"/>
                  <p:nvPr/>
                </p:nvSpPr>
                <p:spPr>
                  <a:xfrm>
                    <a:off x="6647189" y="1142320"/>
                    <a:ext cx="218008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grpSp>
              <p:nvGrpSpPr>
                <p:cNvPr id="11" name="Keyboard">
                  <a:extLst>
                    <a:ext uri="{FF2B5EF4-FFF2-40B4-BE49-F238E27FC236}">
                      <a16:creationId xmlns:a16="http://schemas.microsoft.com/office/drawing/2014/main" id="{981A9938-8B5C-48FA-91CE-A209072AB6B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95686" y="3782192"/>
                  <a:ext cx="2286000" cy="1543050"/>
                  <a:chOff x="3683000" y="2470150"/>
                  <a:chExt cx="2286000" cy="1543050"/>
                </a:xfrm>
              </p:grpSpPr>
              <p:sp>
                <p:nvSpPr>
                  <p:cNvPr id="29" name="Background">
                    <a:extLst>
                      <a:ext uri="{FF2B5EF4-FFF2-40B4-BE49-F238E27FC236}">
                        <a16:creationId xmlns:a16="http://schemas.microsoft.com/office/drawing/2014/main" id="{A43D5B43-F6D9-4D75-A0BB-D3AC40B66D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83000" y="2470150"/>
                    <a:ext cx="2286000" cy="1543050"/>
                  </a:xfrm>
                  <a:prstGeom prst="rect">
                    <a:avLst/>
                  </a:prstGeom>
                  <a:solidFill>
                    <a:srgbClr val="D1D5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Key">
                    <a:extLst>
                      <a:ext uri="{FF2B5EF4-FFF2-40B4-BE49-F238E27FC236}">
                        <a16:creationId xmlns:a16="http://schemas.microsoft.com/office/drawing/2014/main" id="{6FD455C5-7BA0-4286-821D-85F5369809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03638" y="2555875"/>
                    <a:ext cx="187325" cy="271463"/>
                  </a:xfrm>
                  <a:custGeom>
                    <a:avLst/>
                    <a:gdLst>
                      <a:gd name="T0" fmla="*/ 211 w 244"/>
                      <a:gd name="T1" fmla="*/ 357 h 357"/>
                      <a:gd name="T2" fmla="*/ 33 w 244"/>
                      <a:gd name="T3" fmla="*/ 357 h 357"/>
                      <a:gd name="T4" fmla="*/ 0 w 244"/>
                      <a:gd name="T5" fmla="*/ 324 h 357"/>
                      <a:gd name="T6" fmla="*/ 0 w 244"/>
                      <a:gd name="T7" fmla="*/ 33 h 357"/>
                      <a:gd name="T8" fmla="*/ 33 w 244"/>
                      <a:gd name="T9" fmla="*/ 0 h 357"/>
                      <a:gd name="T10" fmla="*/ 211 w 244"/>
                      <a:gd name="T11" fmla="*/ 0 h 357"/>
                      <a:gd name="T12" fmla="*/ 244 w 244"/>
                      <a:gd name="T13" fmla="*/ 33 h 357"/>
                      <a:gd name="T14" fmla="*/ 244 w 244"/>
                      <a:gd name="T15" fmla="*/ 324 h 357"/>
                      <a:gd name="T16" fmla="*/ 211 w 244"/>
                      <a:gd name="T17" fmla="*/ 357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7">
                        <a:moveTo>
                          <a:pt x="211" y="357"/>
                        </a:moveTo>
                        <a:lnTo>
                          <a:pt x="33" y="357"/>
                        </a:lnTo>
                        <a:cubicBezTo>
                          <a:pt x="15" y="357"/>
                          <a:pt x="0" y="342"/>
                          <a:pt x="0" y="324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4"/>
                        </a:lnTo>
                        <a:cubicBezTo>
                          <a:pt x="244" y="342"/>
                          <a:pt x="229" y="357"/>
                          <a:pt x="211" y="35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Q</a:t>
                    </a:r>
                  </a:p>
                </p:txBody>
              </p:sp>
              <p:sp>
                <p:nvSpPr>
                  <p:cNvPr id="31" name="Key">
                    <a:extLst>
                      <a:ext uri="{FF2B5EF4-FFF2-40B4-BE49-F238E27FC236}">
                        <a16:creationId xmlns:a16="http://schemas.microsoft.com/office/drawing/2014/main" id="{5034A1D2-53C3-4456-A6CA-3ED9E47D5D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32238" y="2555875"/>
                    <a:ext cx="187325" cy="271463"/>
                  </a:xfrm>
                  <a:custGeom>
                    <a:avLst/>
                    <a:gdLst>
                      <a:gd name="T0" fmla="*/ 211 w 244"/>
                      <a:gd name="T1" fmla="*/ 357 h 357"/>
                      <a:gd name="T2" fmla="*/ 33 w 244"/>
                      <a:gd name="T3" fmla="*/ 357 h 357"/>
                      <a:gd name="T4" fmla="*/ 0 w 244"/>
                      <a:gd name="T5" fmla="*/ 324 h 357"/>
                      <a:gd name="T6" fmla="*/ 0 w 244"/>
                      <a:gd name="T7" fmla="*/ 33 h 357"/>
                      <a:gd name="T8" fmla="*/ 33 w 244"/>
                      <a:gd name="T9" fmla="*/ 0 h 357"/>
                      <a:gd name="T10" fmla="*/ 211 w 244"/>
                      <a:gd name="T11" fmla="*/ 0 h 357"/>
                      <a:gd name="T12" fmla="*/ 244 w 244"/>
                      <a:gd name="T13" fmla="*/ 33 h 357"/>
                      <a:gd name="T14" fmla="*/ 244 w 244"/>
                      <a:gd name="T15" fmla="*/ 324 h 357"/>
                      <a:gd name="T16" fmla="*/ 211 w 244"/>
                      <a:gd name="T17" fmla="*/ 357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7">
                        <a:moveTo>
                          <a:pt x="211" y="357"/>
                        </a:moveTo>
                        <a:lnTo>
                          <a:pt x="33" y="357"/>
                        </a:lnTo>
                        <a:cubicBezTo>
                          <a:pt x="15" y="357"/>
                          <a:pt x="0" y="342"/>
                          <a:pt x="0" y="324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4"/>
                        </a:lnTo>
                        <a:cubicBezTo>
                          <a:pt x="244" y="342"/>
                          <a:pt x="229" y="357"/>
                          <a:pt x="211" y="35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W</a:t>
                    </a:r>
                  </a:p>
                </p:txBody>
              </p:sp>
              <p:sp>
                <p:nvSpPr>
                  <p:cNvPr id="32" name="Key">
                    <a:extLst>
                      <a:ext uri="{FF2B5EF4-FFF2-40B4-BE49-F238E27FC236}">
                        <a16:creationId xmlns:a16="http://schemas.microsoft.com/office/drawing/2014/main" id="{4C823544-46FD-4649-9693-281F608B34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60838" y="2555875"/>
                    <a:ext cx="187325" cy="271463"/>
                  </a:xfrm>
                  <a:custGeom>
                    <a:avLst/>
                    <a:gdLst>
                      <a:gd name="T0" fmla="*/ 211 w 244"/>
                      <a:gd name="T1" fmla="*/ 357 h 357"/>
                      <a:gd name="T2" fmla="*/ 33 w 244"/>
                      <a:gd name="T3" fmla="*/ 357 h 357"/>
                      <a:gd name="T4" fmla="*/ 0 w 244"/>
                      <a:gd name="T5" fmla="*/ 324 h 357"/>
                      <a:gd name="T6" fmla="*/ 0 w 244"/>
                      <a:gd name="T7" fmla="*/ 33 h 357"/>
                      <a:gd name="T8" fmla="*/ 33 w 244"/>
                      <a:gd name="T9" fmla="*/ 0 h 357"/>
                      <a:gd name="T10" fmla="*/ 211 w 244"/>
                      <a:gd name="T11" fmla="*/ 0 h 357"/>
                      <a:gd name="T12" fmla="*/ 244 w 244"/>
                      <a:gd name="T13" fmla="*/ 33 h 357"/>
                      <a:gd name="T14" fmla="*/ 244 w 244"/>
                      <a:gd name="T15" fmla="*/ 324 h 357"/>
                      <a:gd name="T16" fmla="*/ 211 w 244"/>
                      <a:gd name="T17" fmla="*/ 357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7">
                        <a:moveTo>
                          <a:pt x="211" y="357"/>
                        </a:moveTo>
                        <a:lnTo>
                          <a:pt x="33" y="357"/>
                        </a:lnTo>
                        <a:cubicBezTo>
                          <a:pt x="15" y="357"/>
                          <a:pt x="0" y="342"/>
                          <a:pt x="0" y="324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4"/>
                        </a:lnTo>
                        <a:cubicBezTo>
                          <a:pt x="244" y="342"/>
                          <a:pt x="229" y="357"/>
                          <a:pt x="211" y="35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33" name="Key">
                    <a:extLst>
                      <a:ext uri="{FF2B5EF4-FFF2-40B4-BE49-F238E27FC236}">
                        <a16:creationId xmlns:a16="http://schemas.microsoft.com/office/drawing/2014/main" id="{DCAF59B4-0864-4B8E-AEF2-9ED7CEE0BC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9438" y="2555875"/>
                    <a:ext cx="187325" cy="271463"/>
                  </a:xfrm>
                  <a:custGeom>
                    <a:avLst/>
                    <a:gdLst>
                      <a:gd name="T0" fmla="*/ 211 w 244"/>
                      <a:gd name="T1" fmla="*/ 357 h 357"/>
                      <a:gd name="T2" fmla="*/ 33 w 244"/>
                      <a:gd name="T3" fmla="*/ 357 h 357"/>
                      <a:gd name="T4" fmla="*/ 0 w 244"/>
                      <a:gd name="T5" fmla="*/ 324 h 357"/>
                      <a:gd name="T6" fmla="*/ 0 w 244"/>
                      <a:gd name="T7" fmla="*/ 33 h 357"/>
                      <a:gd name="T8" fmla="*/ 33 w 244"/>
                      <a:gd name="T9" fmla="*/ 0 h 357"/>
                      <a:gd name="T10" fmla="*/ 211 w 244"/>
                      <a:gd name="T11" fmla="*/ 0 h 357"/>
                      <a:gd name="T12" fmla="*/ 244 w 244"/>
                      <a:gd name="T13" fmla="*/ 33 h 357"/>
                      <a:gd name="T14" fmla="*/ 244 w 244"/>
                      <a:gd name="T15" fmla="*/ 324 h 357"/>
                      <a:gd name="T16" fmla="*/ 211 w 244"/>
                      <a:gd name="T17" fmla="*/ 357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7">
                        <a:moveTo>
                          <a:pt x="211" y="357"/>
                        </a:moveTo>
                        <a:lnTo>
                          <a:pt x="33" y="357"/>
                        </a:lnTo>
                        <a:cubicBezTo>
                          <a:pt x="15" y="357"/>
                          <a:pt x="0" y="342"/>
                          <a:pt x="0" y="324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4"/>
                        </a:lnTo>
                        <a:cubicBezTo>
                          <a:pt x="244" y="342"/>
                          <a:pt x="229" y="357"/>
                          <a:pt x="211" y="35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R</a:t>
                    </a:r>
                  </a:p>
                </p:txBody>
              </p:sp>
              <p:sp>
                <p:nvSpPr>
                  <p:cNvPr id="34" name="Key">
                    <a:extLst>
                      <a:ext uri="{FF2B5EF4-FFF2-40B4-BE49-F238E27FC236}">
                        <a16:creationId xmlns:a16="http://schemas.microsoft.com/office/drawing/2014/main" id="{05C7A350-1798-470D-A0D4-F8B11BC7AC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18038" y="2555875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7 h 357"/>
                      <a:gd name="T2" fmla="*/ 33 w 244"/>
                      <a:gd name="T3" fmla="*/ 357 h 357"/>
                      <a:gd name="T4" fmla="*/ 0 w 244"/>
                      <a:gd name="T5" fmla="*/ 324 h 357"/>
                      <a:gd name="T6" fmla="*/ 0 w 244"/>
                      <a:gd name="T7" fmla="*/ 33 h 357"/>
                      <a:gd name="T8" fmla="*/ 33 w 244"/>
                      <a:gd name="T9" fmla="*/ 0 h 357"/>
                      <a:gd name="T10" fmla="*/ 211 w 244"/>
                      <a:gd name="T11" fmla="*/ 0 h 357"/>
                      <a:gd name="T12" fmla="*/ 244 w 244"/>
                      <a:gd name="T13" fmla="*/ 33 h 357"/>
                      <a:gd name="T14" fmla="*/ 244 w 244"/>
                      <a:gd name="T15" fmla="*/ 324 h 357"/>
                      <a:gd name="T16" fmla="*/ 211 w 244"/>
                      <a:gd name="T17" fmla="*/ 357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7">
                        <a:moveTo>
                          <a:pt x="211" y="357"/>
                        </a:moveTo>
                        <a:lnTo>
                          <a:pt x="33" y="357"/>
                        </a:lnTo>
                        <a:cubicBezTo>
                          <a:pt x="15" y="357"/>
                          <a:pt x="0" y="342"/>
                          <a:pt x="0" y="324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4"/>
                        </a:lnTo>
                        <a:cubicBezTo>
                          <a:pt x="244" y="342"/>
                          <a:pt x="229" y="357"/>
                          <a:pt x="211" y="35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</a:t>
                    </a:r>
                  </a:p>
                </p:txBody>
              </p:sp>
              <p:sp>
                <p:nvSpPr>
                  <p:cNvPr id="35" name="Key">
                    <a:extLst>
                      <a:ext uri="{FF2B5EF4-FFF2-40B4-BE49-F238E27FC236}">
                        <a16:creationId xmlns:a16="http://schemas.microsoft.com/office/drawing/2014/main" id="{ACCA0EB0-8105-4D75-B92B-4006AB8C98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46638" y="2555875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7 h 357"/>
                      <a:gd name="T2" fmla="*/ 33 w 244"/>
                      <a:gd name="T3" fmla="*/ 357 h 357"/>
                      <a:gd name="T4" fmla="*/ 0 w 244"/>
                      <a:gd name="T5" fmla="*/ 324 h 357"/>
                      <a:gd name="T6" fmla="*/ 0 w 244"/>
                      <a:gd name="T7" fmla="*/ 33 h 357"/>
                      <a:gd name="T8" fmla="*/ 33 w 244"/>
                      <a:gd name="T9" fmla="*/ 0 h 357"/>
                      <a:gd name="T10" fmla="*/ 211 w 244"/>
                      <a:gd name="T11" fmla="*/ 0 h 357"/>
                      <a:gd name="T12" fmla="*/ 244 w 244"/>
                      <a:gd name="T13" fmla="*/ 33 h 357"/>
                      <a:gd name="T14" fmla="*/ 244 w 244"/>
                      <a:gd name="T15" fmla="*/ 324 h 357"/>
                      <a:gd name="T16" fmla="*/ 211 w 244"/>
                      <a:gd name="T17" fmla="*/ 357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7">
                        <a:moveTo>
                          <a:pt x="211" y="357"/>
                        </a:moveTo>
                        <a:lnTo>
                          <a:pt x="33" y="357"/>
                        </a:lnTo>
                        <a:cubicBezTo>
                          <a:pt x="15" y="357"/>
                          <a:pt x="0" y="342"/>
                          <a:pt x="0" y="324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4"/>
                        </a:lnTo>
                        <a:cubicBezTo>
                          <a:pt x="244" y="342"/>
                          <a:pt x="229" y="357"/>
                          <a:pt x="211" y="35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Y</a:t>
                    </a:r>
                  </a:p>
                </p:txBody>
              </p:sp>
              <p:sp>
                <p:nvSpPr>
                  <p:cNvPr id="36" name="Key">
                    <a:extLst>
                      <a:ext uri="{FF2B5EF4-FFF2-40B4-BE49-F238E27FC236}">
                        <a16:creationId xmlns:a16="http://schemas.microsoft.com/office/drawing/2014/main" id="{BAF8E977-F2A8-4AEA-8EDE-D9FD32B24E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75238" y="2555875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7 h 357"/>
                      <a:gd name="T2" fmla="*/ 33 w 244"/>
                      <a:gd name="T3" fmla="*/ 357 h 357"/>
                      <a:gd name="T4" fmla="*/ 0 w 244"/>
                      <a:gd name="T5" fmla="*/ 324 h 357"/>
                      <a:gd name="T6" fmla="*/ 0 w 244"/>
                      <a:gd name="T7" fmla="*/ 33 h 357"/>
                      <a:gd name="T8" fmla="*/ 33 w 244"/>
                      <a:gd name="T9" fmla="*/ 0 h 357"/>
                      <a:gd name="T10" fmla="*/ 211 w 244"/>
                      <a:gd name="T11" fmla="*/ 0 h 357"/>
                      <a:gd name="T12" fmla="*/ 244 w 244"/>
                      <a:gd name="T13" fmla="*/ 33 h 357"/>
                      <a:gd name="T14" fmla="*/ 244 w 244"/>
                      <a:gd name="T15" fmla="*/ 324 h 357"/>
                      <a:gd name="T16" fmla="*/ 211 w 244"/>
                      <a:gd name="T17" fmla="*/ 357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7">
                        <a:moveTo>
                          <a:pt x="211" y="357"/>
                        </a:moveTo>
                        <a:lnTo>
                          <a:pt x="33" y="357"/>
                        </a:lnTo>
                        <a:cubicBezTo>
                          <a:pt x="15" y="357"/>
                          <a:pt x="0" y="342"/>
                          <a:pt x="0" y="324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4"/>
                        </a:lnTo>
                        <a:cubicBezTo>
                          <a:pt x="244" y="342"/>
                          <a:pt x="229" y="357"/>
                          <a:pt x="211" y="35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U</a:t>
                    </a:r>
                  </a:p>
                </p:txBody>
              </p:sp>
              <p:sp>
                <p:nvSpPr>
                  <p:cNvPr id="37" name="Key">
                    <a:extLst>
                      <a:ext uri="{FF2B5EF4-FFF2-40B4-BE49-F238E27FC236}">
                        <a16:creationId xmlns:a16="http://schemas.microsoft.com/office/drawing/2014/main" id="{35DF6F3C-63F4-465A-8843-B4B6FF530C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3838" y="2555875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7 h 357"/>
                      <a:gd name="T2" fmla="*/ 33 w 244"/>
                      <a:gd name="T3" fmla="*/ 357 h 357"/>
                      <a:gd name="T4" fmla="*/ 0 w 244"/>
                      <a:gd name="T5" fmla="*/ 324 h 357"/>
                      <a:gd name="T6" fmla="*/ 0 w 244"/>
                      <a:gd name="T7" fmla="*/ 33 h 357"/>
                      <a:gd name="T8" fmla="*/ 33 w 244"/>
                      <a:gd name="T9" fmla="*/ 0 h 357"/>
                      <a:gd name="T10" fmla="*/ 211 w 244"/>
                      <a:gd name="T11" fmla="*/ 0 h 357"/>
                      <a:gd name="T12" fmla="*/ 244 w 244"/>
                      <a:gd name="T13" fmla="*/ 33 h 357"/>
                      <a:gd name="T14" fmla="*/ 244 w 244"/>
                      <a:gd name="T15" fmla="*/ 324 h 357"/>
                      <a:gd name="T16" fmla="*/ 211 w 244"/>
                      <a:gd name="T17" fmla="*/ 357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7">
                        <a:moveTo>
                          <a:pt x="211" y="357"/>
                        </a:moveTo>
                        <a:lnTo>
                          <a:pt x="33" y="357"/>
                        </a:lnTo>
                        <a:cubicBezTo>
                          <a:pt x="15" y="357"/>
                          <a:pt x="0" y="342"/>
                          <a:pt x="0" y="324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4"/>
                        </a:lnTo>
                        <a:cubicBezTo>
                          <a:pt x="244" y="342"/>
                          <a:pt x="229" y="357"/>
                          <a:pt x="211" y="35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I</a:t>
                    </a:r>
                  </a:p>
                </p:txBody>
              </p:sp>
              <p:sp>
                <p:nvSpPr>
                  <p:cNvPr id="38" name="Key">
                    <a:extLst>
                      <a:ext uri="{FF2B5EF4-FFF2-40B4-BE49-F238E27FC236}">
                        <a16:creationId xmlns:a16="http://schemas.microsoft.com/office/drawing/2014/main" id="{0288BF66-F9E9-4FF4-9EC3-517F006BD3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32438" y="2555875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7 h 357"/>
                      <a:gd name="T2" fmla="*/ 33 w 244"/>
                      <a:gd name="T3" fmla="*/ 357 h 357"/>
                      <a:gd name="T4" fmla="*/ 0 w 244"/>
                      <a:gd name="T5" fmla="*/ 324 h 357"/>
                      <a:gd name="T6" fmla="*/ 0 w 244"/>
                      <a:gd name="T7" fmla="*/ 33 h 357"/>
                      <a:gd name="T8" fmla="*/ 33 w 244"/>
                      <a:gd name="T9" fmla="*/ 0 h 357"/>
                      <a:gd name="T10" fmla="*/ 211 w 244"/>
                      <a:gd name="T11" fmla="*/ 0 h 357"/>
                      <a:gd name="T12" fmla="*/ 244 w 244"/>
                      <a:gd name="T13" fmla="*/ 33 h 357"/>
                      <a:gd name="T14" fmla="*/ 244 w 244"/>
                      <a:gd name="T15" fmla="*/ 324 h 357"/>
                      <a:gd name="T16" fmla="*/ 211 w 244"/>
                      <a:gd name="T17" fmla="*/ 357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7">
                        <a:moveTo>
                          <a:pt x="211" y="357"/>
                        </a:moveTo>
                        <a:lnTo>
                          <a:pt x="33" y="357"/>
                        </a:lnTo>
                        <a:cubicBezTo>
                          <a:pt x="15" y="357"/>
                          <a:pt x="0" y="342"/>
                          <a:pt x="0" y="324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4"/>
                        </a:lnTo>
                        <a:cubicBezTo>
                          <a:pt x="244" y="342"/>
                          <a:pt x="229" y="357"/>
                          <a:pt x="211" y="35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O</a:t>
                    </a:r>
                  </a:p>
                </p:txBody>
              </p:sp>
              <p:sp>
                <p:nvSpPr>
                  <p:cNvPr id="39" name="Key">
                    <a:extLst>
                      <a:ext uri="{FF2B5EF4-FFF2-40B4-BE49-F238E27FC236}">
                        <a16:creationId xmlns:a16="http://schemas.microsoft.com/office/drawing/2014/main" id="{3D155EBC-803C-4CC4-A0E3-050E2BB1B2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1038" y="2555875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7 h 357"/>
                      <a:gd name="T2" fmla="*/ 33 w 244"/>
                      <a:gd name="T3" fmla="*/ 357 h 357"/>
                      <a:gd name="T4" fmla="*/ 0 w 244"/>
                      <a:gd name="T5" fmla="*/ 324 h 357"/>
                      <a:gd name="T6" fmla="*/ 0 w 244"/>
                      <a:gd name="T7" fmla="*/ 33 h 357"/>
                      <a:gd name="T8" fmla="*/ 33 w 244"/>
                      <a:gd name="T9" fmla="*/ 0 h 357"/>
                      <a:gd name="T10" fmla="*/ 211 w 244"/>
                      <a:gd name="T11" fmla="*/ 0 h 357"/>
                      <a:gd name="T12" fmla="*/ 244 w 244"/>
                      <a:gd name="T13" fmla="*/ 33 h 357"/>
                      <a:gd name="T14" fmla="*/ 244 w 244"/>
                      <a:gd name="T15" fmla="*/ 324 h 357"/>
                      <a:gd name="T16" fmla="*/ 211 w 244"/>
                      <a:gd name="T17" fmla="*/ 357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7">
                        <a:moveTo>
                          <a:pt x="211" y="357"/>
                        </a:moveTo>
                        <a:lnTo>
                          <a:pt x="33" y="357"/>
                        </a:lnTo>
                        <a:cubicBezTo>
                          <a:pt x="15" y="357"/>
                          <a:pt x="0" y="342"/>
                          <a:pt x="0" y="324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4"/>
                        </a:lnTo>
                        <a:cubicBezTo>
                          <a:pt x="244" y="342"/>
                          <a:pt x="229" y="357"/>
                          <a:pt x="211" y="35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</a:t>
                    </a:r>
                  </a:p>
                </p:txBody>
              </p:sp>
              <p:sp>
                <p:nvSpPr>
                  <p:cNvPr id="40" name="Key">
                    <a:extLst>
                      <a:ext uri="{FF2B5EF4-FFF2-40B4-BE49-F238E27FC236}">
                        <a16:creationId xmlns:a16="http://schemas.microsoft.com/office/drawing/2014/main" id="{39F2BD48-004D-4E9F-9A7D-F9D53CCBFF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17938" y="2941638"/>
                    <a:ext cx="187325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41" name="Key">
                    <a:extLst>
                      <a:ext uri="{FF2B5EF4-FFF2-40B4-BE49-F238E27FC236}">
                        <a16:creationId xmlns:a16="http://schemas.microsoft.com/office/drawing/2014/main" id="{B77A2E14-35A5-4000-BB94-612B9EC368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46538" y="2941638"/>
                    <a:ext cx="187325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</a:t>
                    </a:r>
                  </a:p>
                </p:txBody>
              </p:sp>
              <p:sp>
                <p:nvSpPr>
                  <p:cNvPr id="42" name="Key">
                    <a:extLst>
                      <a:ext uri="{FF2B5EF4-FFF2-40B4-BE49-F238E27FC236}">
                        <a16:creationId xmlns:a16="http://schemas.microsoft.com/office/drawing/2014/main" id="{A9EC5C35-07B4-46DC-831E-3BC5413382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5138" y="2941638"/>
                    <a:ext cx="187325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43" name="Key">
                    <a:extLst>
                      <a:ext uri="{FF2B5EF4-FFF2-40B4-BE49-F238E27FC236}">
                        <a16:creationId xmlns:a16="http://schemas.microsoft.com/office/drawing/2014/main" id="{00AEA6F7-0991-4E87-9C96-C19AD68629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03738" y="2941638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F</a:t>
                    </a:r>
                  </a:p>
                </p:txBody>
              </p:sp>
              <p:sp>
                <p:nvSpPr>
                  <p:cNvPr id="44" name="Key">
                    <a:extLst>
                      <a:ext uri="{FF2B5EF4-FFF2-40B4-BE49-F238E27FC236}">
                        <a16:creationId xmlns:a16="http://schemas.microsoft.com/office/drawing/2014/main" id="{AA220801-4725-45BE-9B03-0C30B89B2E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32338" y="2941638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G</a:t>
                    </a:r>
                  </a:p>
                </p:txBody>
              </p:sp>
              <p:sp>
                <p:nvSpPr>
                  <p:cNvPr id="45" name="Key">
                    <a:extLst>
                      <a:ext uri="{FF2B5EF4-FFF2-40B4-BE49-F238E27FC236}">
                        <a16:creationId xmlns:a16="http://schemas.microsoft.com/office/drawing/2014/main" id="{FDC14076-6077-4B72-A3B7-BD284CD8B7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60938" y="2941638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H</a:t>
                    </a:r>
                  </a:p>
                </p:txBody>
              </p:sp>
              <p:sp>
                <p:nvSpPr>
                  <p:cNvPr id="46" name="Key">
                    <a:extLst>
                      <a:ext uri="{FF2B5EF4-FFF2-40B4-BE49-F238E27FC236}">
                        <a16:creationId xmlns:a16="http://schemas.microsoft.com/office/drawing/2014/main" id="{31FF1544-CA28-40CF-A528-4CE51EB5F3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89538" y="2941638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J</a:t>
                    </a:r>
                  </a:p>
                </p:txBody>
              </p:sp>
              <p:sp>
                <p:nvSpPr>
                  <p:cNvPr id="47" name="Key">
                    <a:extLst>
                      <a:ext uri="{FF2B5EF4-FFF2-40B4-BE49-F238E27FC236}">
                        <a16:creationId xmlns:a16="http://schemas.microsoft.com/office/drawing/2014/main" id="{DEE9D062-EC1A-409A-950B-7994E8B52B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8138" y="2941638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K</a:t>
                    </a:r>
                  </a:p>
                </p:txBody>
              </p:sp>
              <p:sp>
                <p:nvSpPr>
                  <p:cNvPr id="48" name="Key">
                    <a:extLst>
                      <a:ext uri="{FF2B5EF4-FFF2-40B4-BE49-F238E27FC236}">
                        <a16:creationId xmlns:a16="http://schemas.microsoft.com/office/drawing/2014/main" id="{23C349D3-7E07-4E05-9841-10D7A29C86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46738" y="2941638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L</a:t>
                    </a:r>
                  </a:p>
                </p:txBody>
              </p:sp>
              <p:sp>
                <p:nvSpPr>
                  <p:cNvPr id="49" name="Key">
                    <a:extLst>
                      <a:ext uri="{FF2B5EF4-FFF2-40B4-BE49-F238E27FC236}">
                        <a16:creationId xmlns:a16="http://schemas.microsoft.com/office/drawing/2014/main" id="{810DB4B7-F29C-4229-A07E-000C9855FC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46538" y="3327400"/>
                    <a:ext cx="187325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2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Z</a:t>
                    </a:r>
                  </a:p>
                </p:txBody>
              </p:sp>
              <p:sp>
                <p:nvSpPr>
                  <p:cNvPr id="50" name="Key">
                    <a:extLst>
                      <a:ext uri="{FF2B5EF4-FFF2-40B4-BE49-F238E27FC236}">
                        <a16:creationId xmlns:a16="http://schemas.microsoft.com/office/drawing/2014/main" id="{18FBD6C7-DAEE-472C-8BA6-FCDA6899E1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5138" y="3327400"/>
                    <a:ext cx="187325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2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51" name="Key">
                    <a:extLst>
                      <a:ext uri="{FF2B5EF4-FFF2-40B4-BE49-F238E27FC236}">
                        <a16:creationId xmlns:a16="http://schemas.microsoft.com/office/drawing/2014/main" id="{AEDDAC57-0E57-4789-A6BF-397B47FA28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03738" y="3327400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2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52" name="Key">
                    <a:extLst>
                      <a:ext uri="{FF2B5EF4-FFF2-40B4-BE49-F238E27FC236}">
                        <a16:creationId xmlns:a16="http://schemas.microsoft.com/office/drawing/2014/main" id="{499E6DC7-817B-4332-BA93-83AEFDD74A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32338" y="3327400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2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V</a:t>
                    </a:r>
                  </a:p>
                </p:txBody>
              </p:sp>
              <p:sp>
                <p:nvSpPr>
                  <p:cNvPr id="53" name="Key">
                    <a:extLst>
                      <a:ext uri="{FF2B5EF4-FFF2-40B4-BE49-F238E27FC236}">
                        <a16:creationId xmlns:a16="http://schemas.microsoft.com/office/drawing/2014/main" id="{212C74EC-9544-4F6A-B5C3-EE20C86987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60938" y="3327400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2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54" name="Key">
                    <a:extLst>
                      <a:ext uri="{FF2B5EF4-FFF2-40B4-BE49-F238E27FC236}">
                        <a16:creationId xmlns:a16="http://schemas.microsoft.com/office/drawing/2014/main" id="{A5A9FB56-1DA4-4EBB-8CD8-A0C474AC2F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89538" y="3327400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2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</a:t>
                    </a:r>
                  </a:p>
                </p:txBody>
              </p:sp>
              <p:sp>
                <p:nvSpPr>
                  <p:cNvPr id="55" name="Key">
                    <a:extLst>
                      <a:ext uri="{FF2B5EF4-FFF2-40B4-BE49-F238E27FC236}">
                        <a16:creationId xmlns:a16="http://schemas.microsoft.com/office/drawing/2014/main" id="{BA331CEC-10D3-409F-99F6-5E7E0F9AA9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8138" y="3327400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2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56" name="Space Key">
                    <a:extLst>
                      <a:ext uri="{FF2B5EF4-FFF2-40B4-BE49-F238E27FC236}">
                        <a16:creationId xmlns:a16="http://schemas.microsoft.com/office/drawing/2014/main" id="{FD4764C1-03E0-46A6-A2C3-03FE5A1A13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5138" y="3713163"/>
                    <a:ext cx="528638" cy="271463"/>
                  </a:xfrm>
                  <a:custGeom>
                    <a:avLst/>
                    <a:gdLst>
                      <a:gd name="T0" fmla="*/ 661 w 694"/>
                      <a:gd name="T1" fmla="*/ 356 h 356"/>
                      <a:gd name="T2" fmla="*/ 633 w 694"/>
                      <a:gd name="T3" fmla="*/ 356 h 356"/>
                      <a:gd name="T4" fmla="*/ 61 w 694"/>
                      <a:gd name="T5" fmla="*/ 356 h 356"/>
                      <a:gd name="T6" fmla="*/ 33 w 694"/>
                      <a:gd name="T7" fmla="*/ 356 h 356"/>
                      <a:gd name="T8" fmla="*/ 0 w 694"/>
                      <a:gd name="T9" fmla="*/ 324 h 356"/>
                      <a:gd name="T10" fmla="*/ 0 w 694"/>
                      <a:gd name="T11" fmla="*/ 274 h 356"/>
                      <a:gd name="T12" fmla="*/ 0 w 694"/>
                      <a:gd name="T13" fmla="*/ 92 h 356"/>
                      <a:gd name="T14" fmla="*/ 0 w 694"/>
                      <a:gd name="T15" fmla="*/ 33 h 356"/>
                      <a:gd name="T16" fmla="*/ 33 w 694"/>
                      <a:gd name="T17" fmla="*/ 0 h 356"/>
                      <a:gd name="T18" fmla="*/ 61 w 694"/>
                      <a:gd name="T19" fmla="*/ 0 h 356"/>
                      <a:gd name="T20" fmla="*/ 633 w 694"/>
                      <a:gd name="T21" fmla="*/ 0 h 356"/>
                      <a:gd name="T22" fmla="*/ 661 w 694"/>
                      <a:gd name="T23" fmla="*/ 0 h 356"/>
                      <a:gd name="T24" fmla="*/ 694 w 694"/>
                      <a:gd name="T25" fmla="*/ 33 h 356"/>
                      <a:gd name="T26" fmla="*/ 694 w 694"/>
                      <a:gd name="T27" fmla="*/ 92 h 356"/>
                      <a:gd name="T28" fmla="*/ 694 w 694"/>
                      <a:gd name="T29" fmla="*/ 274 h 356"/>
                      <a:gd name="T30" fmla="*/ 694 w 694"/>
                      <a:gd name="T31" fmla="*/ 324 h 356"/>
                      <a:gd name="T32" fmla="*/ 661 w 694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94" h="356">
                        <a:moveTo>
                          <a:pt x="661" y="356"/>
                        </a:moveTo>
                        <a:lnTo>
                          <a:pt x="633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633" y="0"/>
                        </a:lnTo>
                        <a:lnTo>
                          <a:pt x="661" y="0"/>
                        </a:lnTo>
                        <a:cubicBezTo>
                          <a:pt x="679" y="0"/>
                          <a:pt x="694" y="15"/>
                          <a:pt x="694" y="33"/>
                        </a:cubicBezTo>
                        <a:lnTo>
                          <a:pt x="694" y="92"/>
                        </a:lnTo>
                        <a:lnTo>
                          <a:pt x="694" y="274"/>
                        </a:lnTo>
                        <a:lnTo>
                          <a:pt x="694" y="324"/>
                        </a:lnTo>
                        <a:cubicBezTo>
                          <a:pt x="694" y="342"/>
                          <a:pt x="679" y="356"/>
                          <a:pt x="66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05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space</a:t>
                    </a:r>
                  </a:p>
                </p:txBody>
              </p:sp>
              <p:sp>
                <p:nvSpPr>
                  <p:cNvPr id="57" name="Key">
                    <a:extLst>
                      <a:ext uri="{FF2B5EF4-FFF2-40B4-BE49-F238E27FC236}">
                        <a16:creationId xmlns:a16="http://schemas.microsoft.com/office/drawing/2014/main" id="{134CC581-9E5F-4CC1-9337-29608392DD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46638" y="3713163"/>
                    <a:ext cx="242888" cy="271463"/>
                  </a:xfrm>
                  <a:custGeom>
                    <a:avLst/>
                    <a:gdLst>
                      <a:gd name="T0" fmla="*/ 286 w 319"/>
                      <a:gd name="T1" fmla="*/ 356 h 356"/>
                      <a:gd name="T2" fmla="*/ 258 w 319"/>
                      <a:gd name="T3" fmla="*/ 356 h 356"/>
                      <a:gd name="T4" fmla="*/ 61 w 319"/>
                      <a:gd name="T5" fmla="*/ 356 h 356"/>
                      <a:gd name="T6" fmla="*/ 33 w 319"/>
                      <a:gd name="T7" fmla="*/ 356 h 356"/>
                      <a:gd name="T8" fmla="*/ 0 w 319"/>
                      <a:gd name="T9" fmla="*/ 324 h 356"/>
                      <a:gd name="T10" fmla="*/ 0 w 319"/>
                      <a:gd name="T11" fmla="*/ 274 h 356"/>
                      <a:gd name="T12" fmla="*/ 0 w 319"/>
                      <a:gd name="T13" fmla="*/ 92 h 356"/>
                      <a:gd name="T14" fmla="*/ 0 w 319"/>
                      <a:gd name="T15" fmla="*/ 33 h 356"/>
                      <a:gd name="T16" fmla="*/ 33 w 319"/>
                      <a:gd name="T17" fmla="*/ 0 h 356"/>
                      <a:gd name="T18" fmla="*/ 61 w 319"/>
                      <a:gd name="T19" fmla="*/ 0 h 356"/>
                      <a:gd name="T20" fmla="*/ 258 w 319"/>
                      <a:gd name="T21" fmla="*/ 0 h 356"/>
                      <a:gd name="T22" fmla="*/ 286 w 319"/>
                      <a:gd name="T23" fmla="*/ 0 h 356"/>
                      <a:gd name="T24" fmla="*/ 319 w 319"/>
                      <a:gd name="T25" fmla="*/ 33 h 356"/>
                      <a:gd name="T26" fmla="*/ 319 w 319"/>
                      <a:gd name="T27" fmla="*/ 92 h 356"/>
                      <a:gd name="T28" fmla="*/ 319 w 319"/>
                      <a:gd name="T29" fmla="*/ 274 h 356"/>
                      <a:gd name="T30" fmla="*/ 319 w 319"/>
                      <a:gd name="T31" fmla="*/ 324 h 356"/>
                      <a:gd name="T32" fmla="*/ 286 w 319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19" h="356">
                        <a:moveTo>
                          <a:pt x="286" y="356"/>
                        </a:moveTo>
                        <a:lnTo>
                          <a:pt x="258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258" y="0"/>
                        </a:lnTo>
                        <a:lnTo>
                          <a:pt x="286" y="0"/>
                        </a:lnTo>
                        <a:cubicBezTo>
                          <a:pt x="304" y="0"/>
                          <a:pt x="319" y="15"/>
                          <a:pt x="319" y="33"/>
                        </a:cubicBezTo>
                        <a:lnTo>
                          <a:pt x="319" y="92"/>
                        </a:lnTo>
                        <a:lnTo>
                          <a:pt x="319" y="274"/>
                        </a:lnTo>
                        <a:lnTo>
                          <a:pt x="319" y="324"/>
                        </a:lnTo>
                        <a:cubicBezTo>
                          <a:pt x="319" y="342"/>
                          <a:pt x="304" y="356"/>
                          <a:pt x="286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4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@</a:t>
                    </a:r>
                  </a:p>
                </p:txBody>
              </p:sp>
              <p:sp>
                <p:nvSpPr>
                  <p:cNvPr id="58" name="Key">
                    <a:extLst>
                      <a:ext uri="{FF2B5EF4-FFF2-40B4-BE49-F238E27FC236}">
                        <a16:creationId xmlns:a16="http://schemas.microsoft.com/office/drawing/2014/main" id="{B6D452A7-C9C6-4F56-9D85-DB1011028E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32388" y="3713163"/>
                    <a:ext cx="242888" cy="271463"/>
                  </a:xfrm>
                  <a:custGeom>
                    <a:avLst/>
                    <a:gdLst>
                      <a:gd name="T0" fmla="*/ 286 w 319"/>
                      <a:gd name="T1" fmla="*/ 356 h 356"/>
                      <a:gd name="T2" fmla="*/ 258 w 319"/>
                      <a:gd name="T3" fmla="*/ 356 h 356"/>
                      <a:gd name="T4" fmla="*/ 61 w 319"/>
                      <a:gd name="T5" fmla="*/ 356 h 356"/>
                      <a:gd name="T6" fmla="*/ 33 w 319"/>
                      <a:gd name="T7" fmla="*/ 356 h 356"/>
                      <a:gd name="T8" fmla="*/ 0 w 319"/>
                      <a:gd name="T9" fmla="*/ 324 h 356"/>
                      <a:gd name="T10" fmla="*/ 0 w 319"/>
                      <a:gd name="T11" fmla="*/ 274 h 356"/>
                      <a:gd name="T12" fmla="*/ 0 w 319"/>
                      <a:gd name="T13" fmla="*/ 92 h 356"/>
                      <a:gd name="T14" fmla="*/ 0 w 319"/>
                      <a:gd name="T15" fmla="*/ 33 h 356"/>
                      <a:gd name="T16" fmla="*/ 33 w 319"/>
                      <a:gd name="T17" fmla="*/ 0 h 356"/>
                      <a:gd name="T18" fmla="*/ 61 w 319"/>
                      <a:gd name="T19" fmla="*/ 0 h 356"/>
                      <a:gd name="T20" fmla="*/ 258 w 319"/>
                      <a:gd name="T21" fmla="*/ 0 h 356"/>
                      <a:gd name="T22" fmla="*/ 286 w 319"/>
                      <a:gd name="T23" fmla="*/ 0 h 356"/>
                      <a:gd name="T24" fmla="*/ 319 w 319"/>
                      <a:gd name="T25" fmla="*/ 33 h 356"/>
                      <a:gd name="T26" fmla="*/ 319 w 319"/>
                      <a:gd name="T27" fmla="*/ 92 h 356"/>
                      <a:gd name="T28" fmla="*/ 319 w 319"/>
                      <a:gd name="T29" fmla="*/ 274 h 356"/>
                      <a:gd name="T30" fmla="*/ 319 w 319"/>
                      <a:gd name="T31" fmla="*/ 324 h 356"/>
                      <a:gd name="T32" fmla="*/ 286 w 319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19" h="356">
                        <a:moveTo>
                          <a:pt x="286" y="356"/>
                        </a:moveTo>
                        <a:lnTo>
                          <a:pt x="258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258" y="0"/>
                        </a:lnTo>
                        <a:lnTo>
                          <a:pt x="286" y="0"/>
                        </a:lnTo>
                        <a:cubicBezTo>
                          <a:pt x="304" y="0"/>
                          <a:pt x="319" y="15"/>
                          <a:pt x="319" y="33"/>
                        </a:cubicBezTo>
                        <a:lnTo>
                          <a:pt x="319" y="92"/>
                        </a:lnTo>
                        <a:lnTo>
                          <a:pt x="319" y="274"/>
                        </a:lnTo>
                        <a:lnTo>
                          <a:pt x="319" y="324"/>
                        </a:lnTo>
                        <a:cubicBezTo>
                          <a:pt x="319" y="342"/>
                          <a:pt x="304" y="356"/>
                          <a:pt x="286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4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.</a:t>
                    </a:r>
                  </a:p>
                </p:txBody>
              </p:sp>
              <p:sp>
                <p:nvSpPr>
                  <p:cNvPr id="59" name="Return Key">
                    <a:extLst>
                      <a:ext uri="{FF2B5EF4-FFF2-40B4-BE49-F238E27FC236}">
                        <a16:creationId xmlns:a16="http://schemas.microsoft.com/office/drawing/2014/main" id="{5EFAA12D-84BC-4B51-9184-FEFEA19DB4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8138" y="3713163"/>
                    <a:ext cx="528638" cy="271463"/>
                  </a:xfrm>
                  <a:custGeom>
                    <a:avLst/>
                    <a:gdLst>
                      <a:gd name="T0" fmla="*/ 661 w 694"/>
                      <a:gd name="T1" fmla="*/ 356 h 356"/>
                      <a:gd name="T2" fmla="*/ 633 w 694"/>
                      <a:gd name="T3" fmla="*/ 356 h 356"/>
                      <a:gd name="T4" fmla="*/ 61 w 694"/>
                      <a:gd name="T5" fmla="*/ 356 h 356"/>
                      <a:gd name="T6" fmla="*/ 33 w 694"/>
                      <a:gd name="T7" fmla="*/ 356 h 356"/>
                      <a:gd name="T8" fmla="*/ 0 w 694"/>
                      <a:gd name="T9" fmla="*/ 324 h 356"/>
                      <a:gd name="T10" fmla="*/ 0 w 694"/>
                      <a:gd name="T11" fmla="*/ 274 h 356"/>
                      <a:gd name="T12" fmla="*/ 0 w 694"/>
                      <a:gd name="T13" fmla="*/ 92 h 356"/>
                      <a:gd name="T14" fmla="*/ 0 w 694"/>
                      <a:gd name="T15" fmla="*/ 33 h 356"/>
                      <a:gd name="T16" fmla="*/ 33 w 694"/>
                      <a:gd name="T17" fmla="*/ 0 h 356"/>
                      <a:gd name="T18" fmla="*/ 61 w 694"/>
                      <a:gd name="T19" fmla="*/ 0 h 356"/>
                      <a:gd name="T20" fmla="*/ 633 w 694"/>
                      <a:gd name="T21" fmla="*/ 0 h 356"/>
                      <a:gd name="T22" fmla="*/ 661 w 694"/>
                      <a:gd name="T23" fmla="*/ 0 h 356"/>
                      <a:gd name="T24" fmla="*/ 694 w 694"/>
                      <a:gd name="T25" fmla="*/ 33 h 356"/>
                      <a:gd name="T26" fmla="*/ 694 w 694"/>
                      <a:gd name="T27" fmla="*/ 92 h 356"/>
                      <a:gd name="T28" fmla="*/ 694 w 694"/>
                      <a:gd name="T29" fmla="*/ 274 h 356"/>
                      <a:gd name="T30" fmla="*/ 694 w 694"/>
                      <a:gd name="T31" fmla="*/ 324 h 356"/>
                      <a:gd name="T32" fmla="*/ 661 w 694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94" h="356">
                        <a:moveTo>
                          <a:pt x="661" y="356"/>
                        </a:moveTo>
                        <a:lnTo>
                          <a:pt x="633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633" y="0"/>
                        </a:lnTo>
                        <a:lnTo>
                          <a:pt x="661" y="0"/>
                        </a:lnTo>
                        <a:cubicBezTo>
                          <a:pt x="679" y="0"/>
                          <a:pt x="694" y="15"/>
                          <a:pt x="694" y="33"/>
                        </a:cubicBezTo>
                        <a:lnTo>
                          <a:pt x="694" y="92"/>
                        </a:lnTo>
                        <a:lnTo>
                          <a:pt x="694" y="274"/>
                        </a:lnTo>
                        <a:lnTo>
                          <a:pt x="694" y="324"/>
                        </a:lnTo>
                        <a:cubicBezTo>
                          <a:pt x="694" y="342"/>
                          <a:pt x="679" y="356"/>
                          <a:pt x="661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0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return</a:t>
                    </a:r>
                  </a:p>
                </p:txBody>
              </p:sp>
              <p:grpSp>
                <p:nvGrpSpPr>
                  <p:cNvPr id="60" name="Uppercase Key">
                    <a:extLst>
                      <a:ext uri="{FF2B5EF4-FFF2-40B4-BE49-F238E27FC236}">
                        <a16:creationId xmlns:a16="http://schemas.microsoft.com/office/drawing/2014/main" id="{D0519494-EE21-4D42-99CE-203781C3A513}"/>
                      </a:ext>
                    </a:extLst>
                  </p:cNvPr>
                  <p:cNvGrpSpPr/>
                  <p:nvPr/>
                </p:nvGrpSpPr>
                <p:grpSpPr>
                  <a:xfrm>
                    <a:off x="3703638" y="3327400"/>
                    <a:ext cx="258763" cy="271463"/>
                    <a:chOff x="3703638" y="3327400"/>
                    <a:chExt cx="258763" cy="271463"/>
                  </a:xfrm>
                </p:grpSpPr>
                <p:sp>
                  <p:nvSpPr>
                    <p:cNvPr id="68" name="Key">
                      <a:extLst>
                        <a:ext uri="{FF2B5EF4-FFF2-40B4-BE49-F238E27FC236}">
                          <a16:creationId xmlns:a16="http://schemas.microsoft.com/office/drawing/2014/main" id="{C16186D3-3B23-425B-B0B1-BD809768929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03638" y="3327400"/>
                      <a:ext cx="258763" cy="271463"/>
                    </a:xfrm>
                    <a:custGeom>
                      <a:avLst/>
                      <a:gdLst>
                        <a:gd name="T0" fmla="*/ 305 w 338"/>
                        <a:gd name="T1" fmla="*/ 356 h 356"/>
                        <a:gd name="T2" fmla="*/ 277 w 338"/>
                        <a:gd name="T3" fmla="*/ 356 h 356"/>
                        <a:gd name="T4" fmla="*/ 61 w 338"/>
                        <a:gd name="T5" fmla="*/ 356 h 356"/>
                        <a:gd name="T6" fmla="*/ 33 w 338"/>
                        <a:gd name="T7" fmla="*/ 356 h 356"/>
                        <a:gd name="T8" fmla="*/ 0 w 338"/>
                        <a:gd name="T9" fmla="*/ 323 h 356"/>
                        <a:gd name="T10" fmla="*/ 0 w 338"/>
                        <a:gd name="T11" fmla="*/ 274 h 356"/>
                        <a:gd name="T12" fmla="*/ 0 w 338"/>
                        <a:gd name="T13" fmla="*/ 91 h 356"/>
                        <a:gd name="T14" fmla="*/ 0 w 338"/>
                        <a:gd name="T15" fmla="*/ 33 h 356"/>
                        <a:gd name="T16" fmla="*/ 33 w 338"/>
                        <a:gd name="T17" fmla="*/ 0 h 356"/>
                        <a:gd name="T18" fmla="*/ 61 w 338"/>
                        <a:gd name="T19" fmla="*/ 0 h 356"/>
                        <a:gd name="T20" fmla="*/ 277 w 338"/>
                        <a:gd name="T21" fmla="*/ 0 h 356"/>
                        <a:gd name="T22" fmla="*/ 305 w 338"/>
                        <a:gd name="T23" fmla="*/ 0 h 356"/>
                        <a:gd name="T24" fmla="*/ 338 w 338"/>
                        <a:gd name="T25" fmla="*/ 33 h 356"/>
                        <a:gd name="T26" fmla="*/ 338 w 338"/>
                        <a:gd name="T27" fmla="*/ 91 h 356"/>
                        <a:gd name="T28" fmla="*/ 338 w 338"/>
                        <a:gd name="T29" fmla="*/ 274 h 356"/>
                        <a:gd name="T30" fmla="*/ 338 w 338"/>
                        <a:gd name="T31" fmla="*/ 323 h 356"/>
                        <a:gd name="T32" fmla="*/ 305 w 338"/>
                        <a:gd name="T33" fmla="*/ 356 h 3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338" h="356">
                          <a:moveTo>
                            <a:pt x="305" y="356"/>
                          </a:moveTo>
                          <a:lnTo>
                            <a:pt x="277" y="356"/>
                          </a:lnTo>
                          <a:lnTo>
                            <a:pt x="61" y="356"/>
                          </a:lnTo>
                          <a:lnTo>
                            <a:pt x="33" y="356"/>
                          </a:lnTo>
                          <a:cubicBezTo>
                            <a:pt x="15" y="356"/>
                            <a:pt x="0" y="342"/>
                            <a:pt x="0" y="323"/>
                          </a:cubicBezTo>
                          <a:lnTo>
                            <a:pt x="0" y="274"/>
                          </a:lnTo>
                          <a:lnTo>
                            <a:pt x="0" y="91"/>
                          </a:lnTo>
                          <a:lnTo>
                            <a:pt x="0" y="33"/>
                          </a:lnTo>
                          <a:cubicBezTo>
                            <a:pt x="0" y="15"/>
                            <a:pt x="15" y="0"/>
                            <a:pt x="33" y="0"/>
                          </a:cubicBezTo>
                          <a:lnTo>
                            <a:pt x="61" y="0"/>
                          </a:lnTo>
                          <a:lnTo>
                            <a:pt x="277" y="0"/>
                          </a:lnTo>
                          <a:lnTo>
                            <a:pt x="305" y="0"/>
                          </a:lnTo>
                          <a:cubicBezTo>
                            <a:pt x="323" y="0"/>
                            <a:pt x="338" y="15"/>
                            <a:pt x="338" y="33"/>
                          </a:cubicBezTo>
                          <a:lnTo>
                            <a:pt x="338" y="91"/>
                          </a:lnTo>
                          <a:lnTo>
                            <a:pt x="338" y="274"/>
                          </a:lnTo>
                          <a:lnTo>
                            <a:pt x="338" y="323"/>
                          </a:lnTo>
                          <a:cubicBezTo>
                            <a:pt x="338" y="342"/>
                            <a:pt x="323" y="356"/>
                            <a:pt x="305" y="356"/>
                          </a:cubicBezTo>
                        </a:path>
                      </a:pathLst>
                    </a:custGeom>
                    <a:solidFill>
                      <a:srgbClr val="ACB4BE"/>
                    </a:solidFill>
                    <a:ln>
                      <a:noFill/>
                    </a:ln>
                    <a:effectLst>
                      <a:outerShdw dist="6350" dir="5400000" algn="t" rotWithShape="0">
                        <a:prstClr val="black">
                          <a:alpha val="30000"/>
                        </a:prstClr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00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9" name="Uppercase Icon">
                      <a:extLst>
                        <a:ext uri="{FF2B5EF4-FFF2-40B4-BE49-F238E27FC236}">
                          <a16:creationId xmlns:a16="http://schemas.microsoft.com/office/drawing/2014/main" id="{3625423B-B131-4BD6-A4F4-0D251A7E8B3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68725" y="3406775"/>
                      <a:ext cx="128588" cy="114300"/>
                    </a:xfrm>
                    <a:custGeom>
                      <a:avLst/>
                      <a:gdLst>
                        <a:gd name="T0" fmla="*/ 82 w 169"/>
                        <a:gd name="T1" fmla="*/ 1 h 148"/>
                        <a:gd name="T2" fmla="*/ 2 w 169"/>
                        <a:gd name="T3" fmla="*/ 81 h 148"/>
                        <a:gd name="T4" fmla="*/ 0 w 169"/>
                        <a:gd name="T5" fmla="*/ 84 h 148"/>
                        <a:gd name="T6" fmla="*/ 0 w 169"/>
                        <a:gd name="T7" fmla="*/ 87 h 148"/>
                        <a:gd name="T8" fmla="*/ 5 w 169"/>
                        <a:gd name="T9" fmla="*/ 92 h 148"/>
                        <a:gd name="T10" fmla="*/ 43 w 169"/>
                        <a:gd name="T11" fmla="*/ 92 h 148"/>
                        <a:gd name="T12" fmla="*/ 43 w 169"/>
                        <a:gd name="T13" fmla="*/ 129 h 148"/>
                        <a:gd name="T14" fmla="*/ 61 w 169"/>
                        <a:gd name="T15" fmla="*/ 148 h 148"/>
                        <a:gd name="T16" fmla="*/ 108 w 169"/>
                        <a:gd name="T17" fmla="*/ 148 h 148"/>
                        <a:gd name="T18" fmla="*/ 127 w 169"/>
                        <a:gd name="T19" fmla="*/ 129 h 148"/>
                        <a:gd name="T20" fmla="*/ 127 w 169"/>
                        <a:gd name="T21" fmla="*/ 92 h 148"/>
                        <a:gd name="T22" fmla="*/ 165 w 169"/>
                        <a:gd name="T23" fmla="*/ 92 h 148"/>
                        <a:gd name="T24" fmla="*/ 169 w 169"/>
                        <a:gd name="T25" fmla="*/ 87 h 148"/>
                        <a:gd name="T26" fmla="*/ 169 w 169"/>
                        <a:gd name="T27" fmla="*/ 84 h 148"/>
                        <a:gd name="T28" fmla="*/ 168 w 169"/>
                        <a:gd name="T29" fmla="*/ 81 h 148"/>
                        <a:gd name="T30" fmla="*/ 88 w 169"/>
                        <a:gd name="T31" fmla="*/ 1 h 148"/>
                        <a:gd name="T32" fmla="*/ 82 w 169"/>
                        <a:gd name="T33" fmla="*/ 1 h 1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169" h="148">
                          <a:moveTo>
                            <a:pt x="82" y="1"/>
                          </a:moveTo>
                          <a:lnTo>
                            <a:pt x="2" y="81"/>
                          </a:lnTo>
                          <a:cubicBezTo>
                            <a:pt x="1" y="82"/>
                            <a:pt x="0" y="83"/>
                            <a:pt x="0" y="84"/>
                          </a:cubicBezTo>
                          <a:lnTo>
                            <a:pt x="0" y="87"/>
                          </a:lnTo>
                          <a:cubicBezTo>
                            <a:pt x="0" y="90"/>
                            <a:pt x="3" y="92"/>
                            <a:pt x="5" y="92"/>
                          </a:cubicBezTo>
                          <a:lnTo>
                            <a:pt x="43" y="92"/>
                          </a:lnTo>
                          <a:lnTo>
                            <a:pt x="43" y="129"/>
                          </a:lnTo>
                          <a:cubicBezTo>
                            <a:pt x="43" y="140"/>
                            <a:pt x="51" y="148"/>
                            <a:pt x="61" y="148"/>
                          </a:cubicBezTo>
                          <a:lnTo>
                            <a:pt x="108" y="148"/>
                          </a:lnTo>
                          <a:cubicBezTo>
                            <a:pt x="119" y="148"/>
                            <a:pt x="127" y="140"/>
                            <a:pt x="127" y="129"/>
                          </a:cubicBezTo>
                          <a:lnTo>
                            <a:pt x="127" y="92"/>
                          </a:lnTo>
                          <a:lnTo>
                            <a:pt x="165" y="92"/>
                          </a:lnTo>
                          <a:cubicBezTo>
                            <a:pt x="167" y="92"/>
                            <a:pt x="169" y="90"/>
                            <a:pt x="169" y="87"/>
                          </a:cubicBezTo>
                          <a:lnTo>
                            <a:pt x="169" y="84"/>
                          </a:lnTo>
                          <a:cubicBezTo>
                            <a:pt x="169" y="83"/>
                            <a:pt x="169" y="82"/>
                            <a:pt x="168" y="81"/>
                          </a:cubicBezTo>
                          <a:lnTo>
                            <a:pt x="88" y="1"/>
                          </a:lnTo>
                          <a:cubicBezTo>
                            <a:pt x="86" y="0"/>
                            <a:pt x="83" y="0"/>
                            <a:pt x="82" y="1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61" name="Backspace Key">
                    <a:extLst>
                      <a:ext uri="{FF2B5EF4-FFF2-40B4-BE49-F238E27FC236}">
                        <a16:creationId xmlns:a16="http://schemas.microsoft.com/office/drawing/2014/main" id="{29AB3058-19C0-404D-82B2-B8F26A414372}"/>
                      </a:ext>
                    </a:extLst>
                  </p:cNvPr>
                  <p:cNvGrpSpPr/>
                  <p:nvPr/>
                </p:nvGrpSpPr>
                <p:grpSpPr>
                  <a:xfrm>
                    <a:off x="5689600" y="3327400"/>
                    <a:ext cx="257175" cy="271463"/>
                    <a:chOff x="5689600" y="3327400"/>
                    <a:chExt cx="257175" cy="271463"/>
                  </a:xfrm>
                </p:grpSpPr>
                <p:sp>
                  <p:nvSpPr>
                    <p:cNvPr id="66" name="Key">
                      <a:extLst>
                        <a:ext uri="{FF2B5EF4-FFF2-40B4-BE49-F238E27FC236}">
                          <a16:creationId xmlns:a16="http://schemas.microsoft.com/office/drawing/2014/main" id="{18600B24-B480-4FC4-92DC-F75AE5770BA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89600" y="3327400"/>
                      <a:ext cx="257175" cy="271463"/>
                    </a:xfrm>
                    <a:custGeom>
                      <a:avLst/>
                      <a:gdLst>
                        <a:gd name="T0" fmla="*/ 305 w 338"/>
                        <a:gd name="T1" fmla="*/ 356 h 356"/>
                        <a:gd name="T2" fmla="*/ 277 w 338"/>
                        <a:gd name="T3" fmla="*/ 356 h 356"/>
                        <a:gd name="T4" fmla="*/ 61 w 338"/>
                        <a:gd name="T5" fmla="*/ 356 h 356"/>
                        <a:gd name="T6" fmla="*/ 33 w 338"/>
                        <a:gd name="T7" fmla="*/ 356 h 356"/>
                        <a:gd name="T8" fmla="*/ 0 w 338"/>
                        <a:gd name="T9" fmla="*/ 323 h 356"/>
                        <a:gd name="T10" fmla="*/ 0 w 338"/>
                        <a:gd name="T11" fmla="*/ 274 h 356"/>
                        <a:gd name="T12" fmla="*/ 0 w 338"/>
                        <a:gd name="T13" fmla="*/ 91 h 356"/>
                        <a:gd name="T14" fmla="*/ 0 w 338"/>
                        <a:gd name="T15" fmla="*/ 33 h 356"/>
                        <a:gd name="T16" fmla="*/ 33 w 338"/>
                        <a:gd name="T17" fmla="*/ 0 h 356"/>
                        <a:gd name="T18" fmla="*/ 61 w 338"/>
                        <a:gd name="T19" fmla="*/ 0 h 356"/>
                        <a:gd name="T20" fmla="*/ 277 w 338"/>
                        <a:gd name="T21" fmla="*/ 0 h 356"/>
                        <a:gd name="T22" fmla="*/ 305 w 338"/>
                        <a:gd name="T23" fmla="*/ 0 h 356"/>
                        <a:gd name="T24" fmla="*/ 338 w 338"/>
                        <a:gd name="T25" fmla="*/ 33 h 356"/>
                        <a:gd name="T26" fmla="*/ 338 w 338"/>
                        <a:gd name="T27" fmla="*/ 91 h 356"/>
                        <a:gd name="T28" fmla="*/ 338 w 338"/>
                        <a:gd name="T29" fmla="*/ 274 h 356"/>
                        <a:gd name="T30" fmla="*/ 338 w 338"/>
                        <a:gd name="T31" fmla="*/ 323 h 356"/>
                        <a:gd name="T32" fmla="*/ 305 w 338"/>
                        <a:gd name="T33" fmla="*/ 356 h 3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338" h="356">
                          <a:moveTo>
                            <a:pt x="305" y="356"/>
                          </a:moveTo>
                          <a:lnTo>
                            <a:pt x="277" y="356"/>
                          </a:lnTo>
                          <a:lnTo>
                            <a:pt x="61" y="356"/>
                          </a:lnTo>
                          <a:lnTo>
                            <a:pt x="33" y="356"/>
                          </a:lnTo>
                          <a:cubicBezTo>
                            <a:pt x="15" y="356"/>
                            <a:pt x="0" y="342"/>
                            <a:pt x="0" y="323"/>
                          </a:cubicBezTo>
                          <a:lnTo>
                            <a:pt x="0" y="274"/>
                          </a:lnTo>
                          <a:lnTo>
                            <a:pt x="0" y="91"/>
                          </a:lnTo>
                          <a:lnTo>
                            <a:pt x="0" y="33"/>
                          </a:lnTo>
                          <a:cubicBezTo>
                            <a:pt x="0" y="15"/>
                            <a:pt x="15" y="0"/>
                            <a:pt x="33" y="0"/>
                          </a:cubicBezTo>
                          <a:lnTo>
                            <a:pt x="61" y="0"/>
                          </a:lnTo>
                          <a:lnTo>
                            <a:pt x="277" y="0"/>
                          </a:lnTo>
                          <a:lnTo>
                            <a:pt x="305" y="0"/>
                          </a:lnTo>
                          <a:cubicBezTo>
                            <a:pt x="323" y="0"/>
                            <a:pt x="338" y="15"/>
                            <a:pt x="338" y="33"/>
                          </a:cubicBezTo>
                          <a:lnTo>
                            <a:pt x="338" y="91"/>
                          </a:lnTo>
                          <a:lnTo>
                            <a:pt x="338" y="274"/>
                          </a:lnTo>
                          <a:lnTo>
                            <a:pt x="338" y="323"/>
                          </a:lnTo>
                          <a:cubicBezTo>
                            <a:pt x="338" y="342"/>
                            <a:pt x="323" y="356"/>
                            <a:pt x="305" y="356"/>
                          </a:cubicBezTo>
                        </a:path>
                      </a:pathLst>
                    </a:custGeom>
                    <a:solidFill>
                      <a:srgbClr val="ACB4BE"/>
                    </a:solidFill>
                    <a:ln>
                      <a:noFill/>
                    </a:ln>
                    <a:effectLst>
                      <a:outerShdw dist="6350" dir="5400000" algn="t" rotWithShape="0">
                        <a:prstClr val="black">
                          <a:alpha val="30000"/>
                        </a:prstClr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00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7" name="Backspace Icon">
                      <a:extLst>
                        <a:ext uri="{FF2B5EF4-FFF2-40B4-BE49-F238E27FC236}">
                          <a16:creationId xmlns:a16="http://schemas.microsoft.com/office/drawing/2014/main" id="{8FD81600-E46E-43BA-9A54-294CBFAECC76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5738813" y="3406775"/>
                      <a:ext cx="158750" cy="114300"/>
                    </a:xfrm>
                    <a:custGeom>
                      <a:avLst/>
                      <a:gdLst>
                        <a:gd name="T0" fmla="*/ 167 w 208"/>
                        <a:gd name="T1" fmla="*/ 103 h 150"/>
                        <a:gd name="T2" fmla="*/ 157 w 208"/>
                        <a:gd name="T3" fmla="*/ 113 h 150"/>
                        <a:gd name="T4" fmla="*/ 129 w 208"/>
                        <a:gd name="T5" fmla="*/ 85 h 150"/>
                        <a:gd name="T6" fmla="*/ 100 w 208"/>
                        <a:gd name="T7" fmla="*/ 113 h 150"/>
                        <a:gd name="T8" fmla="*/ 90 w 208"/>
                        <a:gd name="T9" fmla="*/ 103 h 150"/>
                        <a:gd name="T10" fmla="*/ 119 w 208"/>
                        <a:gd name="T11" fmla="*/ 75 h 150"/>
                        <a:gd name="T12" fmla="*/ 90 w 208"/>
                        <a:gd name="T13" fmla="*/ 47 h 150"/>
                        <a:gd name="T14" fmla="*/ 100 w 208"/>
                        <a:gd name="T15" fmla="*/ 37 h 150"/>
                        <a:gd name="T16" fmla="*/ 129 w 208"/>
                        <a:gd name="T17" fmla="*/ 65 h 150"/>
                        <a:gd name="T18" fmla="*/ 157 w 208"/>
                        <a:gd name="T19" fmla="*/ 37 h 150"/>
                        <a:gd name="T20" fmla="*/ 167 w 208"/>
                        <a:gd name="T21" fmla="*/ 47 h 150"/>
                        <a:gd name="T22" fmla="*/ 139 w 208"/>
                        <a:gd name="T23" fmla="*/ 75 h 150"/>
                        <a:gd name="T24" fmla="*/ 167 w 208"/>
                        <a:gd name="T25" fmla="*/ 103 h 150"/>
                        <a:gd name="T26" fmla="*/ 175 w 208"/>
                        <a:gd name="T27" fmla="*/ 0 h 150"/>
                        <a:gd name="T28" fmla="*/ 86 w 208"/>
                        <a:gd name="T29" fmla="*/ 0 h 150"/>
                        <a:gd name="T30" fmla="*/ 63 w 208"/>
                        <a:gd name="T31" fmla="*/ 10 h 150"/>
                        <a:gd name="T32" fmla="*/ 4 w 208"/>
                        <a:gd name="T33" fmla="*/ 68 h 150"/>
                        <a:gd name="T34" fmla="*/ 4 w 208"/>
                        <a:gd name="T35" fmla="*/ 82 h 150"/>
                        <a:gd name="T36" fmla="*/ 63 w 208"/>
                        <a:gd name="T37" fmla="*/ 141 h 150"/>
                        <a:gd name="T38" fmla="*/ 86 w 208"/>
                        <a:gd name="T39" fmla="*/ 150 h 150"/>
                        <a:gd name="T40" fmla="*/ 175 w 208"/>
                        <a:gd name="T41" fmla="*/ 150 h 150"/>
                        <a:gd name="T42" fmla="*/ 208 w 208"/>
                        <a:gd name="T43" fmla="*/ 117 h 150"/>
                        <a:gd name="T44" fmla="*/ 208 w 208"/>
                        <a:gd name="T45" fmla="*/ 33 h 150"/>
                        <a:gd name="T46" fmla="*/ 175 w 208"/>
                        <a:gd name="T47" fmla="*/ 0 h 1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208" h="150">
                          <a:moveTo>
                            <a:pt x="167" y="103"/>
                          </a:moveTo>
                          <a:lnTo>
                            <a:pt x="157" y="113"/>
                          </a:lnTo>
                          <a:lnTo>
                            <a:pt x="129" y="85"/>
                          </a:lnTo>
                          <a:lnTo>
                            <a:pt x="100" y="113"/>
                          </a:lnTo>
                          <a:lnTo>
                            <a:pt x="90" y="103"/>
                          </a:lnTo>
                          <a:lnTo>
                            <a:pt x="119" y="75"/>
                          </a:lnTo>
                          <a:lnTo>
                            <a:pt x="90" y="47"/>
                          </a:lnTo>
                          <a:lnTo>
                            <a:pt x="100" y="37"/>
                          </a:lnTo>
                          <a:lnTo>
                            <a:pt x="129" y="65"/>
                          </a:lnTo>
                          <a:lnTo>
                            <a:pt x="157" y="37"/>
                          </a:lnTo>
                          <a:lnTo>
                            <a:pt x="167" y="47"/>
                          </a:lnTo>
                          <a:lnTo>
                            <a:pt x="139" y="75"/>
                          </a:lnTo>
                          <a:lnTo>
                            <a:pt x="167" y="103"/>
                          </a:lnTo>
                          <a:close/>
                          <a:moveTo>
                            <a:pt x="175" y="0"/>
                          </a:moveTo>
                          <a:lnTo>
                            <a:pt x="86" y="0"/>
                          </a:lnTo>
                          <a:cubicBezTo>
                            <a:pt x="77" y="0"/>
                            <a:pt x="69" y="4"/>
                            <a:pt x="63" y="10"/>
                          </a:cubicBezTo>
                          <a:lnTo>
                            <a:pt x="4" y="68"/>
                          </a:lnTo>
                          <a:cubicBezTo>
                            <a:pt x="0" y="72"/>
                            <a:pt x="0" y="78"/>
                            <a:pt x="4" y="82"/>
                          </a:cubicBezTo>
                          <a:lnTo>
                            <a:pt x="63" y="141"/>
                          </a:lnTo>
                          <a:cubicBezTo>
                            <a:pt x="69" y="147"/>
                            <a:pt x="77" y="150"/>
                            <a:pt x="86" y="150"/>
                          </a:cubicBezTo>
                          <a:lnTo>
                            <a:pt x="175" y="150"/>
                          </a:lnTo>
                          <a:cubicBezTo>
                            <a:pt x="194" y="150"/>
                            <a:pt x="208" y="135"/>
                            <a:pt x="208" y="117"/>
                          </a:cubicBezTo>
                          <a:lnTo>
                            <a:pt x="208" y="33"/>
                          </a:lnTo>
                          <a:cubicBezTo>
                            <a:pt x="208" y="15"/>
                            <a:pt x="194" y="0"/>
                            <a:pt x="175" y="0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62" name="Numbers Key">
                    <a:extLst>
                      <a:ext uri="{FF2B5EF4-FFF2-40B4-BE49-F238E27FC236}">
                        <a16:creationId xmlns:a16="http://schemas.microsoft.com/office/drawing/2014/main" id="{91F8F2C4-7DF4-49E5-AD65-55B456CA79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03638" y="3713163"/>
                    <a:ext cx="244475" cy="271463"/>
                  </a:xfrm>
                  <a:custGeom>
                    <a:avLst/>
                    <a:gdLst>
                      <a:gd name="T0" fmla="*/ 286 w 319"/>
                      <a:gd name="T1" fmla="*/ 356 h 356"/>
                      <a:gd name="T2" fmla="*/ 258 w 319"/>
                      <a:gd name="T3" fmla="*/ 356 h 356"/>
                      <a:gd name="T4" fmla="*/ 61 w 319"/>
                      <a:gd name="T5" fmla="*/ 356 h 356"/>
                      <a:gd name="T6" fmla="*/ 33 w 319"/>
                      <a:gd name="T7" fmla="*/ 356 h 356"/>
                      <a:gd name="T8" fmla="*/ 0 w 319"/>
                      <a:gd name="T9" fmla="*/ 324 h 356"/>
                      <a:gd name="T10" fmla="*/ 0 w 319"/>
                      <a:gd name="T11" fmla="*/ 274 h 356"/>
                      <a:gd name="T12" fmla="*/ 0 w 319"/>
                      <a:gd name="T13" fmla="*/ 92 h 356"/>
                      <a:gd name="T14" fmla="*/ 0 w 319"/>
                      <a:gd name="T15" fmla="*/ 33 h 356"/>
                      <a:gd name="T16" fmla="*/ 33 w 319"/>
                      <a:gd name="T17" fmla="*/ 0 h 356"/>
                      <a:gd name="T18" fmla="*/ 61 w 319"/>
                      <a:gd name="T19" fmla="*/ 0 h 356"/>
                      <a:gd name="T20" fmla="*/ 258 w 319"/>
                      <a:gd name="T21" fmla="*/ 0 h 356"/>
                      <a:gd name="T22" fmla="*/ 286 w 319"/>
                      <a:gd name="T23" fmla="*/ 0 h 356"/>
                      <a:gd name="T24" fmla="*/ 319 w 319"/>
                      <a:gd name="T25" fmla="*/ 33 h 356"/>
                      <a:gd name="T26" fmla="*/ 319 w 319"/>
                      <a:gd name="T27" fmla="*/ 92 h 356"/>
                      <a:gd name="T28" fmla="*/ 319 w 319"/>
                      <a:gd name="T29" fmla="*/ 274 h 356"/>
                      <a:gd name="T30" fmla="*/ 319 w 319"/>
                      <a:gd name="T31" fmla="*/ 324 h 356"/>
                      <a:gd name="T32" fmla="*/ 286 w 319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19" h="356">
                        <a:moveTo>
                          <a:pt x="286" y="356"/>
                        </a:moveTo>
                        <a:lnTo>
                          <a:pt x="258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258" y="0"/>
                        </a:lnTo>
                        <a:lnTo>
                          <a:pt x="286" y="0"/>
                        </a:lnTo>
                        <a:cubicBezTo>
                          <a:pt x="304" y="0"/>
                          <a:pt x="319" y="15"/>
                          <a:pt x="319" y="33"/>
                        </a:cubicBezTo>
                        <a:lnTo>
                          <a:pt x="319" y="92"/>
                        </a:lnTo>
                        <a:lnTo>
                          <a:pt x="319" y="274"/>
                        </a:lnTo>
                        <a:lnTo>
                          <a:pt x="319" y="324"/>
                        </a:lnTo>
                        <a:cubicBezTo>
                          <a:pt x="319" y="342"/>
                          <a:pt x="304" y="356"/>
                          <a:pt x="286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0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123</a:t>
                    </a:r>
                  </a:p>
                </p:txBody>
              </p:sp>
              <p:grpSp>
                <p:nvGrpSpPr>
                  <p:cNvPr id="63" name="Microphone Key">
                    <a:extLst>
                      <a:ext uri="{FF2B5EF4-FFF2-40B4-BE49-F238E27FC236}">
                        <a16:creationId xmlns:a16="http://schemas.microsoft.com/office/drawing/2014/main" id="{147322BE-E45B-4A3B-8BA5-840984905CB0}"/>
                      </a:ext>
                    </a:extLst>
                  </p:cNvPr>
                  <p:cNvGrpSpPr/>
                  <p:nvPr/>
                </p:nvGrpSpPr>
                <p:grpSpPr>
                  <a:xfrm>
                    <a:off x="3989388" y="3713163"/>
                    <a:ext cx="244475" cy="271463"/>
                    <a:chOff x="3989388" y="3713163"/>
                    <a:chExt cx="244475" cy="271463"/>
                  </a:xfrm>
                </p:grpSpPr>
                <p:sp>
                  <p:nvSpPr>
                    <p:cNvPr id="64" name="Key">
                      <a:extLst>
                        <a:ext uri="{FF2B5EF4-FFF2-40B4-BE49-F238E27FC236}">
                          <a16:creationId xmlns:a16="http://schemas.microsoft.com/office/drawing/2014/main" id="{6C10D4B7-DEF7-45C6-9702-A042259EE69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89388" y="3713163"/>
                      <a:ext cx="244475" cy="271463"/>
                    </a:xfrm>
                    <a:custGeom>
                      <a:avLst/>
                      <a:gdLst>
                        <a:gd name="T0" fmla="*/ 286 w 319"/>
                        <a:gd name="T1" fmla="*/ 356 h 356"/>
                        <a:gd name="T2" fmla="*/ 258 w 319"/>
                        <a:gd name="T3" fmla="*/ 356 h 356"/>
                        <a:gd name="T4" fmla="*/ 61 w 319"/>
                        <a:gd name="T5" fmla="*/ 356 h 356"/>
                        <a:gd name="T6" fmla="*/ 33 w 319"/>
                        <a:gd name="T7" fmla="*/ 356 h 356"/>
                        <a:gd name="T8" fmla="*/ 0 w 319"/>
                        <a:gd name="T9" fmla="*/ 324 h 356"/>
                        <a:gd name="T10" fmla="*/ 0 w 319"/>
                        <a:gd name="T11" fmla="*/ 274 h 356"/>
                        <a:gd name="T12" fmla="*/ 0 w 319"/>
                        <a:gd name="T13" fmla="*/ 92 h 356"/>
                        <a:gd name="T14" fmla="*/ 0 w 319"/>
                        <a:gd name="T15" fmla="*/ 33 h 356"/>
                        <a:gd name="T16" fmla="*/ 33 w 319"/>
                        <a:gd name="T17" fmla="*/ 0 h 356"/>
                        <a:gd name="T18" fmla="*/ 61 w 319"/>
                        <a:gd name="T19" fmla="*/ 0 h 356"/>
                        <a:gd name="T20" fmla="*/ 258 w 319"/>
                        <a:gd name="T21" fmla="*/ 0 h 356"/>
                        <a:gd name="T22" fmla="*/ 286 w 319"/>
                        <a:gd name="T23" fmla="*/ 0 h 356"/>
                        <a:gd name="T24" fmla="*/ 319 w 319"/>
                        <a:gd name="T25" fmla="*/ 33 h 356"/>
                        <a:gd name="T26" fmla="*/ 319 w 319"/>
                        <a:gd name="T27" fmla="*/ 92 h 356"/>
                        <a:gd name="T28" fmla="*/ 319 w 319"/>
                        <a:gd name="T29" fmla="*/ 274 h 356"/>
                        <a:gd name="T30" fmla="*/ 319 w 319"/>
                        <a:gd name="T31" fmla="*/ 324 h 356"/>
                        <a:gd name="T32" fmla="*/ 286 w 319"/>
                        <a:gd name="T33" fmla="*/ 356 h 3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319" h="356">
                          <a:moveTo>
                            <a:pt x="286" y="356"/>
                          </a:moveTo>
                          <a:lnTo>
                            <a:pt x="258" y="356"/>
                          </a:lnTo>
                          <a:lnTo>
                            <a:pt x="61" y="356"/>
                          </a:lnTo>
                          <a:lnTo>
                            <a:pt x="33" y="356"/>
                          </a:lnTo>
                          <a:cubicBezTo>
                            <a:pt x="15" y="356"/>
                            <a:pt x="0" y="342"/>
                            <a:pt x="0" y="324"/>
                          </a:cubicBezTo>
                          <a:lnTo>
                            <a:pt x="0" y="274"/>
                          </a:lnTo>
                          <a:lnTo>
                            <a:pt x="0" y="92"/>
                          </a:lnTo>
                          <a:lnTo>
                            <a:pt x="0" y="33"/>
                          </a:lnTo>
                          <a:cubicBezTo>
                            <a:pt x="0" y="15"/>
                            <a:pt x="15" y="0"/>
                            <a:pt x="33" y="0"/>
                          </a:cubicBezTo>
                          <a:lnTo>
                            <a:pt x="61" y="0"/>
                          </a:lnTo>
                          <a:lnTo>
                            <a:pt x="258" y="0"/>
                          </a:lnTo>
                          <a:lnTo>
                            <a:pt x="286" y="0"/>
                          </a:lnTo>
                          <a:cubicBezTo>
                            <a:pt x="304" y="0"/>
                            <a:pt x="319" y="15"/>
                            <a:pt x="319" y="33"/>
                          </a:cubicBezTo>
                          <a:lnTo>
                            <a:pt x="319" y="92"/>
                          </a:lnTo>
                          <a:lnTo>
                            <a:pt x="319" y="274"/>
                          </a:lnTo>
                          <a:lnTo>
                            <a:pt x="319" y="324"/>
                          </a:lnTo>
                          <a:cubicBezTo>
                            <a:pt x="319" y="342"/>
                            <a:pt x="304" y="356"/>
                            <a:pt x="286" y="356"/>
                          </a:cubicBezTo>
                        </a:path>
                      </a:pathLst>
                    </a:custGeom>
                    <a:solidFill>
                      <a:srgbClr val="ACB4BE"/>
                    </a:solidFill>
                    <a:ln>
                      <a:noFill/>
                    </a:ln>
                    <a:effectLst>
                      <a:outerShdw dist="6350" dir="5400000" algn="t" rotWithShape="0">
                        <a:prstClr val="black">
                          <a:alpha val="30000"/>
                        </a:prstClr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00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5" name="Microphone Icon">
                      <a:extLst>
                        <a:ext uri="{FF2B5EF4-FFF2-40B4-BE49-F238E27FC236}">
                          <a16:creationId xmlns:a16="http://schemas.microsoft.com/office/drawing/2014/main" id="{3CA005B8-FF7D-4CCD-A94A-107307FCE791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072731" y="3785395"/>
                      <a:ext cx="77788" cy="142875"/>
                    </a:xfrm>
                    <a:custGeom>
                      <a:avLst/>
                      <a:gdLst>
                        <a:gd name="T0" fmla="*/ 51 w 103"/>
                        <a:gd name="T1" fmla="*/ 0 h 188"/>
                        <a:gd name="T2" fmla="*/ 19 w 103"/>
                        <a:gd name="T3" fmla="*/ 33 h 188"/>
                        <a:gd name="T4" fmla="*/ 19 w 103"/>
                        <a:gd name="T5" fmla="*/ 99 h 188"/>
                        <a:gd name="T6" fmla="*/ 51 w 103"/>
                        <a:gd name="T7" fmla="*/ 132 h 188"/>
                        <a:gd name="T8" fmla="*/ 52 w 103"/>
                        <a:gd name="T9" fmla="*/ 132 h 188"/>
                        <a:gd name="T10" fmla="*/ 85 w 103"/>
                        <a:gd name="T11" fmla="*/ 99 h 188"/>
                        <a:gd name="T12" fmla="*/ 85 w 103"/>
                        <a:gd name="T13" fmla="*/ 33 h 188"/>
                        <a:gd name="T14" fmla="*/ 52 w 103"/>
                        <a:gd name="T15" fmla="*/ 0 h 188"/>
                        <a:gd name="T16" fmla="*/ 51 w 103"/>
                        <a:gd name="T17" fmla="*/ 0 h 188"/>
                        <a:gd name="T18" fmla="*/ 51 w 103"/>
                        <a:gd name="T19" fmla="*/ 10 h 188"/>
                        <a:gd name="T20" fmla="*/ 52 w 103"/>
                        <a:gd name="T21" fmla="*/ 10 h 188"/>
                        <a:gd name="T22" fmla="*/ 75 w 103"/>
                        <a:gd name="T23" fmla="*/ 33 h 188"/>
                        <a:gd name="T24" fmla="*/ 75 w 103"/>
                        <a:gd name="T25" fmla="*/ 99 h 188"/>
                        <a:gd name="T26" fmla="*/ 52 w 103"/>
                        <a:gd name="T27" fmla="*/ 122 h 188"/>
                        <a:gd name="T28" fmla="*/ 51 w 103"/>
                        <a:gd name="T29" fmla="*/ 122 h 188"/>
                        <a:gd name="T30" fmla="*/ 28 w 103"/>
                        <a:gd name="T31" fmla="*/ 99 h 188"/>
                        <a:gd name="T32" fmla="*/ 28 w 103"/>
                        <a:gd name="T33" fmla="*/ 33 h 188"/>
                        <a:gd name="T34" fmla="*/ 51 w 103"/>
                        <a:gd name="T35" fmla="*/ 10 h 188"/>
                        <a:gd name="T36" fmla="*/ 0 w 103"/>
                        <a:gd name="T37" fmla="*/ 66 h 188"/>
                        <a:gd name="T38" fmla="*/ 0 w 103"/>
                        <a:gd name="T39" fmla="*/ 99 h 188"/>
                        <a:gd name="T40" fmla="*/ 47 w 103"/>
                        <a:gd name="T41" fmla="*/ 150 h 188"/>
                        <a:gd name="T42" fmla="*/ 47 w 103"/>
                        <a:gd name="T43" fmla="*/ 178 h 188"/>
                        <a:gd name="T44" fmla="*/ 19 w 103"/>
                        <a:gd name="T45" fmla="*/ 178 h 188"/>
                        <a:gd name="T46" fmla="*/ 19 w 103"/>
                        <a:gd name="T47" fmla="*/ 188 h 188"/>
                        <a:gd name="T48" fmla="*/ 85 w 103"/>
                        <a:gd name="T49" fmla="*/ 188 h 188"/>
                        <a:gd name="T50" fmla="*/ 85 w 103"/>
                        <a:gd name="T51" fmla="*/ 178 h 188"/>
                        <a:gd name="T52" fmla="*/ 57 w 103"/>
                        <a:gd name="T53" fmla="*/ 178 h 188"/>
                        <a:gd name="T54" fmla="*/ 57 w 103"/>
                        <a:gd name="T55" fmla="*/ 150 h 188"/>
                        <a:gd name="T56" fmla="*/ 103 w 103"/>
                        <a:gd name="T57" fmla="*/ 99 h 188"/>
                        <a:gd name="T58" fmla="*/ 103 w 103"/>
                        <a:gd name="T59" fmla="*/ 66 h 188"/>
                        <a:gd name="T60" fmla="*/ 94 w 103"/>
                        <a:gd name="T61" fmla="*/ 66 h 188"/>
                        <a:gd name="T62" fmla="*/ 94 w 103"/>
                        <a:gd name="T63" fmla="*/ 99 h 188"/>
                        <a:gd name="T64" fmla="*/ 52 w 103"/>
                        <a:gd name="T65" fmla="*/ 141 h 188"/>
                        <a:gd name="T66" fmla="*/ 51 w 103"/>
                        <a:gd name="T67" fmla="*/ 141 h 188"/>
                        <a:gd name="T68" fmla="*/ 10 w 103"/>
                        <a:gd name="T69" fmla="*/ 99 h 188"/>
                        <a:gd name="T70" fmla="*/ 10 w 103"/>
                        <a:gd name="T71" fmla="*/ 66 h 188"/>
                        <a:gd name="T72" fmla="*/ 0 w 103"/>
                        <a:gd name="T73" fmla="*/ 66 h 1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03" h="188">
                          <a:moveTo>
                            <a:pt x="51" y="0"/>
                          </a:moveTo>
                          <a:cubicBezTo>
                            <a:pt x="34" y="0"/>
                            <a:pt x="19" y="15"/>
                            <a:pt x="19" y="33"/>
                          </a:cubicBezTo>
                          <a:lnTo>
                            <a:pt x="19" y="99"/>
                          </a:lnTo>
                          <a:cubicBezTo>
                            <a:pt x="19" y="117"/>
                            <a:pt x="34" y="132"/>
                            <a:pt x="51" y="132"/>
                          </a:cubicBezTo>
                          <a:lnTo>
                            <a:pt x="52" y="132"/>
                          </a:lnTo>
                          <a:cubicBezTo>
                            <a:pt x="70" y="132"/>
                            <a:pt x="85" y="117"/>
                            <a:pt x="85" y="99"/>
                          </a:cubicBezTo>
                          <a:lnTo>
                            <a:pt x="85" y="33"/>
                          </a:lnTo>
                          <a:cubicBezTo>
                            <a:pt x="85" y="15"/>
                            <a:pt x="70" y="0"/>
                            <a:pt x="52" y="0"/>
                          </a:cubicBezTo>
                          <a:lnTo>
                            <a:pt x="51" y="0"/>
                          </a:lnTo>
                          <a:close/>
                          <a:moveTo>
                            <a:pt x="51" y="10"/>
                          </a:moveTo>
                          <a:lnTo>
                            <a:pt x="52" y="10"/>
                          </a:lnTo>
                          <a:cubicBezTo>
                            <a:pt x="65" y="10"/>
                            <a:pt x="75" y="20"/>
                            <a:pt x="75" y="33"/>
                          </a:cubicBezTo>
                          <a:lnTo>
                            <a:pt x="75" y="99"/>
                          </a:lnTo>
                          <a:cubicBezTo>
                            <a:pt x="75" y="112"/>
                            <a:pt x="65" y="122"/>
                            <a:pt x="52" y="122"/>
                          </a:cubicBezTo>
                          <a:lnTo>
                            <a:pt x="51" y="122"/>
                          </a:lnTo>
                          <a:cubicBezTo>
                            <a:pt x="39" y="122"/>
                            <a:pt x="28" y="112"/>
                            <a:pt x="28" y="99"/>
                          </a:cubicBezTo>
                          <a:lnTo>
                            <a:pt x="28" y="33"/>
                          </a:lnTo>
                          <a:cubicBezTo>
                            <a:pt x="28" y="20"/>
                            <a:pt x="39" y="10"/>
                            <a:pt x="51" y="10"/>
                          </a:cubicBezTo>
                          <a:close/>
                          <a:moveTo>
                            <a:pt x="0" y="66"/>
                          </a:moveTo>
                          <a:lnTo>
                            <a:pt x="0" y="99"/>
                          </a:lnTo>
                          <a:cubicBezTo>
                            <a:pt x="0" y="126"/>
                            <a:pt x="21" y="148"/>
                            <a:pt x="47" y="150"/>
                          </a:cubicBezTo>
                          <a:lnTo>
                            <a:pt x="47" y="178"/>
                          </a:lnTo>
                          <a:lnTo>
                            <a:pt x="19" y="178"/>
                          </a:lnTo>
                          <a:lnTo>
                            <a:pt x="19" y="188"/>
                          </a:lnTo>
                          <a:lnTo>
                            <a:pt x="85" y="188"/>
                          </a:lnTo>
                          <a:lnTo>
                            <a:pt x="85" y="178"/>
                          </a:lnTo>
                          <a:lnTo>
                            <a:pt x="57" y="178"/>
                          </a:lnTo>
                          <a:lnTo>
                            <a:pt x="57" y="150"/>
                          </a:lnTo>
                          <a:cubicBezTo>
                            <a:pt x="83" y="148"/>
                            <a:pt x="103" y="126"/>
                            <a:pt x="103" y="99"/>
                          </a:cubicBezTo>
                          <a:lnTo>
                            <a:pt x="103" y="66"/>
                          </a:lnTo>
                          <a:lnTo>
                            <a:pt x="94" y="66"/>
                          </a:lnTo>
                          <a:lnTo>
                            <a:pt x="94" y="99"/>
                          </a:lnTo>
                          <a:cubicBezTo>
                            <a:pt x="94" y="122"/>
                            <a:pt x="75" y="141"/>
                            <a:pt x="52" y="141"/>
                          </a:cubicBezTo>
                          <a:lnTo>
                            <a:pt x="51" y="141"/>
                          </a:lnTo>
                          <a:cubicBezTo>
                            <a:pt x="28" y="141"/>
                            <a:pt x="10" y="122"/>
                            <a:pt x="10" y="99"/>
                          </a:cubicBezTo>
                          <a:lnTo>
                            <a:pt x="10" y="66"/>
                          </a:lnTo>
                          <a:lnTo>
                            <a:pt x="0" y="6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2" name="Toolbar">
                  <a:extLst>
                    <a:ext uri="{FF2B5EF4-FFF2-40B4-BE49-F238E27FC236}">
                      <a16:creationId xmlns:a16="http://schemas.microsoft.com/office/drawing/2014/main" id="{BACEBC55-7A15-4344-8A77-B770CC76FF68}"/>
                    </a:ext>
                  </a:extLst>
                </p:cNvPr>
                <p:cNvGrpSpPr/>
                <p:nvPr/>
              </p:nvGrpSpPr>
              <p:grpSpPr>
                <a:xfrm>
                  <a:off x="595686" y="1550960"/>
                  <a:ext cx="2286000" cy="314325"/>
                  <a:chOff x="595686" y="1550960"/>
                  <a:chExt cx="2286000" cy="314325"/>
                </a:xfrm>
              </p:grpSpPr>
              <p:sp>
                <p:nvSpPr>
                  <p:cNvPr id="25" name="Toolbar Background">
                    <a:extLst>
                      <a:ext uri="{FF2B5EF4-FFF2-40B4-BE49-F238E27FC236}">
                        <a16:creationId xmlns:a16="http://schemas.microsoft.com/office/drawing/2014/main" id="{89F924EC-9DC7-4F9D-B1EB-6017162A8F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550960"/>
                    <a:ext cx="2286000" cy="314325"/>
                  </a:xfrm>
                  <a:prstGeom prst="rect">
                    <a:avLst/>
                  </a:prstGeom>
                  <a:solidFill>
                    <a:srgbClr val="F6F6F6">
                      <a:alpha val="9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회원가입</a:t>
                    </a:r>
                    <a:endParaRPr lang="en-US" sz="10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26" name="Divider">
                    <a:extLst>
                      <a:ext uri="{FF2B5EF4-FFF2-40B4-BE49-F238E27FC236}">
                        <a16:creationId xmlns:a16="http://schemas.microsoft.com/office/drawing/2014/main" id="{719869CA-8CCE-47A8-A42E-3984F7239147}"/>
                      </a:ext>
                    </a:extLst>
                  </p:cNvPr>
                  <p:cNvCxnSpPr/>
                  <p:nvPr/>
                </p:nvCxnSpPr>
                <p:spPr>
                  <a:xfrm>
                    <a:off x="595686" y="1865285"/>
                    <a:ext cx="2286000" cy="0"/>
                  </a:xfrm>
                  <a:prstGeom prst="line">
                    <a:avLst/>
                  </a:prstGeom>
                  <a:ln w="3175">
                    <a:solidFill>
                      <a:srgbClr val="000000">
                        <a:alpha val="3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Cancel Button">
                    <a:extLst>
                      <a:ext uri="{FF2B5EF4-FFF2-40B4-BE49-F238E27FC236}">
                        <a16:creationId xmlns:a16="http://schemas.microsoft.com/office/drawing/2014/main" id="{B7D6D3E3-A12E-4C1B-97EE-9B201FDB6B09}"/>
                      </a:ext>
                    </a:extLst>
                  </p:cNvPr>
                  <p:cNvSpPr txBox="1"/>
                  <p:nvPr/>
                </p:nvSpPr>
                <p:spPr>
                  <a:xfrm>
                    <a:off x="2510113" y="1643635"/>
                    <a:ext cx="25648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dirty="0">
                        <a:solidFill>
                          <a:srgbClr val="007A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가입</a:t>
                    </a:r>
                    <a:endParaRPr lang="en-US" sz="1000" dirty="0">
                      <a:solidFill>
                        <a:srgbClr val="007A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8" name="Send Button">
                    <a:extLst>
                      <a:ext uri="{FF2B5EF4-FFF2-40B4-BE49-F238E27FC236}">
                        <a16:creationId xmlns:a16="http://schemas.microsoft.com/office/drawing/2014/main" id="{071FFE0A-4AD0-4CC4-8B1F-4B9D295CA018}"/>
                      </a:ext>
                    </a:extLst>
                  </p:cNvPr>
                  <p:cNvSpPr txBox="1"/>
                  <p:nvPr/>
                </p:nvSpPr>
                <p:spPr>
                  <a:xfrm>
                    <a:off x="678757" y="1639116"/>
                    <a:ext cx="25648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ko-KR" altLang="en-US" sz="10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취소</a:t>
                    </a:r>
                    <a:endParaRPr lang="en-US" sz="10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3" name="Message Controls">
                  <a:extLst>
                    <a:ext uri="{FF2B5EF4-FFF2-40B4-BE49-F238E27FC236}">
                      <a16:creationId xmlns:a16="http://schemas.microsoft.com/office/drawing/2014/main" id="{5671C707-1EF2-4F2F-BABA-3CD37633DD31}"/>
                    </a:ext>
                  </a:extLst>
                </p:cNvPr>
                <p:cNvGrpSpPr/>
                <p:nvPr/>
              </p:nvGrpSpPr>
              <p:grpSpPr>
                <a:xfrm>
                  <a:off x="677121" y="1943867"/>
                  <a:ext cx="2204565" cy="1478464"/>
                  <a:chOff x="677121" y="1943867"/>
                  <a:chExt cx="2204565" cy="1478464"/>
                </a:xfrm>
              </p:grpSpPr>
              <p:grpSp>
                <p:nvGrpSpPr>
                  <p:cNvPr id="14" name="Add Button">
                    <a:extLst>
                      <a:ext uri="{FF2B5EF4-FFF2-40B4-BE49-F238E27FC236}">
                        <a16:creationId xmlns:a16="http://schemas.microsoft.com/office/drawing/2014/main" id="{04EE9708-4B13-4555-BEB8-DC08EA4820D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622923" y="1954980"/>
                    <a:ext cx="157163" cy="157163"/>
                    <a:chOff x="6965950" y="2092326"/>
                    <a:chExt cx="157163" cy="157163"/>
                  </a:xfrm>
                </p:grpSpPr>
                <p:sp>
                  <p:nvSpPr>
                    <p:cNvPr id="23" name="Circle">
                      <a:extLst>
                        <a:ext uri="{FF2B5EF4-FFF2-40B4-BE49-F238E27FC236}">
                          <a16:creationId xmlns:a16="http://schemas.microsoft.com/office/drawing/2014/main" id="{693067CE-B7A8-4433-83D1-EA3090A7F7E6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965950" y="2092326"/>
                      <a:ext cx="157163" cy="157163"/>
                    </a:xfrm>
                    <a:custGeom>
                      <a:avLst/>
                      <a:gdLst>
                        <a:gd name="T0" fmla="*/ 103 w 206"/>
                        <a:gd name="T1" fmla="*/ 0 h 206"/>
                        <a:gd name="T2" fmla="*/ 0 w 206"/>
                        <a:gd name="T3" fmla="*/ 103 h 206"/>
                        <a:gd name="T4" fmla="*/ 103 w 206"/>
                        <a:gd name="T5" fmla="*/ 206 h 206"/>
                        <a:gd name="T6" fmla="*/ 206 w 206"/>
                        <a:gd name="T7" fmla="*/ 103 h 206"/>
                        <a:gd name="T8" fmla="*/ 103 w 206"/>
                        <a:gd name="T9" fmla="*/ 0 h 206"/>
                        <a:gd name="T10" fmla="*/ 103 w 206"/>
                        <a:gd name="T11" fmla="*/ 9 h 206"/>
                        <a:gd name="T12" fmla="*/ 197 w 206"/>
                        <a:gd name="T13" fmla="*/ 103 h 206"/>
                        <a:gd name="T14" fmla="*/ 103 w 206"/>
                        <a:gd name="T15" fmla="*/ 197 h 206"/>
                        <a:gd name="T16" fmla="*/ 10 w 206"/>
                        <a:gd name="T17" fmla="*/ 103 h 206"/>
                        <a:gd name="T18" fmla="*/ 103 w 206"/>
                        <a:gd name="T19" fmla="*/ 9 h 2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206" h="206">
                          <a:moveTo>
                            <a:pt x="103" y="0"/>
                          </a:moveTo>
                          <a:cubicBezTo>
                            <a:pt x="46" y="0"/>
                            <a:pt x="0" y="46"/>
                            <a:pt x="0" y="103"/>
                          </a:cubicBezTo>
                          <a:cubicBezTo>
                            <a:pt x="0" y="160"/>
                            <a:pt x="46" y="206"/>
                            <a:pt x="103" y="206"/>
                          </a:cubicBezTo>
                          <a:cubicBezTo>
                            <a:pt x="160" y="206"/>
                            <a:pt x="206" y="160"/>
                            <a:pt x="206" y="103"/>
                          </a:cubicBezTo>
                          <a:cubicBezTo>
                            <a:pt x="206" y="46"/>
                            <a:pt x="160" y="0"/>
                            <a:pt x="103" y="0"/>
                          </a:cubicBezTo>
                          <a:moveTo>
                            <a:pt x="103" y="9"/>
                          </a:moveTo>
                          <a:cubicBezTo>
                            <a:pt x="155" y="9"/>
                            <a:pt x="197" y="51"/>
                            <a:pt x="197" y="103"/>
                          </a:cubicBezTo>
                          <a:cubicBezTo>
                            <a:pt x="197" y="155"/>
                            <a:pt x="155" y="197"/>
                            <a:pt x="103" y="197"/>
                          </a:cubicBezTo>
                          <a:cubicBezTo>
                            <a:pt x="52" y="197"/>
                            <a:pt x="10" y="155"/>
                            <a:pt x="10" y="103"/>
                          </a:cubicBezTo>
                          <a:cubicBezTo>
                            <a:pt x="10" y="51"/>
                            <a:pt x="52" y="9"/>
                            <a:pt x="103" y="9"/>
                          </a:cubicBezTo>
                        </a:path>
                      </a:pathLst>
                    </a:custGeom>
                    <a:solidFill>
                      <a:srgbClr val="007A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4" name="Add Icon">
                      <a:extLst>
                        <a:ext uri="{FF2B5EF4-FFF2-40B4-BE49-F238E27FC236}">
                          <a16:creationId xmlns:a16="http://schemas.microsoft.com/office/drawing/2014/main" id="{5154DFBD-972F-48CA-9841-F8A6E823AA0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005638" y="2132013"/>
                      <a:ext cx="79375" cy="77788"/>
                    </a:xfrm>
                    <a:custGeom>
                      <a:avLst/>
                      <a:gdLst>
                        <a:gd name="T0" fmla="*/ 50 w 50"/>
                        <a:gd name="T1" fmla="*/ 22 h 49"/>
                        <a:gd name="T2" fmla="*/ 27 w 50"/>
                        <a:gd name="T3" fmla="*/ 22 h 49"/>
                        <a:gd name="T4" fmla="*/ 27 w 50"/>
                        <a:gd name="T5" fmla="*/ 0 h 49"/>
                        <a:gd name="T6" fmla="*/ 23 w 50"/>
                        <a:gd name="T7" fmla="*/ 0 h 49"/>
                        <a:gd name="T8" fmla="*/ 23 w 50"/>
                        <a:gd name="T9" fmla="*/ 22 h 49"/>
                        <a:gd name="T10" fmla="*/ 0 w 50"/>
                        <a:gd name="T11" fmla="*/ 22 h 49"/>
                        <a:gd name="T12" fmla="*/ 0 w 50"/>
                        <a:gd name="T13" fmla="*/ 27 h 49"/>
                        <a:gd name="T14" fmla="*/ 23 w 50"/>
                        <a:gd name="T15" fmla="*/ 27 h 49"/>
                        <a:gd name="T16" fmla="*/ 23 w 50"/>
                        <a:gd name="T17" fmla="*/ 49 h 49"/>
                        <a:gd name="T18" fmla="*/ 27 w 50"/>
                        <a:gd name="T19" fmla="*/ 49 h 49"/>
                        <a:gd name="T20" fmla="*/ 27 w 50"/>
                        <a:gd name="T21" fmla="*/ 27 h 49"/>
                        <a:gd name="T22" fmla="*/ 50 w 50"/>
                        <a:gd name="T23" fmla="*/ 27 h 49"/>
                        <a:gd name="T24" fmla="*/ 50 w 50"/>
                        <a:gd name="T25" fmla="*/ 22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50" h="49">
                          <a:moveTo>
                            <a:pt x="50" y="22"/>
                          </a:moveTo>
                          <a:lnTo>
                            <a:pt x="27" y="22"/>
                          </a:lnTo>
                          <a:lnTo>
                            <a:pt x="27" y="0"/>
                          </a:lnTo>
                          <a:lnTo>
                            <a:pt x="23" y="0"/>
                          </a:lnTo>
                          <a:lnTo>
                            <a:pt x="23" y="22"/>
                          </a:lnTo>
                          <a:lnTo>
                            <a:pt x="0" y="22"/>
                          </a:lnTo>
                          <a:lnTo>
                            <a:pt x="0" y="27"/>
                          </a:lnTo>
                          <a:lnTo>
                            <a:pt x="23" y="27"/>
                          </a:lnTo>
                          <a:lnTo>
                            <a:pt x="23" y="49"/>
                          </a:lnTo>
                          <a:lnTo>
                            <a:pt x="27" y="49"/>
                          </a:lnTo>
                          <a:lnTo>
                            <a:pt x="27" y="27"/>
                          </a:lnTo>
                          <a:lnTo>
                            <a:pt x="50" y="27"/>
                          </a:lnTo>
                          <a:lnTo>
                            <a:pt x="50" y="22"/>
                          </a:lnTo>
                          <a:close/>
                        </a:path>
                      </a:pathLst>
                    </a:custGeom>
                    <a:solidFill>
                      <a:srgbClr val="007A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6" name="To Field">
                    <a:extLst>
                      <a:ext uri="{FF2B5EF4-FFF2-40B4-BE49-F238E27FC236}">
                        <a16:creationId xmlns:a16="http://schemas.microsoft.com/office/drawing/2014/main" id="{F6787D50-BCF0-4A3B-A7C9-2795A8192192}"/>
                      </a:ext>
                    </a:extLst>
                  </p:cNvPr>
                  <p:cNvSpPr txBox="1"/>
                  <p:nvPr/>
                </p:nvSpPr>
                <p:spPr>
                  <a:xfrm>
                    <a:off x="693951" y="1943867"/>
                    <a:ext cx="293414" cy="175433"/>
                  </a:xfrm>
                  <a:prstGeom prst="rect">
                    <a:avLst/>
                  </a:prstGeom>
                  <a:noFill/>
                </p:spPr>
                <p:txBody>
                  <a:bodyPr wrap="none" lIns="18288" tIns="18288" rIns="18288" bIns="18288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이름</a:t>
                    </a:r>
                    <a:r>
                      <a:rPr lang="en-US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:</a:t>
                    </a:r>
                  </a:p>
                </p:txBody>
              </p:sp>
              <p:sp>
                <p:nvSpPr>
                  <p:cNvPr id="17" name="From Field">
                    <a:extLst>
                      <a:ext uri="{FF2B5EF4-FFF2-40B4-BE49-F238E27FC236}">
                        <a16:creationId xmlns:a16="http://schemas.microsoft.com/office/drawing/2014/main" id="{6243BF1A-A443-4EF5-8D56-0EB8DDBCC74F}"/>
                      </a:ext>
                    </a:extLst>
                  </p:cNvPr>
                  <p:cNvSpPr txBox="1"/>
                  <p:nvPr/>
                </p:nvSpPr>
                <p:spPr>
                  <a:xfrm>
                    <a:off x="677121" y="2278412"/>
                    <a:ext cx="173189" cy="175433"/>
                  </a:xfrm>
                  <a:prstGeom prst="rect">
                    <a:avLst/>
                  </a:prstGeom>
                  <a:noFill/>
                </p:spPr>
                <p:txBody>
                  <a:bodyPr wrap="none" lIns="18288" tIns="18288" rIns="18288" bIns="18288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ID:</a:t>
                    </a:r>
                    <a:endParaRPr lang="en-US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8" name="Subject Field">
                    <a:extLst>
                      <a:ext uri="{FF2B5EF4-FFF2-40B4-BE49-F238E27FC236}">
                        <a16:creationId xmlns:a16="http://schemas.microsoft.com/office/drawing/2014/main" id="{4E6F5A0F-3A30-4404-A991-2B4723773AF8}"/>
                      </a:ext>
                    </a:extLst>
                  </p:cNvPr>
                  <p:cNvSpPr txBox="1"/>
                  <p:nvPr/>
                </p:nvSpPr>
                <p:spPr>
                  <a:xfrm>
                    <a:off x="693951" y="2621339"/>
                    <a:ext cx="234103" cy="175433"/>
                  </a:xfrm>
                  <a:prstGeom prst="rect">
                    <a:avLst/>
                  </a:prstGeom>
                  <a:noFill/>
                </p:spPr>
                <p:txBody>
                  <a:bodyPr wrap="none" lIns="18288" tIns="18288" rIns="18288" bIns="18288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PW:</a:t>
                    </a:r>
                  </a:p>
                </p:txBody>
              </p:sp>
              <p:cxnSp>
                <p:nvCxnSpPr>
                  <p:cNvPr id="19" name="Line">
                    <a:extLst>
                      <a:ext uri="{FF2B5EF4-FFF2-40B4-BE49-F238E27FC236}">
                        <a16:creationId xmlns:a16="http://schemas.microsoft.com/office/drawing/2014/main" id="{DC4AA440-7840-42C8-898B-9F3CEBB1D4ED}"/>
                      </a:ext>
                    </a:extLst>
                  </p:cNvPr>
                  <p:cNvCxnSpPr/>
                  <p:nvPr/>
                </p:nvCxnSpPr>
                <p:spPr>
                  <a:xfrm>
                    <a:off x="702048" y="2193105"/>
                    <a:ext cx="2179638" cy="0"/>
                  </a:xfrm>
                  <a:prstGeom prst="line">
                    <a:avLst/>
                  </a:prstGeom>
                  <a:ln w="3175">
                    <a:solidFill>
                      <a:srgbClr val="C8C8C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Line">
                    <a:extLst>
                      <a:ext uri="{FF2B5EF4-FFF2-40B4-BE49-F238E27FC236}">
                        <a16:creationId xmlns:a16="http://schemas.microsoft.com/office/drawing/2014/main" id="{4F9FD731-DE29-49B8-A11A-E20EFF9CBE36}"/>
                      </a:ext>
                    </a:extLst>
                  </p:cNvPr>
                  <p:cNvCxnSpPr/>
                  <p:nvPr/>
                </p:nvCxnSpPr>
                <p:spPr>
                  <a:xfrm>
                    <a:off x="702048" y="2531242"/>
                    <a:ext cx="2179638" cy="0"/>
                  </a:xfrm>
                  <a:prstGeom prst="line">
                    <a:avLst/>
                  </a:prstGeom>
                  <a:ln w="3175">
                    <a:solidFill>
                      <a:srgbClr val="C8C8C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Line">
                    <a:extLst>
                      <a:ext uri="{FF2B5EF4-FFF2-40B4-BE49-F238E27FC236}">
                        <a16:creationId xmlns:a16="http://schemas.microsoft.com/office/drawing/2014/main" id="{78E8790D-1D79-4533-B7EF-EE84052EDB60}"/>
                      </a:ext>
                    </a:extLst>
                  </p:cNvPr>
                  <p:cNvCxnSpPr/>
                  <p:nvPr/>
                </p:nvCxnSpPr>
                <p:spPr>
                  <a:xfrm>
                    <a:off x="702048" y="2869380"/>
                    <a:ext cx="2179638" cy="0"/>
                  </a:xfrm>
                  <a:prstGeom prst="line">
                    <a:avLst/>
                  </a:prstGeom>
                  <a:ln w="3175">
                    <a:solidFill>
                      <a:srgbClr val="C8C8C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Message">
                    <a:extLst>
                      <a:ext uri="{FF2B5EF4-FFF2-40B4-BE49-F238E27FC236}">
                        <a16:creationId xmlns:a16="http://schemas.microsoft.com/office/drawing/2014/main" id="{EE0F0267-FFC1-47C9-8F59-500C946E00E1}"/>
                      </a:ext>
                    </a:extLst>
                  </p:cNvPr>
                  <p:cNvSpPr txBox="1"/>
                  <p:nvPr/>
                </p:nvSpPr>
                <p:spPr>
                  <a:xfrm>
                    <a:off x="693951" y="3231510"/>
                    <a:ext cx="36998" cy="190821"/>
                  </a:xfrm>
                  <a:prstGeom prst="rect">
                    <a:avLst/>
                  </a:prstGeom>
                  <a:noFill/>
                </p:spPr>
                <p:txBody>
                  <a:bodyPr wrap="none" lIns="18288" tIns="18288" rIns="18288" bIns="18288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369" name="Subject Field">
              <a:extLst>
                <a:ext uri="{FF2B5EF4-FFF2-40B4-BE49-F238E27FC236}">
                  <a16:creationId xmlns:a16="http://schemas.microsoft.com/office/drawing/2014/main" id="{D4024F4A-8C41-4DDD-BD22-AD9074950835}"/>
                </a:ext>
              </a:extLst>
            </p:cNvPr>
            <p:cNvSpPr txBox="1"/>
            <p:nvPr/>
          </p:nvSpPr>
          <p:spPr>
            <a:xfrm>
              <a:off x="373534" y="2783579"/>
              <a:ext cx="671722" cy="175433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휴대폰 번호</a:t>
              </a:r>
              <a:r>
                <a:rPr lang="en-US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  <p:cxnSp>
          <p:nvCxnSpPr>
            <p:cNvPr id="370" name="Line">
              <a:extLst>
                <a:ext uri="{FF2B5EF4-FFF2-40B4-BE49-F238E27FC236}">
                  <a16:creationId xmlns:a16="http://schemas.microsoft.com/office/drawing/2014/main" id="{760AB75F-9EBA-4B99-A9F5-CA5D386B14A0}"/>
                </a:ext>
              </a:extLst>
            </p:cNvPr>
            <p:cNvCxnSpPr/>
            <p:nvPr/>
          </p:nvCxnSpPr>
          <p:spPr>
            <a:xfrm>
              <a:off x="381648" y="2938658"/>
              <a:ext cx="2184229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7" name="그룹 446">
            <a:extLst>
              <a:ext uri="{FF2B5EF4-FFF2-40B4-BE49-F238E27FC236}">
                <a16:creationId xmlns:a16="http://schemas.microsoft.com/office/drawing/2014/main" id="{91A3EFEF-6513-4BB4-AF4B-5DB71C2B0255}"/>
              </a:ext>
            </a:extLst>
          </p:cNvPr>
          <p:cNvGrpSpPr/>
          <p:nvPr/>
        </p:nvGrpSpPr>
        <p:grpSpPr>
          <a:xfrm>
            <a:off x="2929418" y="1173443"/>
            <a:ext cx="3363615" cy="3834951"/>
            <a:chOff x="2929418" y="1173443"/>
            <a:chExt cx="3363615" cy="383495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9DB2CB6-0AFD-4A22-BB68-599F9D308B69}"/>
                </a:ext>
              </a:extLst>
            </p:cNvPr>
            <p:cNvGrpSpPr/>
            <p:nvPr/>
          </p:nvGrpSpPr>
          <p:grpSpPr>
            <a:xfrm>
              <a:off x="2929418" y="1173443"/>
              <a:ext cx="3363615" cy="3834951"/>
              <a:chOff x="3894338" y="824896"/>
              <a:chExt cx="2551805" cy="4692753"/>
            </a:xfrm>
          </p:grpSpPr>
          <p:pic>
            <p:nvPicPr>
              <p:cNvPr id="223" name="Object 6">
                <a:extLst>
                  <a:ext uri="{FF2B5EF4-FFF2-40B4-BE49-F238E27FC236}">
                    <a16:creationId xmlns:a16="http://schemas.microsoft.com/office/drawing/2014/main" id="{A78D61A6-49C0-4633-978B-A533B4152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94338" y="824896"/>
                <a:ext cx="2551805" cy="4692753"/>
              </a:xfrm>
              <a:prstGeom prst="rect">
                <a:avLst/>
              </a:prstGeom>
            </p:spPr>
          </p:pic>
          <p:grpSp>
            <p:nvGrpSpPr>
              <p:cNvPr id="80" name="Compose Email">
                <a:extLst>
                  <a:ext uri="{FF2B5EF4-FFF2-40B4-BE49-F238E27FC236}">
                    <a16:creationId xmlns:a16="http://schemas.microsoft.com/office/drawing/2014/main" id="{4D853E3C-7673-4696-8612-E95B3EE2B3A1}"/>
                  </a:ext>
                </a:extLst>
              </p:cNvPr>
              <p:cNvGrpSpPr/>
              <p:nvPr/>
            </p:nvGrpSpPr>
            <p:grpSpPr>
              <a:xfrm>
                <a:off x="4218406" y="1462687"/>
                <a:ext cx="1761193" cy="3096762"/>
                <a:chOff x="595686" y="1261242"/>
                <a:chExt cx="2286000" cy="4064000"/>
              </a:xfrm>
            </p:grpSpPr>
            <p:sp>
              <p:nvSpPr>
                <p:cNvPr id="81" name="Screen">
                  <a:extLst>
                    <a:ext uri="{FF2B5EF4-FFF2-40B4-BE49-F238E27FC236}">
                      <a16:creationId xmlns:a16="http://schemas.microsoft.com/office/drawing/2014/main" id="{FA538347-AD6C-4BE9-ACD1-7E00DADF7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Outer">
                  <a:extLst>
                    <a:ext uri="{FF2B5EF4-FFF2-40B4-BE49-F238E27FC236}">
                      <a16:creationId xmlns:a16="http://schemas.microsoft.com/office/drawing/2014/main" id="{D064F836-64B2-4169-9096-18A21A171E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83" name="Status Bar">
                  <a:extLst>
                    <a:ext uri="{FF2B5EF4-FFF2-40B4-BE49-F238E27FC236}">
                      <a16:creationId xmlns:a16="http://schemas.microsoft.com/office/drawing/2014/main" id="{98E60879-7F89-4B22-B0EC-9733E7B77E5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43" name="Status Bar Background">
                    <a:extLst>
                      <a:ext uri="{FF2B5EF4-FFF2-40B4-BE49-F238E27FC236}">
                        <a16:creationId xmlns:a16="http://schemas.microsoft.com/office/drawing/2014/main" id="{5841FC2E-EC50-4586-9AAC-EBF3EF7C7D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44" name="WLAN Strength">
                    <a:extLst>
                      <a:ext uri="{FF2B5EF4-FFF2-40B4-BE49-F238E27FC236}">
                        <a16:creationId xmlns:a16="http://schemas.microsoft.com/office/drawing/2014/main" id="{2F267CD1-03D1-4B15-9D91-FBA62F2BEFCC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5" name="Battery">
                    <a:extLst>
                      <a:ext uri="{FF2B5EF4-FFF2-40B4-BE49-F238E27FC236}">
                        <a16:creationId xmlns:a16="http://schemas.microsoft.com/office/drawing/2014/main" id="{31756A51-3A7B-4277-BB84-14AE10FAAA41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6" name="Signal Strength">
                    <a:extLst>
                      <a:ext uri="{FF2B5EF4-FFF2-40B4-BE49-F238E27FC236}">
                        <a16:creationId xmlns:a16="http://schemas.microsoft.com/office/drawing/2014/main" id="{66425DD5-6C1C-49D8-97C0-0B8DF71244DA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7" name="Carrier Label">
                    <a:extLst>
                      <a:ext uri="{FF2B5EF4-FFF2-40B4-BE49-F238E27FC236}">
                        <a16:creationId xmlns:a16="http://schemas.microsoft.com/office/drawing/2014/main" id="{9BDD84C7-10E9-4F8C-A8D4-9928CFFF66F4}"/>
                      </a:ext>
                    </a:extLst>
                  </p:cNvPr>
                  <p:cNvSpPr txBox="1"/>
                  <p:nvPr/>
                </p:nvSpPr>
                <p:spPr>
                  <a:xfrm>
                    <a:off x="5143502" y="1142320"/>
                    <a:ext cx="26129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48" name="Battery Label">
                    <a:extLst>
                      <a:ext uri="{FF2B5EF4-FFF2-40B4-BE49-F238E27FC236}">
                        <a16:creationId xmlns:a16="http://schemas.microsoft.com/office/drawing/2014/main" id="{0A45193D-47DE-44DF-9865-373E95AD60C5}"/>
                      </a:ext>
                    </a:extLst>
                  </p:cNvPr>
                  <p:cNvSpPr txBox="1"/>
                  <p:nvPr/>
                </p:nvSpPr>
                <p:spPr>
                  <a:xfrm>
                    <a:off x="6647189" y="1142320"/>
                    <a:ext cx="218008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grpSp>
              <p:nvGrpSpPr>
                <p:cNvPr id="84" name="Keyboard">
                  <a:extLst>
                    <a:ext uri="{FF2B5EF4-FFF2-40B4-BE49-F238E27FC236}">
                      <a16:creationId xmlns:a16="http://schemas.microsoft.com/office/drawing/2014/main" id="{B5C1D236-388F-452B-B371-73805B37EF5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95686" y="3782192"/>
                  <a:ext cx="2286000" cy="1543050"/>
                  <a:chOff x="3683000" y="2470150"/>
                  <a:chExt cx="2286000" cy="1543050"/>
                </a:xfrm>
              </p:grpSpPr>
              <p:sp>
                <p:nvSpPr>
                  <p:cNvPr id="102" name="Background">
                    <a:extLst>
                      <a:ext uri="{FF2B5EF4-FFF2-40B4-BE49-F238E27FC236}">
                        <a16:creationId xmlns:a16="http://schemas.microsoft.com/office/drawing/2014/main" id="{B236DA47-3C61-4569-B2E4-4CE9513A1C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83000" y="2470150"/>
                    <a:ext cx="2286000" cy="1543050"/>
                  </a:xfrm>
                  <a:prstGeom prst="rect">
                    <a:avLst/>
                  </a:prstGeom>
                  <a:solidFill>
                    <a:srgbClr val="D1D5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Key">
                    <a:extLst>
                      <a:ext uri="{FF2B5EF4-FFF2-40B4-BE49-F238E27FC236}">
                        <a16:creationId xmlns:a16="http://schemas.microsoft.com/office/drawing/2014/main" id="{E46936FF-BC43-4F41-9437-1F2BDCCE1B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03638" y="2555875"/>
                    <a:ext cx="187325" cy="271463"/>
                  </a:xfrm>
                  <a:custGeom>
                    <a:avLst/>
                    <a:gdLst>
                      <a:gd name="T0" fmla="*/ 211 w 244"/>
                      <a:gd name="T1" fmla="*/ 357 h 357"/>
                      <a:gd name="T2" fmla="*/ 33 w 244"/>
                      <a:gd name="T3" fmla="*/ 357 h 357"/>
                      <a:gd name="T4" fmla="*/ 0 w 244"/>
                      <a:gd name="T5" fmla="*/ 324 h 357"/>
                      <a:gd name="T6" fmla="*/ 0 w 244"/>
                      <a:gd name="T7" fmla="*/ 33 h 357"/>
                      <a:gd name="T8" fmla="*/ 33 w 244"/>
                      <a:gd name="T9" fmla="*/ 0 h 357"/>
                      <a:gd name="T10" fmla="*/ 211 w 244"/>
                      <a:gd name="T11" fmla="*/ 0 h 357"/>
                      <a:gd name="T12" fmla="*/ 244 w 244"/>
                      <a:gd name="T13" fmla="*/ 33 h 357"/>
                      <a:gd name="T14" fmla="*/ 244 w 244"/>
                      <a:gd name="T15" fmla="*/ 324 h 357"/>
                      <a:gd name="T16" fmla="*/ 211 w 244"/>
                      <a:gd name="T17" fmla="*/ 357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7">
                        <a:moveTo>
                          <a:pt x="211" y="357"/>
                        </a:moveTo>
                        <a:lnTo>
                          <a:pt x="33" y="357"/>
                        </a:lnTo>
                        <a:cubicBezTo>
                          <a:pt x="15" y="357"/>
                          <a:pt x="0" y="342"/>
                          <a:pt x="0" y="324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4"/>
                        </a:lnTo>
                        <a:cubicBezTo>
                          <a:pt x="244" y="342"/>
                          <a:pt x="229" y="357"/>
                          <a:pt x="211" y="35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Q</a:t>
                    </a:r>
                  </a:p>
                </p:txBody>
              </p:sp>
              <p:sp>
                <p:nvSpPr>
                  <p:cNvPr id="104" name="Key">
                    <a:extLst>
                      <a:ext uri="{FF2B5EF4-FFF2-40B4-BE49-F238E27FC236}">
                        <a16:creationId xmlns:a16="http://schemas.microsoft.com/office/drawing/2014/main" id="{EA53A1E6-F046-4659-8FA2-D15CE6DEEE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32238" y="2555875"/>
                    <a:ext cx="187325" cy="271463"/>
                  </a:xfrm>
                  <a:custGeom>
                    <a:avLst/>
                    <a:gdLst>
                      <a:gd name="T0" fmla="*/ 211 w 244"/>
                      <a:gd name="T1" fmla="*/ 357 h 357"/>
                      <a:gd name="T2" fmla="*/ 33 w 244"/>
                      <a:gd name="T3" fmla="*/ 357 h 357"/>
                      <a:gd name="T4" fmla="*/ 0 w 244"/>
                      <a:gd name="T5" fmla="*/ 324 h 357"/>
                      <a:gd name="T6" fmla="*/ 0 w 244"/>
                      <a:gd name="T7" fmla="*/ 33 h 357"/>
                      <a:gd name="T8" fmla="*/ 33 w 244"/>
                      <a:gd name="T9" fmla="*/ 0 h 357"/>
                      <a:gd name="T10" fmla="*/ 211 w 244"/>
                      <a:gd name="T11" fmla="*/ 0 h 357"/>
                      <a:gd name="T12" fmla="*/ 244 w 244"/>
                      <a:gd name="T13" fmla="*/ 33 h 357"/>
                      <a:gd name="T14" fmla="*/ 244 w 244"/>
                      <a:gd name="T15" fmla="*/ 324 h 357"/>
                      <a:gd name="T16" fmla="*/ 211 w 244"/>
                      <a:gd name="T17" fmla="*/ 357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7">
                        <a:moveTo>
                          <a:pt x="211" y="357"/>
                        </a:moveTo>
                        <a:lnTo>
                          <a:pt x="33" y="357"/>
                        </a:lnTo>
                        <a:cubicBezTo>
                          <a:pt x="15" y="357"/>
                          <a:pt x="0" y="342"/>
                          <a:pt x="0" y="324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4"/>
                        </a:lnTo>
                        <a:cubicBezTo>
                          <a:pt x="244" y="342"/>
                          <a:pt x="229" y="357"/>
                          <a:pt x="211" y="35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W</a:t>
                    </a:r>
                  </a:p>
                </p:txBody>
              </p:sp>
              <p:sp>
                <p:nvSpPr>
                  <p:cNvPr id="105" name="Key">
                    <a:extLst>
                      <a:ext uri="{FF2B5EF4-FFF2-40B4-BE49-F238E27FC236}">
                        <a16:creationId xmlns:a16="http://schemas.microsoft.com/office/drawing/2014/main" id="{7A225963-A6F0-4472-B390-E0EA21ACA4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60838" y="2555875"/>
                    <a:ext cx="187325" cy="271463"/>
                  </a:xfrm>
                  <a:custGeom>
                    <a:avLst/>
                    <a:gdLst>
                      <a:gd name="T0" fmla="*/ 211 w 244"/>
                      <a:gd name="T1" fmla="*/ 357 h 357"/>
                      <a:gd name="T2" fmla="*/ 33 w 244"/>
                      <a:gd name="T3" fmla="*/ 357 h 357"/>
                      <a:gd name="T4" fmla="*/ 0 w 244"/>
                      <a:gd name="T5" fmla="*/ 324 h 357"/>
                      <a:gd name="T6" fmla="*/ 0 w 244"/>
                      <a:gd name="T7" fmla="*/ 33 h 357"/>
                      <a:gd name="T8" fmla="*/ 33 w 244"/>
                      <a:gd name="T9" fmla="*/ 0 h 357"/>
                      <a:gd name="T10" fmla="*/ 211 w 244"/>
                      <a:gd name="T11" fmla="*/ 0 h 357"/>
                      <a:gd name="T12" fmla="*/ 244 w 244"/>
                      <a:gd name="T13" fmla="*/ 33 h 357"/>
                      <a:gd name="T14" fmla="*/ 244 w 244"/>
                      <a:gd name="T15" fmla="*/ 324 h 357"/>
                      <a:gd name="T16" fmla="*/ 211 w 244"/>
                      <a:gd name="T17" fmla="*/ 357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7">
                        <a:moveTo>
                          <a:pt x="211" y="357"/>
                        </a:moveTo>
                        <a:lnTo>
                          <a:pt x="33" y="357"/>
                        </a:lnTo>
                        <a:cubicBezTo>
                          <a:pt x="15" y="357"/>
                          <a:pt x="0" y="342"/>
                          <a:pt x="0" y="324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4"/>
                        </a:lnTo>
                        <a:cubicBezTo>
                          <a:pt x="244" y="342"/>
                          <a:pt x="229" y="357"/>
                          <a:pt x="211" y="35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106" name="Key">
                    <a:extLst>
                      <a:ext uri="{FF2B5EF4-FFF2-40B4-BE49-F238E27FC236}">
                        <a16:creationId xmlns:a16="http://schemas.microsoft.com/office/drawing/2014/main" id="{721CC9C5-88D7-4E08-882B-5DB0190282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9438" y="2555875"/>
                    <a:ext cx="187325" cy="271463"/>
                  </a:xfrm>
                  <a:custGeom>
                    <a:avLst/>
                    <a:gdLst>
                      <a:gd name="T0" fmla="*/ 211 w 244"/>
                      <a:gd name="T1" fmla="*/ 357 h 357"/>
                      <a:gd name="T2" fmla="*/ 33 w 244"/>
                      <a:gd name="T3" fmla="*/ 357 h 357"/>
                      <a:gd name="T4" fmla="*/ 0 w 244"/>
                      <a:gd name="T5" fmla="*/ 324 h 357"/>
                      <a:gd name="T6" fmla="*/ 0 w 244"/>
                      <a:gd name="T7" fmla="*/ 33 h 357"/>
                      <a:gd name="T8" fmla="*/ 33 w 244"/>
                      <a:gd name="T9" fmla="*/ 0 h 357"/>
                      <a:gd name="T10" fmla="*/ 211 w 244"/>
                      <a:gd name="T11" fmla="*/ 0 h 357"/>
                      <a:gd name="T12" fmla="*/ 244 w 244"/>
                      <a:gd name="T13" fmla="*/ 33 h 357"/>
                      <a:gd name="T14" fmla="*/ 244 w 244"/>
                      <a:gd name="T15" fmla="*/ 324 h 357"/>
                      <a:gd name="T16" fmla="*/ 211 w 244"/>
                      <a:gd name="T17" fmla="*/ 357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7">
                        <a:moveTo>
                          <a:pt x="211" y="357"/>
                        </a:moveTo>
                        <a:lnTo>
                          <a:pt x="33" y="357"/>
                        </a:lnTo>
                        <a:cubicBezTo>
                          <a:pt x="15" y="357"/>
                          <a:pt x="0" y="342"/>
                          <a:pt x="0" y="324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4"/>
                        </a:lnTo>
                        <a:cubicBezTo>
                          <a:pt x="244" y="342"/>
                          <a:pt x="229" y="357"/>
                          <a:pt x="211" y="35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R</a:t>
                    </a:r>
                  </a:p>
                </p:txBody>
              </p:sp>
              <p:sp>
                <p:nvSpPr>
                  <p:cNvPr id="107" name="Key">
                    <a:extLst>
                      <a:ext uri="{FF2B5EF4-FFF2-40B4-BE49-F238E27FC236}">
                        <a16:creationId xmlns:a16="http://schemas.microsoft.com/office/drawing/2014/main" id="{8E424C4D-0F97-406F-8AD2-96A04DD7C8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18038" y="2555875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7 h 357"/>
                      <a:gd name="T2" fmla="*/ 33 w 244"/>
                      <a:gd name="T3" fmla="*/ 357 h 357"/>
                      <a:gd name="T4" fmla="*/ 0 w 244"/>
                      <a:gd name="T5" fmla="*/ 324 h 357"/>
                      <a:gd name="T6" fmla="*/ 0 w 244"/>
                      <a:gd name="T7" fmla="*/ 33 h 357"/>
                      <a:gd name="T8" fmla="*/ 33 w 244"/>
                      <a:gd name="T9" fmla="*/ 0 h 357"/>
                      <a:gd name="T10" fmla="*/ 211 w 244"/>
                      <a:gd name="T11" fmla="*/ 0 h 357"/>
                      <a:gd name="T12" fmla="*/ 244 w 244"/>
                      <a:gd name="T13" fmla="*/ 33 h 357"/>
                      <a:gd name="T14" fmla="*/ 244 w 244"/>
                      <a:gd name="T15" fmla="*/ 324 h 357"/>
                      <a:gd name="T16" fmla="*/ 211 w 244"/>
                      <a:gd name="T17" fmla="*/ 357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7">
                        <a:moveTo>
                          <a:pt x="211" y="357"/>
                        </a:moveTo>
                        <a:lnTo>
                          <a:pt x="33" y="357"/>
                        </a:lnTo>
                        <a:cubicBezTo>
                          <a:pt x="15" y="357"/>
                          <a:pt x="0" y="342"/>
                          <a:pt x="0" y="324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4"/>
                        </a:lnTo>
                        <a:cubicBezTo>
                          <a:pt x="244" y="342"/>
                          <a:pt x="229" y="357"/>
                          <a:pt x="211" y="35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</a:t>
                    </a:r>
                  </a:p>
                </p:txBody>
              </p:sp>
              <p:sp>
                <p:nvSpPr>
                  <p:cNvPr id="108" name="Key">
                    <a:extLst>
                      <a:ext uri="{FF2B5EF4-FFF2-40B4-BE49-F238E27FC236}">
                        <a16:creationId xmlns:a16="http://schemas.microsoft.com/office/drawing/2014/main" id="{408A1612-D206-4A9C-97E6-362E558977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46638" y="2555875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7 h 357"/>
                      <a:gd name="T2" fmla="*/ 33 w 244"/>
                      <a:gd name="T3" fmla="*/ 357 h 357"/>
                      <a:gd name="T4" fmla="*/ 0 w 244"/>
                      <a:gd name="T5" fmla="*/ 324 h 357"/>
                      <a:gd name="T6" fmla="*/ 0 w 244"/>
                      <a:gd name="T7" fmla="*/ 33 h 357"/>
                      <a:gd name="T8" fmla="*/ 33 w 244"/>
                      <a:gd name="T9" fmla="*/ 0 h 357"/>
                      <a:gd name="T10" fmla="*/ 211 w 244"/>
                      <a:gd name="T11" fmla="*/ 0 h 357"/>
                      <a:gd name="T12" fmla="*/ 244 w 244"/>
                      <a:gd name="T13" fmla="*/ 33 h 357"/>
                      <a:gd name="T14" fmla="*/ 244 w 244"/>
                      <a:gd name="T15" fmla="*/ 324 h 357"/>
                      <a:gd name="T16" fmla="*/ 211 w 244"/>
                      <a:gd name="T17" fmla="*/ 357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7">
                        <a:moveTo>
                          <a:pt x="211" y="357"/>
                        </a:moveTo>
                        <a:lnTo>
                          <a:pt x="33" y="357"/>
                        </a:lnTo>
                        <a:cubicBezTo>
                          <a:pt x="15" y="357"/>
                          <a:pt x="0" y="342"/>
                          <a:pt x="0" y="324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4"/>
                        </a:lnTo>
                        <a:cubicBezTo>
                          <a:pt x="244" y="342"/>
                          <a:pt x="229" y="357"/>
                          <a:pt x="211" y="35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Y</a:t>
                    </a:r>
                  </a:p>
                </p:txBody>
              </p:sp>
              <p:sp>
                <p:nvSpPr>
                  <p:cNvPr id="109" name="Key">
                    <a:extLst>
                      <a:ext uri="{FF2B5EF4-FFF2-40B4-BE49-F238E27FC236}">
                        <a16:creationId xmlns:a16="http://schemas.microsoft.com/office/drawing/2014/main" id="{8BF0EDC8-6D24-4235-93D5-6BA61DB0A1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75238" y="2555875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7 h 357"/>
                      <a:gd name="T2" fmla="*/ 33 w 244"/>
                      <a:gd name="T3" fmla="*/ 357 h 357"/>
                      <a:gd name="T4" fmla="*/ 0 w 244"/>
                      <a:gd name="T5" fmla="*/ 324 h 357"/>
                      <a:gd name="T6" fmla="*/ 0 w 244"/>
                      <a:gd name="T7" fmla="*/ 33 h 357"/>
                      <a:gd name="T8" fmla="*/ 33 w 244"/>
                      <a:gd name="T9" fmla="*/ 0 h 357"/>
                      <a:gd name="T10" fmla="*/ 211 w 244"/>
                      <a:gd name="T11" fmla="*/ 0 h 357"/>
                      <a:gd name="T12" fmla="*/ 244 w 244"/>
                      <a:gd name="T13" fmla="*/ 33 h 357"/>
                      <a:gd name="T14" fmla="*/ 244 w 244"/>
                      <a:gd name="T15" fmla="*/ 324 h 357"/>
                      <a:gd name="T16" fmla="*/ 211 w 244"/>
                      <a:gd name="T17" fmla="*/ 357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7">
                        <a:moveTo>
                          <a:pt x="211" y="357"/>
                        </a:moveTo>
                        <a:lnTo>
                          <a:pt x="33" y="357"/>
                        </a:lnTo>
                        <a:cubicBezTo>
                          <a:pt x="15" y="357"/>
                          <a:pt x="0" y="342"/>
                          <a:pt x="0" y="324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4"/>
                        </a:lnTo>
                        <a:cubicBezTo>
                          <a:pt x="244" y="342"/>
                          <a:pt x="229" y="357"/>
                          <a:pt x="211" y="35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U</a:t>
                    </a:r>
                  </a:p>
                </p:txBody>
              </p:sp>
              <p:sp>
                <p:nvSpPr>
                  <p:cNvPr id="110" name="Key">
                    <a:extLst>
                      <a:ext uri="{FF2B5EF4-FFF2-40B4-BE49-F238E27FC236}">
                        <a16:creationId xmlns:a16="http://schemas.microsoft.com/office/drawing/2014/main" id="{A6F28469-99CB-424C-BA9D-47521BC573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3838" y="2555875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7 h 357"/>
                      <a:gd name="T2" fmla="*/ 33 w 244"/>
                      <a:gd name="T3" fmla="*/ 357 h 357"/>
                      <a:gd name="T4" fmla="*/ 0 w 244"/>
                      <a:gd name="T5" fmla="*/ 324 h 357"/>
                      <a:gd name="T6" fmla="*/ 0 w 244"/>
                      <a:gd name="T7" fmla="*/ 33 h 357"/>
                      <a:gd name="T8" fmla="*/ 33 w 244"/>
                      <a:gd name="T9" fmla="*/ 0 h 357"/>
                      <a:gd name="T10" fmla="*/ 211 w 244"/>
                      <a:gd name="T11" fmla="*/ 0 h 357"/>
                      <a:gd name="T12" fmla="*/ 244 w 244"/>
                      <a:gd name="T13" fmla="*/ 33 h 357"/>
                      <a:gd name="T14" fmla="*/ 244 w 244"/>
                      <a:gd name="T15" fmla="*/ 324 h 357"/>
                      <a:gd name="T16" fmla="*/ 211 w 244"/>
                      <a:gd name="T17" fmla="*/ 357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7">
                        <a:moveTo>
                          <a:pt x="211" y="357"/>
                        </a:moveTo>
                        <a:lnTo>
                          <a:pt x="33" y="357"/>
                        </a:lnTo>
                        <a:cubicBezTo>
                          <a:pt x="15" y="357"/>
                          <a:pt x="0" y="342"/>
                          <a:pt x="0" y="324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4"/>
                        </a:lnTo>
                        <a:cubicBezTo>
                          <a:pt x="244" y="342"/>
                          <a:pt x="229" y="357"/>
                          <a:pt x="211" y="35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I</a:t>
                    </a:r>
                  </a:p>
                </p:txBody>
              </p:sp>
              <p:sp>
                <p:nvSpPr>
                  <p:cNvPr id="111" name="Key">
                    <a:extLst>
                      <a:ext uri="{FF2B5EF4-FFF2-40B4-BE49-F238E27FC236}">
                        <a16:creationId xmlns:a16="http://schemas.microsoft.com/office/drawing/2014/main" id="{B5B14DB7-B52A-4C44-A058-0F88ADB98B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32438" y="2555875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7 h 357"/>
                      <a:gd name="T2" fmla="*/ 33 w 244"/>
                      <a:gd name="T3" fmla="*/ 357 h 357"/>
                      <a:gd name="T4" fmla="*/ 0 w 244"/>
                      <a:gd name="T5" fmla="*/ 324 h 357"/>
                      <a:gd name="T6" fmla="*/ 0 w 244"/>
                      <a:gd name="T7" fmla="*/ 33 h 357"/>
                      <a:gd name="T8" fmla="*/ 33 w 244"/>
                      <a:gd name="T9" fmla="*/ 0 h 357"/>
                      <a:gd name="T10" fmla="*/ 211 w 244"/>
                      <a:gd name="T11" fmla="*/ 0 h 357"/>
                      <a:gd name="T12" fmla="*/ 244 w 244"/>
                      <a:gd name="T13" fmla="*/ 33 h 357"/>
                      <a:gd name="T14" fmla="*/ 244 w 244"/>
                      <a:gd name="T15" fmla="*/ 324 h 357"/>
                      <a:gd name="T16" fmla="*/ 211 w 244"/>
                      <a:gd name="T17" fmla="*/ 357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7">
                        <a:moveTo>
                          <a:pt x="211" y="357"/>
                        </a:moveTo>
                        <a:lnTo>
                          <a:pt x="33" y="357"/>
                        </a:lnTo>
                        <a:cubicBezTo>
                          <a:pt x="15" y="357"/>
                          <a:pt x="0" y="342"/>
                          <a:pt x="0" y="324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4"/>
                        </a:lnTo>
                        <a:cubicBezTo>
                          <a:pt x="244" y="342"/>
                          <a:pt x="229" y="357"/>
                          <a:pt x="211" y="35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O</a:t>
                    </a:r>
                  </a:p>
                </p:txBody>
              </p:sp>
              <p:sp>
                <p:nvSpPr>
                  <p:cNvPr id="112" name="Key">
                    <a:extLst>
                      <a:ext uri="{FF2B5EF4-FFF2-40B4-BE49-F238E27FC236}">
                        <a16:creationId xmlns:a16="http://schemas.microsoft.com/office/drawing/2014/main" id="{1B53476C-AE13-4939-8AA4-0E961DB444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1038" y="2555875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7 h 357"/>
                      <a:gd name="T2" fmla="*/ 33 w 244"/>
                      <a:gd name="T3" fmla="*/ 357 h 357"/>
                      <a:gd name="T4" fmla="*/ 0 w 244"/>
                      <a:gd name="T5" fmla="*/ 324 h 357"/>
                      <a:gd name="T6" fmla="*/ 0 w 244"/>
                      <a:gd name="T7" fmla="*/ 33 h 357"/>
                      <a:gd name="T8" fmla="*/ 33 w 244"/>
                      <a:gd name="T9" fmla="*/ 0 h 357"/>
                      <a:gd name="T10" fmla="*/ 211 w 244"/>
                      <a:gd name="T11" fmla="*/ 0 h 357"/>
                      <a:gd name="T12" fmla="*/ 244 w 244"/>
                      <a:gd name="T13" fmla="*/ 33 h 357"/>
                      <a:gd name="T14" fmla="*/ 244 w 244"/>
                      <a:gd name="T15" fmla="*/ 324 h 357"/>
                      <a:gd name="T16" fmla="*/ 211 w 244"/>
                      <a:gd name="T17" fmla="*/ 357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7">
                        <a:moveTo>
                          <a:pt x="211" y="357"/>
                        </a:moveTo>
                        <a:lnTo>
                          <a:pt x="33" y="357"/>
                        </a:lnTo>
                        <a:cubicBezTo>
                          <a:pt x="15" y="357"/>
                          <a:pt x="0" y="342"/>
                          <a:pt x="0" y="324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4"/>
                        </a:lnTo>
                        <a:cubicBezTo>
                          <a:pt x="244" y="342"/>
                          <a:pt x="229" y="357"/>
                          <a:pt x="211" y="35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</a:t>
                    </a:r>
                  </a:p>
                </p:txBody>
              </p:sp>
              <p:sp>
                <p:nvSpPr>
                  <p:cNvPr id="113" name="Key">
                    <a:extLst>
                      <a:ext uri="{FF2B5EF4-FFF2-40B4-BE49-F238E27FC236}">
                        <a16:creationId xmlns:a16="http://schemas.microsoft.com/office/drawing/2014/main" id="{B1B9AC5E-08E7-49B7-814F-8BA94A7B41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17938" y="2941638"/>
                    <a:ext cx="187325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114" name="Key">
                    <a:extLst>
                      <a:ext uri="{FF2B5EF4-FFF2-40B4-BE49-F238E27FC236}">
                        <a16:creationId xmlns:a16="http://schemas.microsoft.com/office/drawing/2014/main" id="{ACB39EFB-863F-492E-A338-C562C475EF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46538" y="2941638"/>
                    <a:ext cx="187325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</a:t>
                    </a:r>
                  </a:p>
                </p:txBody>
              </p:sp>
              <p:sp>
                <p:nvSpPr>
                  <p:cNvPr id="115" name="Key">
                    <a:extLst>
                      <a:ext uri="{FF2B5EF4-FFF2-40B4-BE49-F238E27FC236}">
                        <a16:creationId xmlns:a16="http://schemas.microsoft.com/office/drawing/2014/main" id="{E49C5AB5-AD22-4EF1-9997-61853D6C32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5138" y="2941638"/>
                    <a:ext cx="187325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116" name="Key">
                    <a:extLst>
                      <a:ext uri="{FF2B5EF4-FFF2-40B4-BE49-F238E27FC236}">
                        <a16:creationId xmlns:a16="http://schemas.microsoft.com/office/drawing/2014/main" id="{9C7EB7C4-5E8E-46BB-956E-EA4F389852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03738" y="2941638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F</a:t>
                    </a:r>
                  </a:p>
                </p:txBody>
              </p:sp>
              <p:sp>
                <p:nvSpPr>
                  <p:cNvPr id="117" name="Key">
                    <a:extLst>
                      <a:ext uri="{FF2B5EF4-FFF2-40B4-BE49-F238E27FC236}">
                        <a16:creationId xmlns:a16="http://schemas.microsoft.com/office/drawing/2014/main" id="{279D123A-ACD7-4933-8115-E5050B98E3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32338" y="2941638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G</a:t>
                    </a:r>
                  </a:p>
                </p:txBody>
              </p:sp>
              <p:sp>
                <p:nvSpPr>
                  <p:cNvPr id="118" name="Key">
                    <a:extLst>
                      <a:ext uri="{FF2B5EF4-FFF2-40B4-BE49-F238E27FC236}">
                        <a16:creationId xmlns:a16="http://schemas.microsoft.com/office/drawing/2014/main" id="{854C91BF-0FF1-4EE9-ADDC-57BCF7908D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60938" y="2941638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H</a:t>
                    </a:r>
                  </a:p>
                </p:txBody>
              </p:sp>
              <p:sp>
                <p:nvSpPr>
                  <p:cNvPr id="119" name="Key">
                    <a:extLst>
                      <a:ext uri="{FF2B5EF4-FFF2-40B4-BE49-F238E27FC236}">
                        <a16:creationId xmlns:a16="http://schemas.microsoft.com/office/drawing/2014/main" id="{0B29D604-17D0-4986-BEA9-715C4D1F24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89538" y="2941638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J</a:t>
                    </a:r>
                  </a:p>
                </p:txBody>
              </p:sp>
              <p:sp>
                <p:nvSpPr>
                  <p:cNvPr id="120" name="Key">
                    <a:extLst>
                      <a:ext uri="{FF2B5EF4-FFF2-40B4-BE49-F238E27FC236}">
                        <a16:creationId xmlns:a16="http://schemas.microsoft.com/office/drawing/2014/main" id="{7758BFCA-6326-488D-B808-E61C95C427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8138" y="2941638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K</a:t>
                    </a:r>
                  </a:p>
                </p:txBody>
              </p:sp>
              <p:sp>
                <p:nvSpPr>
                  <p:cNvPr id="121" name="Key">
                    <a:extLst>
                      <a:ext uri="{FF2B5EF4-FFF2-40B4-BE49-F238E27FC236}">
                        <a16:creationId xmlns:a16="http://schemas.microsoft.com/office/drawing/2014/main" id="{F9C0879C-1FE6-4C12-AED1-F8A06F833E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46738" y="2941638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L</a:t>
                    </a:r>
                  </a:p>
                </p:txBody>
              </p:sp>
              <p:sp>
                <p:nvSpPr>
                  <p:cNvPr id="122" name="Key">
                    <a:extLst>
                      <a:ext uri="{FF2B5EF4-FFF2-40B4-BE49-F238E27FC236}">
                        <a16:creationId xmlns:a16="http://schemas.microsoft.com/office/drawing/2014/main" id="{9F6F5F1E-08F4-46D4-86C2-F0C0AD2062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46538" y="3327400"/>
                    <a:ext cx="187325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2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Z</a:t>
                    </a:r>
                  </a:p>
                </p:txBody>
              </p:sp>
              <p:sp>
                <p:nvSpPr>
                  <p:cNvPr id="123" name="Key">
                    <a:extLst>
                      <a:ext uri="{FF2B5EF4-FFF2-40B4-BE49-F238E27FC236}">
                        <a16:creationId xmlns:a16="http://schemas.microsoft.com/office/drawing/2014/main" id="{2794E41A-EABC-493E-BCDC-89C557FEDE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5138" y="3327400"/>
                    <a:ext cx="187325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2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124" name="Key">
                    <a:extLst>
                      <a:ext uri="{FF2B5EF4-FFF2-40B4-BE49-F238E27FC236}">
                        <a16:creationId xmlns:a16="http://schemas.microsoft.com/office/drawing/2014/main" id="{EFC4188B-71C6-44B7-8F72-714F0818A1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03738" y="3327400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2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125" name="Key">
                    <a:extLst>
                      <a:ext uri="{FF2B5EF4-FFF2-40B4-BE49-F238E27FC236}">
                        <a16:creationId xmlns:a16="http://schemas.microsoft.com/office/drawing/2014/main" id="{7F2D6E72-ECA7-4272-83E5-CCC994F105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32338" y="3327400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2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V</a:t>
                    </a:r>
                  </a:p>
                </p:txBody>
              </p:sp>
              <p:sp>
                <p:nvSpPr>
                  <p:cNvPr id="126" name="Key">
                    <a:extLst>
                      <a:ext uri="{FF2B5EF4-FFF2-40B4-BE49-F238E27FC236}">
                        <a16:creationId xmlns:a16="http://schemas.microsoft.com/office/drawing/2014/main" id="{A037328D-8F8C-40E9-9A33-B83D25B489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60938" y="3327400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2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127" name="Key">
                    <a:extLst>
                      <a:ext uri="{FF2B5EF4-FFF2-40B4-BE49-F238E27FC236}">
                        <a16:creationId xmlns:a16="http://schemas.microsoft.com/office/drawing/2014/main" id="{0ED18F3D-9A3B-462C-AA24-79714B5808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89538" y="3327400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2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</a:t>
                    </a:r>
                  </a:p>
                </p:txBody>
              </p:sp>
              <p:sp>
                <p:nvSpPr>
                  <p:cNvPr id="128" name="Key">
                    <a:extLst>
                      <a:ext uri="{FF2B5EF4-FFF2-40B4-BE49-F238E27FC236}">
                        <a16:creationId xmlns:a16="http://schemas.microsoft.com/office/drawing/2014/main" id="{2A9BE23A-F852-4277-8AFA-E74DAE6643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8138" y="3327400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2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29" name="Space Key">
                    <a:extLst>
                      <a:ext uri="{FF2B5EF4-FFF2-40B4-BE49-F238E27FC236}">
                        <a16:creationId xmlns:a16="http://schemas.microsoft.com/office/drawing/2014/main" id="{9816968A-DE85-4ADF-9E34-F69799F11F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5138" y="3713163"/>
                    <a:ext cx="528638" cy="271463"/>
                  </a:xfrm>
                  <a:custGeom>
                    <a:avLst/>
                    <a:gdLst>
                      <a:gd name="T0" fmla="*/ 661 w 694"/>
                      <a:gd name="T1" fmla="*/ 356 h 356"/>
                      <a:gd name="T2" fmla="*/ 633 w 694"/>
                      <a:gd name="T3" fmla="*/ 356 h 356"/>
                      <a:gd name="T4" fmla="*/ 61 w 694"/>
                      <a:gd name="T5" fmla="*/ 356 h 356"/>
                      <a:gd name="T6" fmla="*/ 33 w 694"/>
                      <a:gd name="T7" fmla="*/ 356 h 356"/>
                      <a:gd name="T8" fmla="*/ 0 w 694"/>
                      <a:gd name="T9" fmla="*/ 324 h 356"/>
                      <a:gd name="T10" fmla="*/ 0 w 694"/>
                      <a:gd name="T11" fmla="*/ 274 h 356"/>
                      <a:gd name="T12" fmla="*/ 0 w 694"/>
                      <a:gd name="T13" fmla="*/ 92 h 356"/>
                      <a:gd name="T14" fmla="*/ 0 w 694"/>
                      <a:gd name="T15" fmla="*/ 33 h 356"/>
                      <a:gd name="T16" fmla="*/ 33 w 694"/>
                      <a:gd name="T17" fmla="*/ 0 h 356"/>
                      <a:gd name="T18" fmla="*/ 61 w 694"/>
                      <a:gd name="T19" fmla="*/ 0 h 356"/>
                      <a:gd name="T20" fmla="*/ 633 w 694"/>
                      <a:gd name="T21" fmla="*/ 0 h 356"/>
                      <a:gd name="T22" fmla="*/ 661 w 694"/>
                      <a:gd name="T23" fmla="*/ 0 h 356"/>
                      <a:gd name="T24" fmla="*/ 694 w 694"/>
                      <a:gd name="T25" fmla="*/ 33 h 356"/>
                      <a:gd name="T26" fmla="*/ 694 w 694"/>
                      <a:gd name="T27" fmla="*/ 92 h 356"/>
                      <a:gd name="T28" fmla="*/ 694 w 694"/>
                      <a:gd name="T29" fmla="*/ 274 h 356"/>
                      <a:gd name="T30" fmla="*/ 694 w 694"/>
                      <a:gd name="T31" fmla="*/ 324 h 356"/>
                      <a:gd name="T32" fmla="*/ 661 w 694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94" h="356">
                        <a:moveTo>
                          <a:pt x="661" y="356"/>
                        </a:moveTo>
                        <a:lnTo>
                          <a:pt x="633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633" y="0"/>
                        </a:lnTo>
                        <a:lnTo>
                          <a:pt x="661" y="0"/>
                        </a:lnTo>
                        <a:cubicBezTo>
                          <a:pt x="679" y="0"/>
                          <a:pt x="694" y="15"/>
                          <a:pt x="694" y="33"/>
                        </a:cubicBezTo>
                        <a:lnTo>
                          <a:pt x="694" y="92"/>
                        </a:lnTo>
                        <a:lnTo>
                          <a:pt x="694" y="274"/>
                        </a:lnTo>
                        <a:lnTo>
                          <a:pt x="694" y="324"/>
                        </a:lnTo>
                        <a:cubicBezTo>
                          <a:pt x="694" y="342"/>
                          <a:pt x="679" y="356"/>
                          <a:pt x="66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05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space</a:t>
                    </a:r>
                  </a:p>
                </p:txBody>
              </p:sp>
              <p:sp>
                <p:nvSpPr>
                  <p:cNvPr id="130" name="Key">
                    <a:extLst>
                      <a:ext uri="{FF2B5EF4-FFF2-40B4-BE49-F238E27FC236}">
                        <a16:creationId xmlns:a16="http://schemas.microsoft.com/office/drawing/2014/main" id="{39FB2B75-512E-4737-A20B-143DB6C3ED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46638" y="3713163"/>
                    <a:ext cx="242888" cy="271463"/>
                  </a:xfrm>
                  <a:custGeom>
                    <a:avLst/>
                    <a:gdLst>
                      <a:gd name="T0" fmla="*/ 286 w 319"/>
                      <a:gd name="T1" fmla="*/ 356 h 356"/>
                      <a:gd name="T2" fmla="*/ 258 w 319"/>
                      <a:gd name="T3" fmla="*/ 356 h 356"/>
                      <a:gd name="T4" fmla="*/ 61 w 319"/>
                      <a:gd name="T5" fmla="*/ 356 h 356"/>
                      <a:gd name="T6" fmla="*/ 33 w 319"/>
                      <a:gd name="T7" fmla="*/ 356 h 356"/>
                      <a:gd name="T8" fmla="*/ 0 w 319"/>
                      <a:gd name="T9" fmla="*/ 324 h 356"/>
                      <a:gd name="T10" fmla="*/ 0 w 319"/>
                      <a:gd name="T11" fmla="*/ 274 h 356"/>
                      <a:gd name="T12" fmla="*/ 0 w 319"/>
                      <a:gd name="T13" fmla="*/ 92 h 356"/>
                      <a:gd name="T14" fmla="*/ 0 w 319"/>
                      <a:gd name="T15" fmla="*/ 33 h 356"/>
                      <a:gd name="T16" fmla="*/ 33 w 319"/>
                      <a:gd name="T17" fmla="*/ 0 h 356"/>
                      <a:gd name="T18" fmla="*/ 61 w 319"/>
                      <a:gd name="T19" fmla="*/ 0 h 356"/>
                      <a:gd name="T20" fmla="*/ 258 w 319"/>
                      <a:gd name="T21" fmla="*/ 0 h 356"/>
                      <a:gd name="T22" fmla="*/ 286 w 319"/>
                      <a:gd name="T23" fmla="*/ 0 h 356"/>
                      <a:gd name="T24" fmla="*/ 319 w 319"/>
                      <a:gd name="T25" fmla="*/ 33 h 356"/>
                      <a:gd name="T26" fmla="*/ 319 w 319"/>
                      <a:gd name="T27" fmla="*/ 92 h 356"/>
                      <a:gd name="T28" fmla="*/ 319 w 319"/>
                      <a:gd name="T29" fmla="*/ 274 h 356"/>
                      <a:gd name="T30" fmla="*/ 319 w 319"/>
                      <a:gd name="T31" fmla="*/ 324 h 356"/>
                      <a:gd name="T32" fmla="*/ 286 w 319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19" h="356">
                        <a:moveTo>
                          <a:pt x="286" y="356"/>
                        </a:moveTo>
                        <a:lnTo>
                          <a:pt x="258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258" y="0"/>
                        </a:lnTo>
                        <a:lnTo>
                          <a:pt x="286" y="0"/>
                        </a:lnTo>
                        <a:cubicBezTo>
                          <a:pt x="304" y="0"/>
                          <a:pt x="319" y="15"/>
                          <a:pt x="319" y="33"/>
                        </a:cubicBezTo>
                        <a:lnTo>
                          <a:pt x="319" y="92"/>
                        </a:lnTo>
                        <a:lnTo>
                          <a:pt x="319" y="274"/>
                        </a:lnTo>
                        <a:lnTo>
                          <a:pt x="319" y="324"/>
                        </a:lnTo>
                        <a:cubicBezTo>
                          <a:pt x="319" y="342"/>
                          <a:pt x="304" y="356"/>
                          <a:pt x="286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4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@</a:t>
                    </a:r>
                  </a:p>
                </p:txBody>
              </p:sp>
              <p:sp>
                <p:nvSpPr>
                  <p:cNvPr id="131" name="Key">
                    <a:extLst>
                      <a:ext uri="{FF2B5EF4-FFF2-40B4-BE49-F238E27FC236}">
                        <a16:creationId xmlns:a16="http://schemas.microsoft.com/office/drawing/2014/main" id="{A2603F3E-4F8D-4EBB-888B-83AF6DB208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32388" y="3713163"/>
                    <a:ext cx="242888" cy="271463"/>
                  </a:xfrm>
                  <a:custGeom>
                    <a:avLst/>
                    <a:gdLst>
                      <a:gd name="T0" fmla="*/ 286 w 319"/>
                      <a:gd name="T1" fmla="*/ 356 h 356"/>
                      <a:gd name="T2" fmla="*/ 258 w 319"/>
                      <a:gd name="T3" fmla="*/ 356 h 356"/>
                      <a:gd name="T4" fmla="*/ 61 w 319"/>
                      <a:gd name="T5" fmla="*/ 356 h 356"/>
                      <a:gd name="T6" fmla="*/ 33 w 319"/>
                      <a:gd name="T7" fmla="*/ 356 h 356"/>
                      <a:gd name="T8" fmla="*/ 0 w 319"/>
                      <a:gd name="T9" fmla="*/ 324 h 356"/>
                      <a:gd name="T10" fmla="*/ 0 w 319"/>
                      <a:gd name="T11" fmla="*/ 274 h 356"/>
                      <a:gd name="T12" fmla="*/ 0 w 319"/>
                      <a:gd name="T13" fmla="*/ 92 h 356"/>
                      <a:gd name="T14" fmla="*/ 0 w 319"/>
                      <a:gd name="T15" fmla="*/ 33 h 356"/>
                      <a:gd name="T16" fmla="*/ 33 w 319"/>
                      <a:gd name="T17" fmla="*/ 0 h 356"/>
                      <a:gd name="T18" fmla="*/ 61 w 319"/>
                      <a:gd name="T19" fmla="*/ 0 h 356"/>
                      <a:gd name="T20" fmla="*/ 258 w 319"/>
                      <a:gd name="T21" fmla="*/ 0 h 356"/>
                      <a:gd name="T22" fmla="*/ 286 w 319"/>
                      <a:gd name="T23" fmla="*/ 0 h 356"/>
                      <a:gd name="T24" fmla="*/ 319 w 319"/>
                      <a:gd name="T25" fmla="*/ 33 h 356"/>
                      <a:gd name="T26" fmla="*/ 319 w 319"/>
                      <a:gd name="T27" fmla="*/ 92 h 356"/>
                      <a:gd name="T28" fmla="*/ 319 w 319"/>
                      <a:gd name="T29" fmla="*/ 274 h 356"/>
                      <a:gd name="T30" fmla="*/ 319 w 319"/>
                      <a:gd name="T31" fmla="*/ 324 h 356"/>
                      <a:gd name="T32" fmla="*/ 286 w 319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19" h="356">
                        <a:moveTo>
                          <a:pt x="286" y="356"/>
                        </a:moveTo>
                        <a:lnTo>
                          <a:pt x="258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258" y="0"/>
                        </a:lnTo>
                        <a:lnTo>
                          <a:pt x="286" y="0"/>
                        </a:lnTo>
                        <a:cubicBezTo>
                          <a:pt x="304" y="0"/>
                          <a:pt x="319" y="15"/>
                          <a:pt x="319" y="33"/>
                        </a:cubicBezTo>
                        <a:lnTo>
                          <a:pt x="319" y="92"/>
                        </a:lnTo>
                        <a:lnTo>
                          <a:pt x="319" y="274"/>
                        </a:lnTo>
                        <a:lnTo>
                          <a:pt x="319" y="324"/>
                        </a:lnTo>
                        <a:cubicBezTo>
                          <a:pt x="319" y="342"/>
                          <a:pt x="304" y="356"/>
                          <a:pt x="286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4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.</a:t>
                    </a:r>
                  </a:p>
                </p:txBody>
              </p:sp>
              <p:sp>
                <p:nvSpPr>
                  <p:cNvPr id="132" name="Return Key">
                    <a:extLst>
                      <a:ext uri="{FF2B5EF4-FFF2-40B4-BE49-F238E27FC236}">
                        <a16:creationId xmlns:a16="http://schemas.microsoft.com/office/drawing/2014/main" id="{AC2EDB73-A267-4986-81E8-5F9F33CEBD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8138" y="3713163"/>
                    <a:ext cx="528638" cy="271463"/>
                  </a:xfrm>
                  <a:custGeom>
                    <a:avLst/>
                    <a:gdLst>
                      <a:gd name="T0" fmla="*/ 661 w 694"/>
                      <a:gd name="T1" fmla="*/ 356 h 356"/>
                      <a:gd name="T2" fmla="*/ 633 w 694"/>
                      <a:gd name="T3" fmla="*/ 356 h 356"/>
                      <a:gd name="T4" fmla="*/ 61 w 694"/>
                      <a:gd name="T5" fmla="*/ 356 h 356"/>
                      <a:gd name="T6" fmla="*/ 33 w 694"/>
                      <a:gd name="T7" fmla="*/ 356 h 356"/>
                      <a:gd name="T8" fmla="*/ 0 w 694"/>
                      <a:gd name="T9" fmla="*/ 324 h 356"/>
                      <a:gd name="T10" fmla="*/ 0 w 694"/>
                      <a:gd name="T11" fmla="*/ 274 h 356"/>
                      <a:gd name="T12" fmla="*/ 0 w 694"/>
                      <a:gd name="T13" fmla="*/ 92 h 356"/>
                      <a:gd name="T14" fmla="*/ 0 w 694"/>
                      <a:gd name="T15" fmla="*/ 33 h 356"/>
                      <a:gd name="T16" fmla="*/ 33 w 694"/>
                      <a:gd name="T17" fmla="*/ 0 h 356"/>
                      <a:gd name="T18" fmla="*/ 61 w 694"/>
                      <a:gd name="T19" fmla="*/ 0 h 356"/>
                      <a:gd name="T20" fmla="*/ 633 w 694"/>
                      <a:gd name="T21" fmla="*/ 0 h 356"/>
                      <a:gd name="T22" fmla="*/ 661 w 694"/>
                      <a:gd name="T23" fmla="*/ 0 h 356"/>
                      <a:gd name="T24" fmla="*/ 694 w 694"/>
                      <a:gd name="T25" fmla="*/ 33 h 356"/>
                      <a:gd name="T26" fmla="*/ 694 w 694"/>
                      <a:gd name="T27" fmla="*/ 92 h 356"/>
                      <a:gd name="T28" fmla="*/ 694 w 694"/>
                      <a:gd name="T29" fmla="*/ 274 h 356"/>
                      <a:gd name="T30" fmla="*/ 694 w 694"/>
                      <a:gd name="T31" fmla="*/ 324 h 356"/>
                      <a:gd name="T32" fmla="*/ 661 w 694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94" h="356">
                        <a:moveTo>
                          <a:pt x="661" y="356"/>
                        </a:moveTo>
                        <a:lnTo>
                          <a:pt x="633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633" y="0"/>
                        </a:lnTo>
                        <a:lnTo>
                          <a:pt x="661" y="0"/>
                        </a:lnTo>
                        <a:cubicBezTo>
                          <a:pt x="679" y="0"/>
                          <a:pt x="694" y="15"/>
                          <a:pt x="694" y="33"/>
                        </a:cubicBezTo>
                        <a:lnTo>
                          <a:pt x="694" y="92"/>
                        </a:lnTo>
                        <a:lnTo>
                          <a:pt x="694" y="274"/>
                        </a:lnTo>
                        <a:lnTo>
                          <a:pt x="694" y="324"/>
                        </a:lnTo>
                        <a:cubicBezTo>
                          <a:pt x="694" y="342"/>
                          <a:pt x="679" y="356"/>
                          <a:pt x="661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0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return</a:t>
                    </a:r>
                  </a:p>
                </p:txBody>
              </p:sp>
              <p:grpSp>
                <p:nvGrpSpPr>
                  <p:cNvPr id="133" name="Uppercase Key">
                    <a:extLst>
                      <a:ext uri="{FF2B5EF4-FFF2-40B4-BE49-F238E27FC236}">
                        <a16:creationId xmlns:a16="http://schemas.microsoft.com/office/drawing/2014/main" id="{A759BBC4-1E47-4902-9B69-5691CCAD3605}"/>
                      </a:ext>
                    </a:extLst>
                  </p:cNvPr>
                  <p:cNvGrpSpPr/>
                  <p:nvPr/>
                </p:nvGrpSpPr>
                <p:grpSpPr>
                  <a:xfrm>
                    <a:off x="3703638" y="3327400"/>
                    <a:ext cx="258763" cy="271463"/>
                    <a:chOff x="3703638" y="3327400"/>
                    <a:chExt cx="258763" cy="271463"/>
                  </a:xfrm>
                </p:grpSpPr>
                <p:sp>
                  <p:nvSpPr>
                    <p:cNvPr id="141" name="Key">
                      <a:extLst>
                        <a:ext uri="{FF2B5EF4-FFF2-40B4-BE49-F238E27FC236}">
                          <a16:creationId xmlns:a16="http://schemas.microsoft.com/office/drawing/2014/main" id="{242CA247-3A50-4AAF-877D-F28878107A0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03638" y="3327400"/>
                      <a:ext cx="258763" cy="271463"/>
                    </a:xfrm>
                    <a:custGeom>
                      <a:avLst/>
                      <a:gdLst>
                        <a:gd name="T0" fmla="*/ 305 w 338"/>
                        <a:gd name="T1" fmla="*/ 356 h 356"/>
                        <a:gd name="T2" fmla="*/ 277 w 338"/>
                        <a:gd name="T3" fmla="*/ 356 h 356"/>
                        <a:gd name="T4" fmla="*/ 61 w 338"/>
                        <a:gd name="T5" fmla="*/ 356 h 356"/>
                        <a:gd name="T6" fmla="*/ 33 w 338"/>
                        <a:gd name="T7" fmla="*/ 356 h 356"/>
                        <a:gd name="T8" fmla="*/ 0 w 338"/>
                        <a:gd name="T9" fmla="*/ 323 h 356"/>
                        <a:gd name="T10" fmla="*/ 0 w 338"/>
                        <a:gd name="T11" fmla="*/ 274 h 356"/>
                        <a:gd name="T12" fmla="*/ 0 w 338"/>
                        <a:gd name="T13" fmla="*/ 91 h 356"/>
                        <a:gd name="T14" fmla="*/ 0 w 338"/>
                        <a:gd name="T15" fmla="*/ 33 h 356"/>
                        <a:gd name="T16" fmla="*/ 33 w 338"/>
                        <a:gd name="T17" fmla="*/ 0 h 356"/>
                        <a:gd name="T18" fmla="*/ 61 w 338"/>
                        <a:gd name="T19" fmla="*/ 0 h 356"/>
                        <a:gd name="T20" fmla="*/ 277 w 338"/>
                        <a:gd name="T21" fmla="*/ 0 h 356"/>
                        <a:gd name="T22" fmla="*/ 305 w 338"/>
                        <a:gd name="T23" fmla="*/ 0 h 356"/>
                        <a:gd name="T24" fmla="*/ 338 w 338"/>
                        <a:gd name="T25" fmla="*/ 33 h 356"/>
                        <a:gd name="T26" fmla="*/ 338 w 338"/>
                        <a:gd name="T27" fmla="*/ 91 h 356"/>
                        <a:gd name="T28" fmla="*/ 338 w 338"/>
                        <a:gd name="T29" fmla="*/ 274 h 356"/>
                        <a:gd name="T30" fmla="*/ 338 w 338"/>
                        <a:gd name="T31" fmla="*/ 323 h 356"/>
                        <a:gd name="T32" fmla="*/ 305 w 338"/>
                        <a:gd name="T33" fmla="*/ 356 h 3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338" h="356">
                          <a:moveTo>
                            <a:pt x="305" y="356"/>
                          </a:moveTo>
                          <a:lnTo>
                            <a:pt x="277" y="356"/>
                          </a:lnTo>
                          <a:lnTo>
                            <a:pt x="61" y="356"/>
                          </a:lnTo>
                          <a:lnTo>
                            <a:pt x="33" y="356"/>
                          </a:lnTo>
                          <a:cubicBezTo>
                            <a:pt x="15" y="356"/>
                            <a:pt x="0" y="342"/>
                            <a:pt x="0" y="323"/>
                          </a:cubicBezTo>
                          <a:lnTo>
                            <a:pt x="0" y="274"/>
                          </a:lnTo>
                          <a:lnTo>
                            <a:pt x="0" y="91"/>
                          </a:lnTo>
                          <a:lnTo>
                            <a:pt x="0" y="33"/>
                          </a:lnTo>
                          <a:cubicBezTo>
                            <a:pt x="0" y="15"/>
                            <a:pt x="15" y="0"/>
                            <a:pt x="33" y="0"/>
                          </a:cubicBezTo>
                          <a:lnTo>
                            <a:pt x="61" y="0"/>
                          </a:lnTo>
                          <a:lnTo>
                            <a:pt x="277" y="0"/>
                          </a:lnTo>
                          <a:lnTo>
                            <a:pt x="305" y="0"/>
                          </a:lnTo>
                          <a:cubicBezTo>
                            <a:pt x="323" y="0"/>
                            <a:pt x="338" y="15"/>
                            <a:pt x="338" y="33"/>
                          </a:cubicBezTo>
                          <a:lnTo>
                            <a:pt x="338" y="91"/>
                          </a:lnTo>
                          <a:lnTo>
                            <a:pt x="338" y="274"/>
                          </a:lnTo>
                          <a:lnTo>
                            <a:pt x="338" y="323"/>
                          </a:lnTo>
                          <a:cubicBezTo>
                            <a:pt x="338" y="342"/>
                            <a:pt x="323" y="356"/>
                            <a:pt x="305" y="356"/>
                          </a:cubicBezTo>
                        </a:path>
                      </a:pathLst>
                    </a:custGeom>
                    <a:solidFill>
                      <a:srgbClr val="ACB4BE"/>
                    </a:solidFill>
                    <a:ln>
                      <a:noFill/>
                    </a:ln>
                    <a:effectLst>
                      <a:outerShdw dist="6350" dir="5400000" algn="t" rotWithShape="0">
                        <a:prstClr val="black">
                          <a:alpha val="30000"/>
                        </a:prstClr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00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2" name="Uppercase Icon">
                      <a:extLst>
                        <a:ext uri="{FF2B5EF4-FFF2-40B4-BE49-F238E27FC236}">
                          <a16:creationId xmlns:a16="http://schemas.microsoft.com/office/drawing/2014/main" id="{B0CA6CED-F916-470B-B8BD-6E56704CC71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68725" y="3406775"/>
                      <a:ext cx="128588" cy="114300"/>
                    </a:xfrm>
                    <a:custGeom>
                      <a:avLst/>
                      <a:gdLst>
                        <a:gd name="T0" fmla="*/ 82 w 169"/>
                        <a:gd name="T1" fmla="*/ 1 h 148"/>
                        <a:gd name="T2" fmla="*/ 2 w 169"/>
                        <a:gd name="T3" fmla="*/ 81 h 148"/>
                        <a:gd name="T4" fmla="*/ 0 w 169"/>
                        <a:gd name="T5" fmla="*/ 84 h 148"/>
                        <a:gd name="T6" fmla="*/ 0 w 169"/>
                        <a:gd name="T7" fmla="*/ 87 h 148"/>
                        <a:gd name="T8" fmla="*/ 5 w 169"/>
                        <a:gd name="T9" fmla="*/ 92 h 148"/>
                        <a:gd name="T10" fmla="*/ 43 w 169"/>
                        <a:gd name="T11" fmla="*/ 92 h 148"/>
                        <a:gd name="T12" fmla="*/ 43 w 169"/>
                        <a:gd name="T13" fmla="*/ 129 h 148"/>
                        <a:gd name="T14" fmla="*/ 61 w 169"/>
                        <a:gd name="T15" fmla="*/ 148 h 148"/>
                        <a:gd name="T16" fmla="*/ 108 w 169"/>
                        <a:gd name="T17" fmla="*/ 148 h 148"/>
                        <a:gd name="T18" fmla="*/ 127 w 169"/>
                        <a:gd name="T19" fmla="*/ 129 h 148"/>
                        <a:gd name="T20" fmla="*/ 127 w 169"/>
                        <a:gd name="T21" fmla="*/ 92 h 148"/>
                        <a:gd name="T22" fmla="*/ 165 w 169"/>
                        <a:gd name="T23" fmla="*/ 92 h 148"/>
                        <a:gd name="T24" fmla="*/ 169 w 169"/>
                        <a:gd name="T25" fmla="*/ 87 h 148"/>
                        <a:gd name="T26" fmla="*/ 169 w 169"/>
                        <a:gd name="T27" fmla="*/ 84 h 148"/>
                        <a:gd name="T28" fmla="*/ 168 w 169"/>
                        <a:gd name="T29" fmla="*/ 81 h 148"/>
                        <a:gd name="T30" fmla="*/ 88 w 169"/>
                        <a:gd name="T31" fmla="*/ 1 h 148"/>
                        <a:gd name="T32" fmla="*/ 82 w 169"/>
                        <a:gd name="T33" fmla="*/ 1 h 1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169" h="148">
                          <a:moveTo>
                            <a:pt x="82" y="1"/>
                          </a:moveTo>
                          <a:lnTo>
                            <a:pt x="2" y="81"/>
                          </a:lnTo>
                          <a:cubicBezTo>
                            <a:pt x="1" y="82"/>
                            <a:pt x="0" y="83"/>
                            <a:pt x="0" y="84"/>
                          </a:cubicBezTo>
                          <a:lnTo>
                            <a:pt x="0" y="87"/>
                          </a:lnTo>
                          <a:cubicBezTo>
                            <a:pt x="0" y="90"/>
                            <a:pt x="3" y="92"/>
                            <a:pt x="5" y="92"/>
                          </a:cubicBezTo>
                          <a:lnTo>
                            <a:pt x="43" y="92"/>
                          </a:lnTo>
                          <a:lnTo>
                            <a:pt x="43" y="129"/>
                          </a:lnTo>
                          <a:cubicBezTo>
                            <a:pt x="43" y="140"/>
                            <a:pt x="51" y="148"/>
                            <a:pt x="61" y="148"/>
                          </a:cubicBezTo>
                          <a:lnTo>
                            <a:pt x="108" y="148"/>
                          </a:lnTo>
                          <a:cubicBezTo>
                            <a:pt x="119" y="148"/>
                            <a:pt x="127" y="140"/>
                            <a:pt x="127" y="129"/>
                          </a:cubicBezTo>
                          <a:lnTo>
                            <a:pt x="127" y="92"/>
                          </a:lnTo>
                          <a:lnTo>
                            <a:pt x="165" y="92"/>
                          </a:lnTo>
                          <a:cubicBezTo>
                            <a:pt x="167" y="92"/>
                            <a:pt x="169" y="90"/>
                            <a:pt x="169" y="87"/>
                          </a:cubicBezTo>
                          <a:lnTo>
                            <a:pt x="169" y="84"/>
                          </a:lnTo>
                          <a:cubicBezTo>
                            <a:pt x="169" y="83"/>
                            <a:pt x="169" y="82"/>
                            <a:pt x="168" y="81"/>
                          </a:cubicBezTo>
                          <a:lnTo>
                            <a:pt x="88" y="1"/>
                          </a:lnTo>
                          <a:cubicBezTo>
                            <a:pt x="86" y="0"/>
                            <a:pt x="83" y="0"/>
                            <a:pt x="82" y="1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34" name="Backspace Key">
                    <a:extLst>
                      <a:ext uri="{FF2B5EF4-FFF2-40B4-BE49-F238E27FC236}">
                        <a16:creationId xmlns:a16="http://schemas.microsoft.com/office/drawing/2014/main" id="{C3576591-BD47-4E50-A6EF-B2098E490720}"/>
                      </a:ext>
                    </a:extLst>
                  </p:cNvPr>
                  <p:cNvGrpSpPr/>
                  <p:nvPr/>
                </p:nvGrpSpPr>
                <p:grpSpPr>
                  <a:xfrm>
                    <a:off x="5689600" y="3327400"/>
                    <a:ext cx="257175" cy="271463"/>
                    <a:chOff x="5689600" y="3327400"/>
                    <a:chExt cx="257175" cy="271463"/>
                  </a:xfrm>
                </p:grpSpPr>
                <p:sp>
                  <p:nvSpPr>
                    <p:cNvPr id="139" name="Key">
                      <a:extLst>
                        <a:ext uri="{FF2B5EF4-FFF2-40B4-BE49-F238E27FC236}">
                          <a16:creationId xmlns:a16="http://schemas.microsoft.com/office/drawing/2014/main" id="{687DBB9B-DF61-4E0E-BA23-7C6CC6E46DE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89600" y="3327400"/>
                      <a:ext cx="257175" cy="271463"/>
                    </a:xfrm>
                    <a:custGeom>
                      <a:avLst/>
                      <a:gdLst>
                        <a:gd name="T0" fmla="*/ 305 w 338"/>
                        <a:gd name="T1" fmla="*/ 356 h 356"/>
                        <a:gd name="T2" fmla="*/ 277 w 338"/>
                        <a:gd name="T3" fmla="*/ 356 h 356"/>
                        <a:gd name="T4" fmla="*/ 61 w 338"/>
                        <a:gd name="T5" fmla="*/ 356 h 356"/>
                        <a:gd name="T6" fmla="*/ 33 w 338"/>
                        <a:gd name="T7" fmla="*/ 356 h 356"/>
                        <a:gd name="T8" fmla="*/ 0 w 338"/>
                        <a:gd name="T9" fmla="*/ 323 h 356"/>
                        <a:gd name="T10" fmla="*/ 0 w 338"/>
                        <a:gd name="T11" fmla="*/ 274 h 356"/>
                        <a:gd name="T12" fmla="*/ 0 w 338"/>
                        <a:gd name="T13" fmla="*/ 91 h 356"/>
                        <a:gd name="T14" fmla="*/ 0 w 338"/>
                        <a:gd name="T15" fmla="*/ 33 h 356"/>
                        <a:gd name="T16" fmla="*/ 33 w 338"/>
                        <a:gd name="T17" fmla="*/ 0 h 356"/>
                        <a:gd name="T18" fmla="*/ 61 w 338"/>
                        <a:gd name="T19" fmla="*/ 0 h 356"/>
                        <a:gd name="T20" fmla="*/ 277 w 338"/>
                        <a:gd name="T21" fmla="*/ 0 h 356"/>
                        <a:gd name="T22" fmla="*/ 305 w 338"/>
                        <a:gd name="T23" fmla="*/ 0 h 356"/>
                        <a:gd name="T24" fmla="*/ 338 w 338"/>
                        <a:gd name="T25" fmla="*/ 33 h 356"/>
                        <a:gd name="T26" fmla="*/ 338 w 338"/>
                        <a:gd name="T27" fmla="*/ 91 h 356"/>
                        <a:gd name="T28" fmla="*/ 338 w 338"/>
                        <a:gd name="T29" fmla="*/ 274 h 356"/>
                        <a:gd name="T30" fmla="*/ 338 w 338"/>
                        <a:gd name="T31" fmla="*/ 323 h 356"/>
                        <a:gd name="T32" fmla="*/ 305 w 338"/>
                        <a:gd name="T33" fmla="*/ 356 h 3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338" h="356">
                          <a:moveTo>
                            <a:pt x="305" y="356"/>
                          </a:moveTo>
                          <a:lnTo>
                            <a:pt x="277" y="356"/>
                          </a:lnTo>
                          <a:lnTo>
                            <a:pt x="61" y="356"/>
                          </a:lnTo>
                          <a:lnTo>
                            <a:pt x="33" y="356"/>
                          </a:lnTo>
                          <a:cubicBezTo>
                            <a:pt x="15" y="356"/>
                            <a:pt x="0" y="342"/>
                            <a:pt x="0" y="323"/>
                          </a:cubicBezTo>
                          <a:lnTo>
                            <a:pt x="0" y="274"/>
                          </a:lnTo>
                          <a:lnTo>
                            <a:pt x="0" y="91"/>
                          </a:lnTo>
                          <a:lnTo>
                            <a:pt x="0" y="33"/>
                          </a:lnTo>
                          <a:cubicBezTo>
                            <a:pt x="0" y="15"/>
                            <a:pt x="15" y="0"/>
                            <a:pt x="33" y="0"/>
                          </a:cubicBezTo>
                          <a:lnTo>
                            <a:pt x="61" y="0"/>
                          </a:lnTo>
                          <a:lnTo>
                            <a:pt x="277" y="0"/>
                          </a:lnTo>
                          <a:lnTo>
                            <a:pt x="305" y="0"/>
                          </a:lnTo>
                          <a:cubicBezTo>
                            <a:pt x="323" y="0"/>
                            <a:pt x="338" y="15"/>
                            <a:pt x="338" y="33"/>
                          </a:cubicBezTo>
                          <a:lnTo>
                            <a:pt x="338" y="91"/>
                          </a:lnTo>
                          <a:lnTo>
                            <a:pt x="338" y="274"/>
                          </a:lnTo>
                          <a:lnTo>
                            <a:pt x="338" y="323"/>
                          </a:lnTo>
                          <a:cubicBezTo>
                            <a:pt x="338" y="342"/>
                            <a:pt x="323" y="356"/>
                            <a:pt x="305" y="356"/>
                          </a:cubicBezTo>
                        </a:path>
                      </a:pathLst>
                    </a:custGeom>
                    <a:solidFill>
                      <a:srgbClr val="ACB4BE"/>
                    </a:solidFill>
                    <a:ln>
                      <a:noFill/>
                    </a:ln>
                    <a:effectLst>
                      <a:outerShdw dist="6350" dir="5400000" algn="t" rotWithShape="0">
                        <a:prstClr val="black">
                          <a:alpha val="30000"/>
                        </a:prstClr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00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0" name="Backspace Icon">
                      <a:extLst>
                        <a:ext uri="{FF2B5EF4-FFF2-40B4-BE49-F238E27FC236}">
                          <a16:creationId xmlns:a16="http://schemas.microsoft.com/office/drawing/2014/main" id="{127D057D-952D-4298-8C5B-B78835681881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5738813" y="3406775"/>
                      <a:ext cx="158750" cy="114300"/>
                    </a:xfrm>
                    <a:custGeom>
                      <a:avLst/>
                      <a:gdLst>
                        <a:gd name="T0" fmla="*/ 167 w 208"/>
                        <a:gd name="T1" fmla="*/ 103 h 150"/>
                        <a:gd name="T2" fmla="*/ 157 w 208"/>
                        <a:gd name="T3" fmla="*/ 113 h 150"/>
                        <a:gd name="T4" fmla="*/ 129 w 208"/>
                        <a:gd name="T5" fmla="*/ 85 h 150"/>
                        <a:gd name="T6" fmla="*/ 100 w 208"/>
                        <a:gd name="T7" fmla="*/ 113 h 150"/>
                        <a:gd name="T8" fmla="*/ 90 w 208"/>
                        <a:gd name="T9" fmla="*/ 103 h 150"/>
                        <a:gd name="T10" fmla="*/ 119 w 208"/>
                        <a:gd name="T11" fmla="*/ 75 h 150"/>
                        <a:gd name="T12" fmla="*/ 90 w 208"/>
                        <a:gd name="T13" fmla="*/ 47 h 150"/>
                        <a:gd name="T14" fmla="*/ 100 w 208"/>
                        <a:gd name="T15" fmla="*/ 37 h 150"/>
                        <a:gd name="T16" fmla="*/ 129 w 208"/>
                        <a:gd name="T17" fmla="*/ 65 h 150"/>
                        <a:gd name="T18" fmla="*/ 157 w 208"/>
                        <a:gd name="T19" fmla="*/ 37 h 150"/>
                        <a:gd name="T20" fmla="*/ 167 w 208"/>
                        <a:gd name="T21" fmla="*/ 47 h 150"/>
                        <a:gd name="T22" fmla="*/ 139 w 208"/>
                        <a:gd name="T23" fmla="*/ 75 h 150"/>
                        <a:gd name="T24" fmla="*/ 167 w 208"/>
                        <a:gd name="T25" fmla="*/ 103 h 150"/>
                        <a:gd name="T26" fmla="*/ 175 w 208"/>
                        <a:gd name="T27" fmla="*/ 0 h 150"/>
                        <a:gd name="T28" fmla="*/ 86 w 208"/>
                        <a:gd name="T29" fmla="*/ 0 h 150"/>
                        <a:gd name="T30" fmla="*/ 63 w 208"/>
                        <a:gd name="T31" fmla="*/ 10 h 150"/>
                        <a:gd name="T32" fmla="*/ 4 w 208"/>
                        <a:gd name="T33" fmla="*/ 68 h 150"/>
                        <a:gd name="T34" fmla="*/ 4 w 208"/>
                        <a:gd name="T35" fmla="*/ 82 h 150"/>
                        <a:gd name="T36" fmla="*/ 63 w 208"/>
                        <a:gd name="T37" fmla="*/ 141 h 150"/>
                        <a:gd name="T38" fmla="*/ 86 w 208"/>
                        <a:gd name="T39" fmla="*/ 150 h 150"/>
                        <a:gd name="T40" fmla="*/ 175 w 208"/>
                        <a:gd name="T41" fmla="*/ 150 h 150"/>
                        <a:gd name="T42" fmla="*/ 208 w 208"/>
                        <a:gd name="T43" fmla="*/ 117 h 150"/>
                        <a:gd name="T44" fmla="*/ 208 w 208"/>
                        <a:gd name="T45" fmla="*/ 33 h 150"/>
                        <a:gd name="T46" fmla="*/ 175 w 208"/>
                        <a:gd name="T47" fmla="*/ 0 h 1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208" h="150">
                          <a:moveTo>
                            <a:pt x="167" y="103"/>
                          </a:moveTo>
                          <a:lnTo>
                            <a:pt x="157" y="113"/>
                          </a:lnTo>
                          <a:lnTo>
                            <a:pt x="129" y="85"/>
                          </a:lnTo>
                          <a:lnTo>
                            <a:pt x="100" y="113"/>
                          </a:lnTo>
                          <a:lnTo>
                            <a:pt x="90" y="103"/>
                          </a:lnTo>
                          <a:lnTo>
                            <a:pt x="119" y="75"/>
                          </a:lnTo>
                          <a:lnTo>
                            <a:pt x="90" y="47"/>
                          </a:lnTo>
                          <a:lnTo>
                            <a:pt x="100" y="37"/>
                          </a:lnTo>
                          <a:lnTo>
                            <a:pt x="129" y="65"/>
                          </a:lnTo>
                          <a:lnTo>
                            <a:pt x="157" y="37"/>
                          </a:lnTo>
                          <a:lnTo>
                            <a:pt x="167" y="47"/>
                          </a:lnTo>
                          <a:lnTo>
                            <a:pt x="139" y="75"/>
                          </a:lnTo>
                          <a:lnTo>
                            <a:pt x="167" y="103"/>
                          </a:lnTo>
                          <a:close/>
                          <a:moveTo>
                            <a:pt x="175" y="0"/>
                          </a:moveTo>
                          <a:lnTo>
                            <a:pt x="86" y="0"/>
                          </a:lnTo>
                          <a:cubicBezTo>
                            <a:pt x="77" y="0"/>
                            <a:pt x="69" y="4"/>
                            <a:pt x="63" y="10"/>
                          </a:cubicBezTo>
                          <a:lnTo>
                            <a:pt x="4" y="68"/>
                          </a:lnTo>
                          <a:cubicBezTo>
                            <a:pt x="0" y="72"/>
                            <a:pt x="0" y="78"/>
                            <a:pt x="4" y="82"/>
                          </a:cubicBezTo>
                          <a:lnTo>
                            <a:pt x="63" y="141"/>
                          </a:lnTo>
                          <a:cubicBezTo>
                            <a:pt x="69" y="147"/>
                            <a:pt x="77" y="150"/>
                            <a:pt x="86" y="150"/>
                          </a:cubicBezTo>
                          <a:lnTo>
                            <a:pt x="175" y="150"/>
                          </a:lnTo>
                          <a:cubicBezTo>
                            <a:pt x="194" y="150"/>
                            <a:pt x="208" y="135"/>
                            <a:pt x="208" y="117"/>
                          </a:cubicBezTo>
                          <a:lnTo>
                            <a:pt x="208" y="33"/>
                          </a:lnTo>
                          <a:cubicBezTo>
                            <a:pt x="208" y="15"/>
                            <a:pt x="194" y="0"/>
                            <a:pt x="175" y="0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35" name="Numbers Key">
                    <a:extLst>
                      <a:ext uri="{FF2B5EF4-FFF2-40B4-BE49-F238E27FC236}">
                        <a16:creationId xmlns:a16="http://schemas.microsoft.com/office/drawing/2014/main" id="{5D0C8222-051E-4838-8714-BD30CD7C86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03638" y="3713163"/>
                    <a:ext cx="244475" cy="271463"/>
                  </a:xfrm>
                  <a:custGeom>
                    <a:avLst/>
                    <a:gdLst>
                      <a:gd name="T0" fmla="*/ 286 w 319"/>
                      <a:gd name="T1" fmla="*/ 356 h 356"/>
                      <a:gd name="T2" fmla="*/ 258 w 319"/>
                      <a:gd name="T3" fmla="*/ 356 h 356"/>
                      <a:gd name="T4" fmla="*/ 61 w 319"/>
                      <a:gd name="T5" fmla="*/ 356 h 356"/>
                      <a:gd name="T6" fmla="*/ 33 w 319"/>
                      <a:gd name="T7" fmla="*/ 356 h 356"/>
                      <a:gd name="T8" fmla="*/ 0 w 319"/>
                      <a:gd name="T9" fmla="*/ 324 h 356"/>
                      <a:gd name="T10" fmla="*/ 0 w 319"/>
                      <a:gd name="T11" fmla="*/ 274 h 356"/>
                      <a:gd name="T12" fmla="*/ 0 w 319"/>
                      <a:gd name="T13" fmla="*/ 92 h 356"/>
                      <a:gd name="T14" fmla="*/ 0 w 319"/>
                      <a:gd name="T15" fmla="*/ 33 h 356"/>
                      <a:gd name="T16" fmla="*/ 33 w 319"/>
                      <a:gd name="T17" fmla="*/ 0 h 356"/>
                      <a:gd name="T18" fmla="*/ 61 w 319"/>
                      <a:gd name="T19" fmla="*/ 0 h 356"/>
                      <a:gd name="T20" fmla="*/ 258 w 319"/>
                      <a:gd name="T21" fmla="*/ 0 h 356"/>
                      <a:gd name="T22" fmla="*/ 286 w 319"/>
                      <a:gd name="T23" fmla="*/ 0 h 356"/>
                      <a:gd name="T24" fmla="*/ 319 w 319"/>
                      <a:gd name="T25" fmla="*/ 33 h 356"/>
                      <a:gd name="T26" fmla="*/ 319 w 319"/>
                      <a:gd name="T27" fmla="*/ 92 h 356"/>
                      <a:gd name="T28" fmla="*/ 319 w 319"/>
                      <a:gd name="T29" fmla="*/ 274 h 356"/>
                      <a:gd name="T30" fmla="*/ 319 w 319"/>
                      <a:gd name="T31" fmla="*/ 324 h 356"/>
                      <a:gd name="T32" fmla="*/ 286 w 319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19" h="356">
                        <a:moveTo>
                          <a:pt x="286" y="356"/>
                        </a:moveTo>
                        <a:lnTo>
                          <a:pt x="258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258" y="0"/>
                        </a:lnTo>
                        <a:lnTo>
                          <a:pt x="286" y="0"/>
                        </a:lnTo>
                        <a:cubicBezTo>
                          <a:pt x="304" y="0"/>
                          <a:pt x="319" y="15"/>
                          <a:pt x="319" y="33"/>
                        </a:cubicBezTo>
                        <a:lnTo>
                          <a:pt x="319" y="92"/>
                        </a:lnTo>
                        <a:lnTo>
                          <a:pt x="319" y="274"/>
                        </a:lnTo>
                        <a:lnTo>
                          <a:pt x="319" y="324"/>
                        </a:lnTo>
                        <a:cubicBezTo>
                          <a:pt x="319" y="342"/>
                          <a:pt x="304" y="356"/>
                          <a:pt x="286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0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123</a:t>
                    </a:r>
                  </a:p>
                </p:txBody>
              </p:sp>
              <p:grpSp>
                <p:nvGrpSpPr>
                  <p:cNvPr id="136" name="Microphone Key">
                    <a:extLst>
                      <a:ext uri="{FF2B5EF4-FFF2-40B4-BE49-F238E27FC236}">
                        <a16:creationId xmlns:a16="http://schemas.microsoft.com/office/drawing/2014/main" id="{3BEEA70C-9CF2-49DD-B88D-1B482B0D5AE1}"/>
                      </a:ext>
                    </a:extLst>
                  </p:cNvPr>
                  <p:cNvGrpSpPr/>
                  <p:nvPr/>
                </p:nvGrpSpPr>
                <p:grpSpPr>
                  <a:xfrm>
                    <a:off x="3989388" y="3713163"/>
                    <a:ext cx="244475" cy="271463"/>
                    <a:chOff x="3989388" y="3713163"/>
                    <a:chExt cx="244475" cy="271463"/>
                  </a:xfrm>
                </p:grpSpPr>
                <p:sp>
                  <p:nvSpPr>
                    <p:cNvPr id="137" name="Key">
                      <a:extLst>
                        <a:ext uri="{FF2B5EF4-FFF2-40B4-BE49-F238E27FC236}">
                          <a16:creationId xmlns:a16="http://schemas.microsoft.com/office/drawing/2014/main" id="{6F798DEF-0DE7-413D-B35A-B067A5A80DD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89388" y="3713163"/>
                      <a:ext cx="244475" cy="271463"/>
                    </a:xfrm>
                    <a:custGeom>
                      <a:avLst/>
                      <a:gdLst>
                        <a:gd name="T0" fmla="*/ 286 w 319"/>
                        <a:gd name="T1" fmla="*/ 356 h 356"/>
                        <a:gd name="T2" fmla="*/ 258 w 319"/>
                        <a:gd name="T3" fmla="*/ 356 h 356"/>
                        <a:gd name="T4" fmla="*/ 61 w 319"/>
                        <a:gd name="T5" fmla="*/ 356 h 356"/>
                        <a:gd name="T6" fmla="*/ 33 w 319"/>
                        <a:gd name="T7" fmla="*/ 356 h 356"/>
                        <a:gd name="T8" fmla="*/ 0 w 319"/>
                        <a:gd name="T9" fmla="*/ 324 h 356"/>
                        <a:gd name="T10" fmla="*/ 0 w 319"/>
                        <a:gd name="T11" fmla="*/ 274 h 356"/>
                        <a:gd name="T12" fmla="*/ 0 w 319"/>
                        <a:gd name="T13" fmla="*/ 92 h 356"/>
                        <a:gd name="T14" fmla="*/ 0 w 319"/>
                        <a:gd name="T15" fmla="*/ 33 h 356"/>
                        <a:gd name="T16" fmla="*/ 33 w 319"/>
                        <a:gd name="T17" fmla="*/ 0 h 356"/>
                        <a:gd name="T18" fmla="*/ 61 w 319"/>
                        <a:gd name="T19" fmla="*/ 0 h 356"/>
                        <a:gd name="T20" fmla="*/ 258 w 319"/>
                        <a:gd name="T21" fmla="*/ 0 h 356"/>
                        <a:gd name="T22" fmla="*/ 286 w 319"/>
                        <a:gd name="T23" fmla="*/ 0 h 356"/>
                        <a:gd name="T24" fmla="*/ 319 w 319"/>
                        <a:gd name="T25" fmla="*/ 33 h 356"/>
                        <a:gd name="T26" fmla="*/ 319 w 319"/>
                        <a:gd name="T27" fmla="*/ 92 h 356"/>
                        <a:gd name="T28" fmla="*/ 319 w 319"/>
                        <a:gd name="T29" fmla="*/ 274 h 356"/>
                        <a:gd name="T30" fmla="*/ 319 w 319"/>
                        <a:gd name="T31" fmla="*/ 324 h 356"/>
                        <a:gd name="T32" fmla="*/ 286 w 319"/>
                        <a:gd name="T33" fmla="*/ 356 h 3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319" h="356">
                          <a:moveTo>
                            <a:pt x="286" y="356"/>
                          </a:moveTo>
                          <a:lnTo>
                            <a:pt x="258" y="356"/>
                          </a:lnTo>
                          <a:lnTo>
                            <a:pt x="61" y="356"/>
                          </a:lnTo>
                          <a:lnTo>
                            <a:pt x="33" y="356"/>
                          </a:lnTo>
                          <a:cubicBezTo>
                            <a:pt x="15" y="356"/>
                            <a:pt x="0" y="342"/>
                            <a:pt x="0" y="324"/>
                          </a:cubicBezTo>
                          <a:lnTo>
                            <a:pt x="0" y="274"/>
                          </a:lnTo>
                          <a:lnTo>
                            <a:pt x="0" y="92"/>
                          </a:lnTo>
                          <a:lnTo>
                            <a:pt x="0" y="33"/>
                          </a:lnTo>
                          <a:cubicBezTo>
                            <a:pt x="0" y="15"/>
                            <a:pt x="15" y="0"/>
                            <a:pt x="33" y="0"/>
                          </a:cubicBezTo>
                          <a:lnTo>
                            <a:pt x="61" y="0"/>
                          </a:lnTo>
                          <a:lnTo>
                            <a:pt x="258" y="0"/>
                          </a:lnTo>
                          <a:lnTo>
                            <a:pt x="286" y="0"/>
                          </a:lnTo>
                          <a:cubicBezTo>
                            <a:pt x="304" y="0"/>
                            <a:pt x="319" y="15"/>
                            <a:pt x="319" y="33"/>
                          </a:cubicBezTo>
                          <a:lnTo>
                            <a:pt x="319" y="92"/>
                          </a:lnTo>
                          <a:lnTo>
                            <a:pt x="319" y="274"/>
                          </a:lnTo>
                          <a:lnTo>
                            <a:pt x="319" y="324"/>
                          </a:lnTo>
                          <a:cubicBezTo>
                            <a:pt x="319" y="342"/>
                            <a:pt x="304" y="356"/>
                            <a:pt x="286" y="356"/>
                          </a:cubicBezTo>
                        </a:path>
                      </a:pathLst>
                    </a:custGeom>
                    <a:solidFill>
                      <a:srgbClr val="ACB4BE"/>
                    </a:solidFill>
                    <a:ln>
                      <a:noFill/>
                    </a:ln>
                    <a:effectLst>
                      <a:outerShdw dist="6350" dir="5400000" algn="t" rotWithShape="0">
                        <a:prstClr val="black">
                          <a:alpha val="30000"/>
                        </a:prstClr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00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38" name="Microphone Icon">
                      <a:extLst>
                        <a:ext uri="{FF2B5EF4-FFF2-40B4-BE49-F238E27FC236}">
                          <a16:creationId xmlns:a16="http://schemas.microsoft.com/office/drawing/2014/main" id="{37D608E6-1685-44BB-AC94-20691B788DD9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072731" y="3785395"/>
                      <a:ext cx="77788" cy="142875"/>
                    </a:xfrm>
                    <a:custGeom>
                      <a:avLst/>
                      <a:gdLst>
                        <a:gd name="T0" fmla="*/ 51 w 103"/>
                        <a:gd name="T1" fmla="*/ 0 h 188"/>
                        <a:gd name="T2" fmla="*/ 19 w 103"/>
                        <a:gd name="T3" fmla="*/ 33 h 188"/>
                        <a:gd name="T4" fmla="*/ 19 w 103"/>
                        <a:gd name="T5" fmla="*/ 99 h 188"/>
                        <a:gd name="T6" fmla="*/ 51 w 103"/>
                        <a:gd name="T7" fmla="*/ 132 h 188"/>
                        <a:gd name="T8" fmla="*/ 52 w 103"/>
                        <a:gd name="T9" fmla="*/ 132 h 188"/>
                        <a:gd name="T10" fmla="*/ 85 w 103"/>
                        <a:gd name="T11" fmla="*/ 99 h 188"/>
                        <a:gd name="T12" fmla="*/ 85 w 103"/>
                        <a:gd name="T13" fmla="*/ 33 h 188"/>
                        <a:gd name="T14" fmla="*/ 52 w 103"/>
                        <a:gd name="T15" fmla="*/ 0 h 188"/>
                        <a:gd name="T16" fmla="*/ 51 w 103"/>
                        <a:gd name="T17" fmla="*/ 0 h 188"/>
                        <a:gd name="T18" fmla="*/ 51 w 103"/>
                        <a:gd name="T19" fmla="*/ 10 h 188"/>
                        <a:gd name="T20" fmla="*/ 52 w 103"/>
                        <a:gd name="T21" fmla="*/ 10 h 188"/>
                        <a:gd name="T22" fmla="*/ 75 w 103"/>
                        <a:gd name="T23" fmla="*/ 33 h 188"/>
                        <a:gd name="T24" fmla="*/ 75 w 103"/>
                        <a:gd name="T25" fmla="*/ 99 h 188"/>
                        <a:gd name="T26" fmla="*/ 52 w 103"/>
                        <a:gd name="T27" fmla="*/ 122 h 188"/>
                        <a:gd name="T28" fmla="*/ 51 w 103"/>
                        <a:gd name="T29" fmla="*/ 122 h 188"/>
                        <a:gd name="T30" fmla="*/ 28 w 103"/>
                        <a:gd name="T31" fmla="*/ 99 h 188"/>
                        <a:gd name="T32" fmla="*/ 28 w 103"/>
                        <a:gd name="T33" fmla="*/ 33 h 188"/>
                        <a:gd name="T34" fmla="*/ 51 w 103"/>
                        <a:gd name="T35" fmla="*/ 10 h 188"/>
                        <a:gd name="T36" fmla="*/ 0 w 103"/>
                        <a:gd name="T37" fmla="*/ 66 h 188"/>
                        <a:gd name="T38" fmla="*/ 0 w 103"/>
                        <a:gd name="T39" fmla="*/ 99 h 188"/>
                        <a:gd name="T40" fmla="*/ 47 w 103"/>
                        <a:gd name="T41" fmla="*/ 150 h 188"/>
                        <a:gd name="T42" fmla="*/ 47 w 103"/>
                        <a:gd name="T43" fmla="*/ 178 h 188"/>
                        <a:gd name="T44" fmla="*/ 19 w 103"/>
                        <a:gd name="T45" fmla="*/ 178 h 188"/>
                        <a:gd name="T46" fmla="*/ 19 w 103"/>
                        <a:gd name="T47" fmla="*/ 188 h 188"/>
                        <a:gd name="T48" fmla="*/ 85 w 103"/>
                        <a:gd name="T49" fmla="*/ 188 h 188"/>
                        <a:gd name="T50" fmla="*/ 85 w 103"/>
                        <a:gd name="T51" fmla="*/ 178 h 188"/>
                        <a:gd name="T52" fmla="*/ 57 w 103"/>
                        <a:gd name="T53" fmla="*/ 178 h 188"/>
                        <a:gd name="T54" fmla="*/ 57 w 103"/>
                        <a:gd name="T55" fmla="*/ 150 h 188"/>
                        <a:gd name="T56" fmla="*/ 103 w 103"/>
                        <a:gd name="T57" fmla="*/ 99 h 188"/>
                        <a:gd name="T58" fmla="*/ 103 w 103"/>
                        <a:gd name="T59" fmla="*/ 66 h 188"/>
                        <a:gd name="T60" fmla="*/ 94 w 103"/>
                        <a:gd name="T61" fmla="*/ 66 h 188"/>
                        <a:gd name="T62" fmla="*/ 94 w 103"/>
                        <a:gd name="T63" fmla="*/ 99 h 188"/>
                        <a:gd name="T64" fmla="*/ 52 w 103"/>
                        <a:gd name="T65" fmla="*/ 141 h 188"/>
                        <a:gd name="T66" fmla="*/ 51 w 103"/>
                        <a:gd name="T67" fmla="*/ 141 h 188"/>
                        <a:gd name="T68" fmla="*/ 10 w 103"/>
                        <a:gd name="T69" fmla="*/ 99 h 188"/>
                        <a:gd name="T70" fmla="*/ 10 w 103"/>
                        <a:gd name="T71" fmla="*/ 66 h 188"/>
                        <a:gd name="T72" fmla="*/ 0 w 103"/>
                        <a:gd name="T73" fmla="*/ 66 h 1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03" h="188">
                          <a:moveTo>
                            <a:pt x="51" y="0"/>
                          </a:moveTo>
                          <a:cubicBezTo>
                            <a:pt x="34" y="0"/>
                            <a:pt x="19" y="15"/>
                            <a:pt x="19" y="33"/>
                          </a:cubicBezTo>
                          <a:lnTo>
                            <a:pt x="19" y="99"/>
                          </a:lnTo>
                          <a:cubicBezTo>
                            <a:pt x="19" y="117"/>
                            <a:pt x="34" y="132"/>
                            <a:pt x="51" y="132"/>
                          </a:cubicBezTo>
                          <a:lnTo>
                            <a:pt x="52" y="132"/>
                          </a:lnTo>
                          <a:cubicBezTo>
                            <a:pt x="70" y="132"/>
                            <a:pt x="85" y="117"/>
                            <a:pt x="85" y="99"/>
                          </a:cubicBezTo>
                          <a:lnTo>
                            <a:pt x="85" y="33"/>
                          </a:lnTo>
                          <a:cubicBezTo>
                            <a:pt x="85" y="15"/>
                            <a:pt x="70" y="0"/>
                            <a:pt x="52" y="0"/>
                          </a:cubicBezTo>
                          <a:lnTo>
                            <a:pt x="51" y="0"/>
                          </a:lnTo>
                          <a:close/>
                          <a:moveTo>
                            <a:pt x="51" y="10"/>
                          </a:moveTo>
                          <a:lnTo>
                            <a:pt x="52" y="10"/>
                          </a:lnTo>
                          <a:cubicBezTo>
                            <a:pt x="65" y="10"/>
                            <a:pt x="75" y="20"/>
                            <a:pt x="75" y="33"/>
                          </a:cubicBezTo>
                          <a:lnTo>
                            <a:pt x="75" y="99"/>
                          </a:lnTo>
                          <a:cubicBezTo>
                            <a:pt x="75" y="112"/>
                            <a:pt x="65" y="122"/>
                            <a:pt x="52" y="122"/>
                          </a:cubicBezTo>
                          <a:lnTo>
                            <a:pt x="51" y="122"/>
                          </a:lnTo>
                          <a:cubicBezTo>
                            <a:pt x="39" y="122"/>
                            <a:pt x="28" y="112"/>
                            <a:pt x="28" y="99"/>
                          </a:cubicBezTo>
                          <a:lnTo>
                            <a:pt x="28" y="33"/>
                          </a:lnTo>
                          <a:cubicBezTo>
                            <a:pt x="28" y="20"/>
                            <a:pt x="39" y="10"/>
                            <a:pt x="51" y="10"/>
                          </a:cubicBezTo>
                          <a:close/>
                          <a:moveTo>
                            <a:pt x="0" y="66"/>
                          </a:moveTo>
                          <a:lnTo>
                            <a:pt x="0" y="99"/>
                          </a:lnTo>
                          <a:cubicBezTo>
                            <a:pt x="0" y="126"/>
                            <a:pt x="21" y="148"/>
                            <a:pt x="47" y="150"/>
                          </a:cubicBezTo>
                          <a:lnTo>
                            <a:pt x="47" y="178"/>
                          </a:lnTo>
                          <a:lnTo>
                            <a:pt x="19" y="178"/>
                          </a:lnTo>
                          <a:lnTo>
                            <a:pt x="19" y="188"/>
                          </a:lnTo>
                          <a:lnTo>
                            <a:pt x="85" y="188"/>
                          </a:lnTo>
                          <a:lnTo>
                            <a:pt x="85" y="178"/>
                          </a:lnTo>
                          <a:lnTo>
                            <a:pt x="57" y="178"/>
                          </a:lnTo>
                          <a:lnTo>
                            <a:pt x="57" y="150"/>
                          </a:lnTo>
                          <a:cubicBezTo>
                            <a:pt x="83" y="148"/>
                            <a:pt x="103" y="126"/>
                            <a:pt x="103" y="99"/>
                          </a:cubicBezTo>
                          <a:lnTo>
                            <a:pt x="103" y="66"/>
                          </a:lnTo>
                          <a:lnTo>
                            <a:pt x="94" y="66"/>
                          </a:lnTo>
                          <a:lnTo>
                            <a:pt x="94" y="99"/>
                          </a:lnTo>
                          <a:cubicBezTo>
                            <a:pt x="94" y="122"/>
                            <a:pt x="75" y="141"/>
                            <a:pt x="52" y="141"/>
                          </a:cubicBezTo>
                          <a:lnTo>
                            <a:pt x="51" y="141"/>
                          </a:lnTo>
                          <a:cubicBezTo>
                            <a:pt x="28" y="141"/>
                            <a:pt x="10" y="122"/>
                            <a:pt x="10" y="99"/>
                          </a:cubicBezTo>
                          <a:lnTo>
                            <a:pt x="10" y="66"/>
                          </a:lnTo>
                          <a:lnTo>
                            <a:pt x="0" y="6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85" name="Toolbar">
                  <a:extLst>
                    <a:ext uri="{FF2B5EF4-FFF2-40B4-BE49-F238E27FC236}">
                      <a16:creationId xmlns:a16="http://schemas.microsoft.com/office/drawing/2014/main" id="{654CD460-D56B-4950-AE01-F95EF552AAF7}"/>
                    </a:ext>
                  </a:extLst>
                </p:cNvPr>
                <p:cNvGrpSpPr/>
                <p:nvPr/>
              </p:nvGrpSpPr>
              <p:grpSpPr>
                <a:xfrm>
                  <a:off x="595686" y="1550960"/>
                  <a:ext cx="2286000" cy="314325"/>
                  <a:chOff x="595686" y="1550960"/>
                  <a:chExt cx="2286000" cy="314325"/>
                </a:xfrm>
              </p:grpSpPr>
              <p:sp>
                <p:nvSpPr>
                  <p:cNvPr id="98" name="Toolbar Background">
                    <a:extLst>
                      <a:ext uri="{FF2B5EF4-FFF2-40B4-BE49-F238E27FC236}">
                        <a16:creationId xmlns:a16="http://schemas.microsoft.com/office/drawing/2014/main" id="{B28BC7E7-E6DE-424C-A559-FA72716BDF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550960"/>
                    <a:ext cx="2286000" cy="314325"/>
                  </a:xfrm>
                  <a:prstGeom prst="rect">
                    <a:avLst/>
                  </a:prstGeom>
                  <a:solidFill>
                    <a:srgbClr val="F6F6F6">
                      <a:alpha val="9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0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ID/PW</a:t>
                    </a:r>
                    <a:r>
                      <a:rPr lang="ko-KR" altLang="en-US" sz="10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찾기</a:t>
                    </a:r>
                    <a:endParaRPr lang="en-US" sz="10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99" name="Divider">
                    <a:extLst>
                      <a:ext uri="{FF2B5EF4-FFF2-40B4-BE49-F238E27FC236}">
                        <a16:creationId xmlns:a16="http://schemas.microsoft.com/office/drawing/2014/main" id="{8EEF9FDF-AB61-4B40-95DA-66FEF78F2689}"/>
                      </a:ext>
                    </a:extLst>
                  </p:cNvPr>
                  <p:cNvCxnSpPr/>
                  <p:nvPr/>
                </p:nvCxnSpPr>
                <p:spPr>
                  <a:xfrm>
                    <a:off x="595686" y="1865285"/>
                    <a:ext cx="2286000" cy="0"/>
                  </a:xfrm>
                  <a:prstGeom prst="line">
                    <a:avLst/>
                  </a:prstGeom>
                  <a:ln w="3175">
                    <a:solidFill>
                      <a:srgbClr val="000000">
                        <a:alpha val="3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Cancel Button">
                    <a:extLst>
                      <a:ext uri="{FF2B5EF4-FFF2-40B4-BE49-F238E27FC236}">
                        <a16:creationId xmlns:a16="http://schemas.microsoft.com/office/drawing/2014/main" id="{61FC09C0-0709-44EB-8A76-C55ED14A51BF}"/>
                      </a:ext>
                    </a:extLst>
                  </p:cNvPr>
                  <p:cNvSpPr txBox="1"/>
                  <p:nvPr/>
                </p:nvSpPr>
                <p:spPr>
                  <a:xfrm>
                    <a:off x="2510113" y="1643635"/>
                    <a:ext cx="25648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dirty="0">
                        <a:solidFill>
                          <a:srgbClr val="007A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찾기</a:t>
                    </a:r>
                    <a:endParaRPr lang="en-US" sz="1000" dirty="0">
                      <a:solidFill>
                        <a:srgbClr val="007A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1" name="Send Button">
                    <a:extLst>
                      <a:ext uri="{FF2B5EF4-FFF2-40B4-BE49-F238E27FC236}">
                        <a16:creationId xmlns:a16="http://schemas.microsoft.com/office/drawing/2014/main" id="{842FEEA9-B335-408B-9280-33632511767B}"/>
                      </a:ext>
                    </a:extLst>
                  </p:cNvPr>
                  <p:cNvSpPr txBox="1"/>
                  <p:nvPr/>
                </p:nvSpPr>
                <p:spPr>
                  <a:xfrm>
                    <a:off x="678757" y="1639116"/>
                    <a:ext cx="25648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ko-KR" altLang="en-US" sz="10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취소</a:t>
                    </a:r>
                    <a:endParaRPr lang="en-US" sz="10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6" name="Message Controls">
                  <a:extLst>
                    <a:ext uri="{FF2B5EF4-FFF2-40B4-BE49-F238E27FC236}">
                      <a16:creationId xmlns:a16="http://schemas.microsoft.com/office/drawing/2014/main" id="{45445049-805C-4166-BBDE-EB468438642E}"/>
                    </a:ext>
                  </a:extLst>
                </p:cNvPr>
                <p:cNvGrpSpPr/>
                <p:nvPr/>
              </p:nvGrpSpPr>
              <p:grpSpPr>
                <a:xfrm>
                  <a:off x="693951" y="1943867"/>
                  <a:ext cx="2187735" cy="1478464"/>
                  <a:chOff x="693951" y="1943867"/>
                  <a:chExt cx="2187735" cy="1478464"/>
                </a:xfrm>
              </p:grpSpPr>
              <p:grpSp>
                <p:nvGrpSpPr>
                  <p:cNvPr id="87" name="Add Button">
                    <a:extLst>
                      <a:ext uri="{FF2B5EF4-FFF2-40B4-BE49-F238E27FC236}">
                        <a16:creationId xmlns:a16="http://schemas.microsoft.com/office/drawing/2014/main" id="{0FD883EA-075F-4FE6-B638-45189ABA06A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622923" y="1954980"/>
                    <a:ext cx="157163" cy="157163"/>
                    <a:chOff x="6965950" y="2092326"/>
                    <a:chExt cx="157163" cy="157163"/>
                  </a:xfrm>
                </p:grpSpPr>
                <p:sp>
                  <p:nvSpPr>
                    <p:cNvPr id="96" name="Circle">
                      <a:extLst>
                        <a:ext uri="{FF2B5EF4-FFF2-40B4-BE49-F238E27FC236}">
                          <a16:creationId xmlns:a16="http://schemas.microsoft.com/office/drawing/2014/main" id="{71B8E69C-502D-40D1-A778-9D1657F90227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965950" y="2092326"/>
                      <a:ext cx="157163" cy="157163"/>
                    </a:xfrm>
                    <a:custGeom>
                      <a:avLst/>
                      <a:gdLst>
                        <a:gd name="T0" fmla="*/ 103 w 206"/>
                        <a:gd name="T1" fmla="*/ 0 h 206"/>
                        <a:gd name="T2" fmla="*/ 0 w 206"/>
                        <a:gd name="T3" fmla="*/ 103 h 206"/>
                        <a:gd name="T4" fmla="*/ 103 w 206"/>
                        <a:gd name="T5" fmla="*/ 206 h 206"/>
                        <a:gd name="T6" fmla="*/ 206 w 206"/>
                        <a:gd name="T7" fmla="*/ 103 h 206"/>
                        <a:gd name="T8" fmla="*/ 103 w 206"/>
                        <a:gd name="T9" fmla="*/ 0 h 206"/>
                        <a:gd name="T10" fmla="*/ 103 w 206"/>
                        <a:gd name="T11" fmla="*/ 9 h 206"/>
                        <a:gd name="T12" fmla="*/ 197 w 206"/>
                        <a:gd name="T13" fmla="*/ 103 h 206"/>
                        <a:gd name="T14" fmla="*/ 103 w 206"/>
                        <a:gd name="T15" fmla="*/ 197 h 206"/>
                        <a:gd name="T16" fmla="*/ 10 w 206"/>
                        <a:gd name="T17" fmla="*/ 103 h 206"/>
                        <a:gd name="T18" fmla="*/ 103 w 206"/>
                        <a:gd name="T19" fmla="*/ 9 h 2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206" h="206">
                          <a:moveTo>
                            <a:pt x="103" y="0"/>
                          </a:moveTo>
                          <a:cubicBezTo>
                            <a:pt x="46" y="0"/>
                            <a:pt x="0" y="46"/>
                            <a:pt x="0" y="103"/>
                          </a:cubicBezTo>
                          <a:cubicBezTo>
                            <a:pt x="0" y="160"/>
                            <a:pt x="46" y="206"/>
                            <a:pt x="103" y="206"/>
                          </a:cubicBezTo>
                          <a:cubicBezTo>
                            <a:pt x="160" y="206"/>
                            <a:pt x="206" y="160"/>
                            <a:pt x="206" y="103"/>
                          </a:cubicBezTo>
                          <a:cubicBezTo>
                            <a:pt x="206" y="46"/>
                            <a:pt x="160" y="0"/>
                            <a:pt x="103" y="0"/>
                          </a:cubicBezTo>
                          <a:moveTo>
                            <a:pt x="103" y="9"/>
                          </a:moveTo>
                          <a:cubicBezTo>
                            <a:pt x="155" y="9"/>
                            <a:pt x="197" y="51"/>
                            <a:pt x="197" y="103"/>
                          </a:cubicBezTo>
                          <a:cubicBezTo>
                            <a:pt x="197" y="155"/>
                            <a:pt x="155" y="197"/>
                            <a:pt x="103" y="197"/>
                          </a:cubicBezTo>
                          <a:cubicBezTo>
                            <a:pt x="52" y="197"/>
                            <a:pt x="10" y="155"/>
                            <a:pt x="10" y="103"/>
                          </a:cubicBezTo>
                          <a:cubicBezTo>
                            <a:pt x="10" y="51"/>
                            <a:pt x="52" y="9"/>
                            <a:pt x="103" y="9"/>
                          </a:cubicBezTo>
                        </a:path>
                      </a:pathLst>
                    </a:custGeom>
                    <a:solidFill>
                      <a:srgbClr val="007A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97" name="Add Icon">
                      <a:extLst>
                        <a:ext uri="{FF2B5EF4-FFF2-40B4-BE49-F238E27FC236}">
                          <a16:creationId xmlns:a16="http://schemas.microsoft.com/office/drawing/2014/main" id="{2635779F-300B-4788-A07C-7750D909900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005638" y="2132013"/>
                      <a:ext cx="79375" cy="77788"/>
                    </a:xfrm>
                    <a:custGeom>
                      <a:avLst/>
                      <a:gdLst>
                        <a:gd name="T0" fmla="*/ 50 w 50"/>
                        <a:gd name="T1" fmla="*/ 22 h 49"/>
                        <a:gd name="T2" fmla="*/ 27 w 50"/>
                        <a:gd name="T3" fmla="*/ 22 h 49"/>
                        <a:gd name="T4" fmla="*/ 27 w 50"/>
                        <a:gd name="T5" fmla="*/ 0 h 49"/>
                        <a:gd name="T6" fmla="*/ 23 w 50"/>
                        <a:gd name="T7" fmla="*/ 0 h 49"/>
                        <a:gd name="T8" fmla="*/ 23 w 50"/>
                        <a:gd name="T9" fmla="*/ 22 h 49"/>
                        <a:gd name="T10" fmla="*/ 0 w 50"/>
                        <a:gd name="T11" fmla="*/ 22 h 49"/>
                        <a:gd name="T12" fmla="*/ 0 w 50"/>
                        <a:gd name="T13" fmla="*/ 27 h 49"/>
                        <a:gd name="T14" fmla="*/ 23 w 50"/>
                        <a:gd name="T15" fmla="*/ 27 h 49"/>
                        <a:gd name="T16" fmla="*/ 23 w 50"/>
                        <a:gd name="T17" fmla="*/ 49 h 49"/>
                        <a:gd name="T18" fmla="*/ 27 w 50"/>
                        <a:gd name="T19" fmla="*/ 49 h 49"/>
                        <a:gd name="T20" fmla="*/ 27 w 50"/>
                        <a:gd name="T21" fmla="*/ 27 h 49"/>
                        <a:gd name="T22" fmla="*/ 50 w 50"/>
                        <a:gd name="T23" fmla="*/ 27 h 49"/>
                        <a:gd name="T24" fmla="*/ 50 w 50"/>
                        <a:gd name="T25" fmla="*/ 22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50" h="49">
                          <a:moveTo>
                            <a:pt x="50" y="22"/>
                          </a:moveTo>
                          <a:lnTo>
                            <a:pt x="27" y="22"/>
                          </a:lnTo>
                          <a:lnTo>
                            <a:pt x="27" y="0"/>
                          </a:lnTo>
                          <a:lnTo>
                            <a:pt x="23" y="0"/>
                          </a:lnTo>
                          <a:lnTo>
                            <a:pt x="23" y="22"/>
                          </a:lnTo>
                          <a:lnTo>
                            <a:pt x="0" y="22"/>
                          </a:lnTo>
                          <a:lnTo>
                            <a:pt x="0" y="27"/>
                          </a:lnTo>
                          <a:lnTo>
                            <a:pt x="23" y="27"/>
                          </a:lnTo>
                          <a:lnTo>
                            <a:pt x="23" y="49"/>
                          </a:lnTo>
                          <a:lnTo>
                            <a:pt x="27" y="49"/>
                          </a:lnTo>
                          <a:lnTo>
                            <a:pt x="27" y="27"/>
                          </a:lnTo>
                          <a:lnTo>
                            <a:pt x="50" y="27"/>
                          </a:lnTo>
                          <a:lnTo>
                            <a:pt x="50" y="22"/>
                          </a:lnTo>
                          <a:close/>
                        </a:path>
                      </a:pathLst>
                    </a:custGeom>
                    <a:solidFill>
                      <a:srgbClr val="007A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89" name="To Field">
                    <a:extLst>
                      <a:ext uri="{FF2B5EF4-FFF2-40B4-BE49-F238E27FC236}">
                        <a16:creationId xmlns:a16="http://schemas.microsoft.com/office/drawing/2014/main" id="{E5733A83-06C1-4C11-959B-9ED9D18C31DF}"/>
                      </a:ext>
                    </a:extLst>
                  </p:cNvPr>
                  <p:cNvSpPr txBox="1"/>
                  <p:nvPr/>
                </p:nvSpPr>
                <p:spPr>
                  <a:xfrm>
                    <a:off x="693951" y="1943867"/>
                    <a:ext cx="372589" cy="281725"/>
                  </a:xfrm>
                  <a:prstGeom prst="rect">
                    <a:avLst/>
                  </a:prstGeom>
                  <a:noFill/>
                </p:spPr>
                <p:txBody>
                  <a:bodyPr wrap="none" lIns="18288" tIns="18288" rIns="18288" bIns="18288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ID</a:t>
                    </a:r>
                    <a:r>
                      <a:rPr lang="ko-KR" altLang="en-US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찾기</a:t>
                    </a:r>
                    <a:endParaRPr lang="en-US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0" name="From Field">
                    <a:extLst>
                      <a:ext uri="{FF2B5EF4-FFF2-40B4-BE49-F238E27FC236}">
                        <a16:creationId xmlns:a16="http://schemas.microsoft.com/office/drawing/2014/main" id="{C9369DBD-6393-4A4B-9F55-D4F3FC281CDA}"/>
                      </a:ext>
                    </a:extLst>
                  </p:cNvPr>
                  <p:cNvSpPr txBox="1"/>
                  <p:nvPr/>
                </p:nvSpPr>
                <p:spPr>
                  <a:xfrm>
                    <a:off x="693951" y="2278413"/>
                    <a:ext cx="661455" cy="281725"/>
                  </a:xfrm>
                  <a:prstGeom prst="rect">
                    <a:avLst/>
                  </a:prstGeom>
                  <a:noFill/>
                </p:spPr>
                <p:txBody>
                  <a:bodyPr wrap="none" lIns="18288" tIns="18288" rIns="18288" bIns="18288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휴대폰 번호</a:t>
                    </a:r>
                    <a:r>
                      <a:rPr lang="en-US" altLang="ko-KR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:</a:t>
                    </a:r>
                    <a:endParaRPr lang="en-US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1" name="Subject Field">
                    <a:extLst>
                      <a:ext uri="{FF2B5EF4-FFF2-40B4-BE49-F238E27FC236}">
                        <a16:creationId xmlns:a16="http://schemas.microsoft.com/office/drawing/2014/main" id="{6B0AA894-6A84-484D-B2B4-48394EDC8A50}"/>
                      </a:ext>
                    </a:extLst>
                  </p:cNvPr>
                  <p:cNvSpPr txBox="1"/>
                  <p:nvPr/>
                </p:nvSpPr>
                <p:spPr>
                  <a:xfrm>
                    <a:off x="693951" y="2621339"/>
                    <a:ext cx="293414" cy="175433"/>
                  </a:xfrm>
                  <a:prstGeom prst="rect">
                    <a:avLst/>
                  </a:prstGeom>
                  <a:noFill/>
                </p:spPr>
                <p:txBody>
                  <a:bodyPr wrap="none" lIns="18288" tIns="18288" rIns="18288" bIns="18288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이름</a:t>
                    </a:r>
                    <a:r>
                      <a:rPr lang="en-US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:</a:t>
                    </a:r>
                  </a:p>
                </p:txBody>
              </p:sp>
              <p:cxnSp>
                <p:nvCxnSpPr>
                  <p:cNvPr id="93" name="Line">
                    <a:extLst>
                      <a:ext uri="{FF2B5EF4-FFF2-40B4-BE49-F238E27FC236}">
                        <a16:creationId xmlns:a16="http://schemas.microsoft.com/office/drawing/2014/main" id="{E68C4BAC-86E2-472C-87BD-2E3935FBB3C7}"/>
                      </a:ext>
                    </a:extLst>
                  </p:cNvPr>
                  <p:cNvCxnSpPr/>
                  <p:nvPr/>
                </p:nvCxnSpPr>
                <p:spPr>
                  <a:xfrm>
                    <a:off x="702048" y="2531242"/>
                    <a:ext cx="2179638" cy="0"/>
                  </a:xfrm>
                  <a:prstGeom prst="line">
                    <a:avLst/>
                  </a:prstGeom>
                  <a:ln w="3175">
                    <a:solidFill>
                      <a:srgbClr val="C8C8C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Line">
                    <a:extLst>
                      <a:ext uri="{FF2B5EF4-FFF2-40B4-BE49-F238E27FC236}">
                        <a16:creationId xmlns:a16="http://schemas.microsoft.com/office/drawing/2014/main" id="{3090195F-3101-4BE9-8D94-910B8B784238}"/>
                      </a:ext>
                    </a:extLst>
                  </p:cNvPr>
                  <p:cNvCxnSpPr/>
                  <p:nvPr/>
                </p:nvCxnSpPr>
                <p:spPr>
                  <a:xfrm>
                    <a:off x="702048" y="2869380"/>
                    <a:ext cx="2179638" cy="0"/>
                  </a:xfrm>
                  <a:prstGeom prst="line">
                    <a:avLst/>
                  </a:prstGeom>
                  <a:ln w="3175">
                    <a:solidFill>
                      <a:srgbClr val="C8C8C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Message">
                    <a:extLst>
                      <a:ext uri="{FF2B5EF4-FFF2-40B4-BE49-F238E27FC236}">
                        <a16:creationId xmlns:a16="http://schemas.microsoft.com/office/drawing/2014/main" id="{E7DEDA26-C44D-4D6B-BABE-558589AE61CC}"/>
                      </a:ext>
                    </a:extLst>
                  </p:cNvPr>
                  <p:cNvSpPr txBox="1"/>
                  <p:nvPr/>
                </p:nvSpPr>
                <p:spPr>
                  <a:xfrm>
                    <a:off x="693951" y="3231510"/>
                    <a:ext cx="36998" cy="190821"/>
                  </a:xfrm>
                  <a:prstGeom prst="rect">
                    <a:avLst/>
                  </a:prstGeom>
                  <a:noFill/>
                </p:spPr>
                <p:txBody>
                  <a:bodyPr wrap="none" lIns="18288" tIns="18288" rIns="18288" bIns="18288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371" name="Subject Field">
              <a:extLst>
                <a:ext uri="{FF2B5EF4-FFF2-40B4-BE49-F238E27FC236}">
                  <a16:creationId xmlns:a16="http://schemas.microsoft.com/office/drawing/2014/main" id="{4C4AB5EA-5257-44AB-B07C-8049B0FD3424}"/>
                </a:ext>
              </a:extLst>
            </p:cNvPr>
            <p:cNvSpPr txBox="1"/>
            <p:nvPr/>
          </p:nvSpPr>
          <p:spPr>
            <a:xfrm>
              <a:off x="3460554" y="3085851"/>
              <a:ext cx="293414" cy="175433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이름</a:t>
              </a:r>
              <a:r>
                <a:rPr lang="en-US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  <p:cxnSp>
          <p:nvCxnSpPr>
            <p:cNvPr id="372" name="Line">
              <a:extLst>
                <a:ext uri="{FF2B5EF4-FFF2-40B4-BE49-F238E27FC236}">
                  <a16:creationId xmlns:a16="http://schemas.microsoft.com/office/drawing/2014/main" id="{6322782F-7A31-46C3-9F41-A2A0FAEACC7B}"/>
                </a:ext>
              </a:extLst>
            </p:cNvPr>
            <p:cNvCxnSpPr/>
            <p:nvPr/>
          </p:nvCxnSpPr>
          <p:spPr>
            <a:xfrm>
              <a:off x="3483162" y="3238872"/>
              <a:ext cx="2213471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Subject Field">
              <a:extLst>
                <a:ext uri="{FF2B5EF4-FFF2-40B4-BE49-F238E27FC236}">
                  <a16:creationId xmlns:a16="http://schemas.microsoft.com/office/drawing/2014/main" id="{0E9B8C07-5CA3-45CC-B4E8-7799D31D090A}"/>
                </a:ext>
              </a:extLst>
            </p:cNvPr>
            <p:cNvSpPr txBox="1"/>
            <p:nvPr/>
          </p:nvSpPr>
          <p:spPr>
            <a:xfrm>
              <a:off x="3458332" y="2749619"/>
              <a:ext cx="787139" cy="175433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비밀번호 찾기</a:t>
              </a:r>
              <a:r>
                <a:rPr lang="en-US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  <p:sp>
          <p:nvSpPr>
            <p:cNvPr id="445" name="Subject Field">
              <a:extLst>
                <a:ext uri="{FF2B5EF4-FFF2-40B4-BE49-F238E27FC236}">
                  <a16:creationId xmlns:a16="http://schemas.microsoft.com/office/drawing/2014/main" id="{AD833F10-DA93-43CA-86BC-941A0876422C}"/>
                </a:ext>
              </a:extLst>
            </p:cNvPr>
            <p:cNvSpPr txBox="1"/>
            <p:nvPr/>
          </p:nvSpPr>
          <p:spPr>
            <a:xfrm>
              <a:off x="3459491" y="2928651"/>
              <a:ext cx="173189" cy="175433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ID</a:t>
              </a:r>
              <a:r>
                <a:rPr lang="en-US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  <p:cxnSp>
          <p:nvCxnSpPr>
            <p:cNvPr id="446" name="Line">
              <a:extLst>
                <a:ext uri="{FF2B5EF4-FFF2-40B4-BE49-F238E27FC236}">
                  <a16:creationId xmlns:a16="http://schemas.microsoft.com/office/drawing/2014/main" id="{A59C9A20-7C43-48B8-9064-55CDFB5F5FAF}"/>
                </a:ext>
              </a:extLst>
            </p:cNvPr>
            <p:cNvCxnSpPr/>
            <p:nvPr/>
          </p:nvCxnSpPr>
          <p:spPr>
            <a:xfrm>
              <a:off x="3482099" y="3081672"/>
              <a:ext cx="2213471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3392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</a:t>
            </a:r>
            <a:r>
              <a:rPr lang="ko-KR" altLang="en-US" dirty="0"/>
              <a:t> 프로토 타이핑</a:t>
            </a:r>
            <a:r>
              <a:rPr lang="en-US" altLang="ko-KR" dirty="0"/>
              <a:t> (IPHONE)</a:t>
            </a:r>
            <a:endParaRPr lang="en-US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56BD2F0-E801-407E-94C2-F6163023FC13}"/>
              </a:ext>
            </a:extLst>
          </p:cNvPr>
          <p:cNvGrpSpPr/>
          <p:nvPr/>
        </p:nvGrpSpPr>
        <p:grpSpPr>
          <a:xfrm>
            <a:off x="-86991" y="948444"/>
            <a:ext cx="3296437" cy="4195056"/>
            <a:chOff x="933025" y="836829"/>
            <a:chExt cx="3296437" cy="4394671"/>
          </a:xfrm>
        </p:grpSpPr>
        <p:pic>
          <p:nvPicPr>
            <p:cNvPr id="437" name="Object 6">
              <a:extLst>
                <a:ext uri="{FF2B5EF4-FFF2-40B4-BE49-F238E27FC236}">
                  <a16:creationId xmlns:a16="http://schemas.microsoft.com/office/drawing/2014/main" id="{443866CF-6F26-4854-9F1A-4AA9F11C2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025" y="836829"/>
              <a:ext cx="3296437" cy="4394671"/>
            </a:xfrm>
            <a:prstGeom prst="rect">
              <a:avLst/>
            </a:prstGeom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74DE86B-DA20-437A-846D-2BB65CEC8251}"/>
                </a:ext>
              </a:extLst>
            </p:cNvPr>
            <p:cNvGrpSpPr/>
            <p:nvPr/>
          </p:nvGrpSpPr>
          <p:grpSpPr>
            <a:xfrm>
              <a:off x="1329542" y="1435463"/>
              <a:ext cx="2281964" cy="2930642"/>
              <a:chOff x="3701356" y="993993"/>
              <a:chExt cx="2286002" cy="4076934"/>
            </a:xfrm>
          </p:grpSpPr>
          <p:grpSp>
            <p:nvGrpSpPr>
              <p:cNvPr id="80" name="Compose Email">
                <a:extLst>
                  <a:ext uri="{FF2B5EF4-FFF2-40B4-BE49-F238E27FC236}">
                    <a16:creationId xmlns:a16="http://schemas.microsoft.com/office/drawing/2014/main" id="{4D853E3C-7673-4696-8612-E95B3EE2B3A1}"/>
                  </a:ext>
                </a:extLst>
              </p:cNvPr>
              <p:cNvGrpSpPr/>
              <p:nvPr/>
            </p:nvGrpSpPr>
            <p:grpSpPr>
              <a:xfrm>
                <a:off x="3701356" y="993993"/>
                <a:ext cx="2286002" cy="4064000"/>
                <a:chOff x="595686" y="1261242"/>
                <a:chExt cx="2286002" cy="4064000"/>
              </a:xfrm>
            </p:grpSpPr>
            <p:sp>
              <p:nvSpPr>
                <p:cNvPr id="81" name="Screen">
                  <a:extLst>
                    <a:ext uri="{FF2B5EF4-FFF2-40B4-BE49-F238E27FC236}">
                      <a16:creationId xmlns:a16="http://schemas.microsoft.com/office/drawing/2014/main" id="{FA538347-AD6C-4BE9-ACD1-7E00DADF7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7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Outer">
                  <a:extLst>
                    <a:ext uri="{FF2B5EF4-FFF2-40B4-BE49-F238E27FC236}">
                      <a16:creationId xmlns:a16="http://schemas.microsoft.com/office/drawing/2014/main" id="{D064F836-64B2-4169-9096-18A21A171E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83" name="Status Bar">
                  <a:extLst>
                    <a:ext uri="{FF2B5EF4-FFF2-40B4-BE49-F238E27FC236}">
                      <a16:creationId xmlns:a16="http://schemas.microsoft.com/office/drawing/2014/main" id="{98E60879-7F89-4B22-B0EC-9733E7B77E5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95687" y="1261242"/>
                  <a:ext cx="2286001" cy="142875"/>
                  <a:chOff x="4826001" y="1124744"/>
                  <a:chExt cx="2286001" cy="142875"/>
                </a:xfrm>
              </p:grpSpPr>
              <p:sp>
                <p:nvSpPr>
                  <p:cNvPr id="143" name="Status Bar Background">
                    <a:extLst>
                      <a:ext uri="{FF2B5EF4-FFF2-40B4-BE49-F238E27FC236}">
                        <a16:creationId xmlns:a16="http://schemas.microsoft.com/office/drawing/2014/main" id="{5841FC2E-EC50-4586-9AAC-EBF3EF7C7D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26001" y="1124744"/>
                    <a:ext cx="2286001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44" name="WLAN Strength">
                    <a:extLst>
                      <a:ext uri="{FF2B5EF4-FFF2-40B4-BE49-F238E27FC236}">
                        <a16:creationId xmlns:a16="http://schemas.microsoft.com/office/drawing/2014/main" id="{2F267CD1-03D1-4B15-9D91-FBA62F2BEFCC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5" name="Battery">
                    <a:extLst>
                      <a:ext uri="{FF2B5EF4-FFF2-40B4-BE49-F238E27FC236}">
                        <a16:creationId xmlns:a16="http://schemas.microsoft.com/office/drawing/2014/main" id="{31756A51-3A7B-4277-BB84-14AE10FAAA41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6" name="Signal Strength">
                    <a:extLst>
                      <a:ext uri="{FF2B5EF4-FFF2-40B4-BE49-F238E27FC236}">
                        <a16:creationId xmlns:a16="http://schemas.microsoft.com/office/drawing/2014/main" id="{66425DD5-6C1C-49D8-97C0-0B8DF71244DA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7" name="Carrier Label">
                    <a:extLst>
                      <a:ext uri="{FF2B5EF4-FFF2-40B4-BE49-F238E27FC236}">
                        <a16:creationId xmlns:a16="http://schemas.microsoft.com/office/drawing/2014/main" id="{9BDD84C7-10E9-4F8C-A8D4-9928CFFF66F4}"/>
                      </a:ext>
                    </a:extLst>
                  </p:cNvPr>
                  <p:cNvSpPr txBox="1"/>
                  <p:nvPr/>
                </p:nvSpPr>
                <p:spPr>
                  <a:xfrm>
                    <a:off x="5143502" y="1142320"/>
                    <a:ext cx="26129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48" name="Battery Label">
                    <a:extLst>
                      <a:ext uri="{FF2B5EF4-FFF2-40B4-BE49-F238E27FC236}">
                        <a16:creationId xmlns:a16="http://schemas.microsoft.com/office/drawing/2014/main" id="{0A45193D-47DE-44DF-9865-373E95AD60C5}"/>
                      </a:ext>
                    </a:extLst>
                  </p:cNvPr>
                  <p:cNvSpPr txBox="1"/>
                  <p:nvPr/>
                </p:nvSpPr>
                <p:spPr>
                  <a:xfrm>
                    <a:off x="6647189" y="1142320"/>
                    <a:ext cx="218008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grpSp>
              <p:nvGrpSpPr>
                <p:cNvPr id="84" name="Keyboard">
                  <a:extLst>
                    <a:ext uri="{FF2B5EF4-FFF2-40B4-BE49-F238E27FC236}">
                      <a16:creationId xmlns:a16="http://schemas.microsoft.com/office/drawing/2014/main" id="{B5C1D236-388F-452B-B371-73805B37EF5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16324" y="4253680"/>
                  <a:ext cx="2243138" cy="1042988"/>
                  <a:chOff x="3703638" y="2941638"/>
                  <a:chExt cx="2243138" cy="1042988"/>
                </a:xfrm>
              </p:grpSpPr>
              <p:sp>
                <p:nvSpPr>
                  <p:cNvPr id="113" name="Key">
                    <a:extLst>
                      <a:ext uri="{FF2B5EF4-FFF2-40B4-BE49-F238E27FC236}">
                        <a16:creationId xmlns:a16="http://schemas.microsoft.com/office/drawing/2014/main" id="{B1B9AC5E-08E7-49B7-814F-8BA94A7B41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17938" y="2941638"/>
                    <a:ext cx="187325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114" name="Key">
                    <a:extLst>
                      <a:ext uri="{FF2B5EF4-FFF2-40B4-BE49-F238E27FC236}">
                        <a16:creationId xmlns:a16="http://schemas.microsoft.com/office/drawing/2014/main" id="{ACB39EFB-863F-492E-A338-C562C475EF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46538" y="2941638"/>
                    <a:ext cx="187325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</a:t>
                    </a:r>
                  </a:p>
                </p:txBody>
              </p:sp>
              <p:sp>
                <p:nvSpPr>
                  <p:cNvPr id="115" name="Key">
                    <a:extLst>
                      <a:ext uri="{FF2B5EF4-FFF2-40B4-BE49-F238E27FC236}">
                        <a16:creationId xmlns:a16="http://schemas.microsoft.com/office/drawing/2014/main" id="{E49C5AB5-AD22-4EF1-9997-61853D6C32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5138" y="2941638"/>
                    <a:ext cx="187325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116" name="Key">
                    <a:extLst>
                      <a:ext uri="{FF2B5EF4-FFF2-40B4-BE49-F238E27FC236}">
                        <a16:creationId xmlns:a16="http://schemas.microsoft.com/office/drawing/2014/main" id="{9C7EB7C4-5E8E-46BB-956E-EA4F389852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03738" y="2941638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F</a:t>
                    </a:r>
                  </a:p>
                </p:txBody>
              </p:sp>
              <p:sp>
                <p:nvSpPr>
                  <p:cNvPr id="117" name="Key">
                    <a:extLst>
                      <a:ext uri="{FF2B5EF4-FFF2-40B4-BE49-F238E27FC236}">
                        <a16:creationId xmlns:a16="http://schemas.microsoft.com/office/drawing/2014/main" id="{279D123A-ACD7-4933-8115-E5050B98E3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32338" y="2941638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G</a:t>
                    </a:r>
                  </a:p>
                </p:txBody>
              </p:sp>
              <p:sp>
                <p:nvSpPr>
                  <p:cNvPr id="118" name="Key">
                    <a:extLst>
                      <a:ext uri="{FF2B5EF4-FFF2-40B4-BE49-F238E27FC236}">
                        <a16:creationId xmlns:a16="http://schemas.microsoft.com/office/drawing/2014/main" id="{854C91BF-0FF1-4EE9-ADDC-57BCF7908D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60938" y="2941638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H</a:t>
                    </a:r>
                  </a:p>
                </p:txBody>
              </p:sp>
              <p:sp>
                <p:nvSpPr>
                  <p:cNvPr id="119" name="Key">
                    <a:extLst>
                      <a:ext uri="{FF2B5EF4-FFF2-40B4-BE49-F238E27FC236}">
                        <a16:creationId xmlns:a16="http://schemas.microsoft.com/office/drawing/2014/main" id="{0B29D604-17D0-4986-BEA9-715C4D1F24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89538" y="2941638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J</a:t>
                    </a:r>
                  </a:p>
                </p:txBody>
              </p:sp>
              <p:sp>
                <p:nvSpPr>
                  <p:cNvPr id="120" name="Key">
                    <a:extLst>
                      <a:ext uri="{FF2B5EF4-FFF2-40B4-BE49-F238E27FC236}">
                        <a16:creationId xmlns:a16="http://schemas.microsoft.com/office/drawing/2014/main" id="{7758BFCA-6326-488D-B808-E61C95C427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8138" y="2941638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K</a:t>
                    </a:r>
                  </a:p>
                </p:txBody>
              </p:sp>
              <p:sp>
                <p:nvSpPr>
                  <p:cNvPr id="121" name="Key">
                    <a:extLst>
                      <a:ext uri="{FF2B5EF4-FFF2-40B4-BE49-F238E27FC236}">
                        <a16:creationId xmlns:a16="http://schemas.microsoft.com/office/drawing/2014/main" id="{F9C0879C-1FE6-4C12-AED1-F8A06F833E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46738" y="2941638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1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4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4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1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L</a:t>
                    </a:r>
                  </a:p>
                </p:txBody>
              </p:sp>
              <p:sp>
                <p:nvSpPr>
                  <p:cNvPr id="122" name="Key">
                    <a:extLst>
                      <a:ext uri="{FF2B5EF4-FFF2-40B4-BE49-F238E27FC236}">
                        <a16:creationId xmlns:a16="http://schemas.microsoft.com/office/drawing/2014/main" id="{9F6F5F1E-08F4-46D4-86C2-F0C0AD2062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46538" y="3327400"/>
                    <a:ext cx="187325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2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Z</a:t>
                    </a:r>
                  </a:p>
                </p:txBody>
              </p:sp>
              <p:sp>
                <p:nvSpPr>
                  <p:cNvPr id="123" name="Key">
                    <a:extLst>
                      <a:ext uri="{FF2B5EF4-FFF2-40B4-BE49-F238E27FC236}">
                        <a16:creationId xmlns:a16="http://schemas.microsoft.com/office/drawing/2014/main" id="{2794E41A-EABC-493E-BCDC-89C557FEDE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5138" y="3327400"/>
                    <a:ext cx="187325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2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124" name="Key">
                    <a:extLst>
                      <a:ext uri="{FF2B5EF4-FFF2-40B4-BE49-F238E27FC236}">
                        <a16:creationId xmlns:a16="http://schemas.microsoft.com/office/drawing/2014/main" id="{EFC4188B-71C6-44B7-8F72-714F0818A1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03738" y="3327400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2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125" name="Key">
                    <a:extLst>
                      <a:ext uri="{FF2B5EF4-FFF2-40B4-BE49-F238E27FC236}">
                        <a16:creationId xmlns:a16="http://schemas.microsoft.com/office/drawing/2014/main" id="{7F2D6E72-ECA7-4272-83E5-CCC994F105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32338" y="3327400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2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V</a:t>
                    </a:r>
                  </a:p>
                </p:txBody>
              </p:sp>
              <p:sp>
                <p:nvSpPr>
                  <p:cNvPr id="126" name="Key">
                    <a:extLst>
                      <a:ext uri="{FF2B5EF4-FFF2-40B4-BE49-F238E27FC236}">
                        <a16:creationId xmlns:a16="http://schemas.microsoft.com/office/drawing/2014/main" id="{A037328D-8F8C-40E9-9A33-B83D25B489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60938" y="3327400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2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127" name="Key">
                    <a:extLst>
                      <a:ext uri="{FF2B5EF4-FFF2-40B4-BE49-F238E27FC236}">
                        <a16:creationId xmlns:a16="http://schemas.microsoft.com/office/drawing/2014/main" id="{0ED18F3D-9A3B-462C-AA24-79714B5808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89538" y="3327400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2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</a:t>
                    </a:r>
                  </a:p>
                </p:txBody>
              </p:sp>
              <p:sp>
                <p:nvSpPr>
                  <p:cNvPr id="128" name="Key">
                    <a:extLst>
                      <a:ext uri="{FF2B5EF4-FFF2-40B4-BE49-F238E27FC236}">
                        <a16:creationId xmlns:a16="http://schemas.microsoft.com/office/drawing/2014/main" id="{2A9BE23A-F852-4277-8AFA-E74DAE6643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8138" y="3327400"/>
                    <a:ext cx="185738" cy="271463"/>
                  </a:xfrm>
                  <a:custGeom>
                    <a:avLst/>
                    <a:gdLst>
                      <a:gd name="T0" fmla="*/ 211 w 244"/>
                      <a:gd name="T1" fmla="*/ 356 h 356"/>
                      <a:gd name="T2" fmla="*/ 33 w 244"/>
                      <a:gd name="T3" fmla="*/ 356 h 356"/>
                      <a:gd name="T4" fmla="*/ 0 w 244"/>
                      <a:gd name="T5" fmla="*/ 323 h 356"/>
                      <a:gd name="T6" fmla="*/ 0 w 244"/>
                      <a:gd name="T7" fmla="*/ 33 h 356"/>
                      <a:gd name="T8" fmla="*/ 33 w 244"/>
                      <a:gd name="T9" fmla="*/ 0 h 356"/>
                      <a:gd name="T10" fmla="*/ 211 w 244"/>
                      <a:gd name="T11" fmla="*/ 0 h 356"/>
                      <a:gd name="T12" fmla="*/ 244 w 244"/>
                      <a:gd name="T13" fmla="*/ 33 h 356"/>
                      <a:gd name="T14" fmla="*/ 244 w 244"/>
                      <a:gd name="T15" fmla="*/ 323 h 356"/>
                      <a:gd name="T16" fmla="*/ 211 w 244"/>
                      <a:gd name="T17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4" h="356">
                        <a:moveTo>
                          <a:pt x="211" y="356"/>
                        </a:move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3"/>
                        </a:cubicBez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211" y="0"/>
                        </a:lnTo>
                        <a:cubicBezTo>
                          <a:pt x="229" y="0"/>
                          <a:pt x="244" y="15"/>
                          <a:pt x="244" y="33"/>
                        </a:cubicBezTo>
                        <a:lnTo>
                          <a:pt x="244" y="323"/>
                        </a:lnTo>
                        <a:cubicBezTo>
                          <a:pt x="244" y="342"/>
                          <a:pt x="229" y="356"/>
                          <a:pt x="21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29" name="Space Key">
                    <a:extLst>
                      <a:ext uri="{FF2B5EF4-FFF2-40B4-BE49-F238E27FC236}">
                        <a16:creationId xmlns:a16="http://schemas.microsoft.com/office/drawing/2014/main" id="{9816968A-DE85-4ADF-9E34-F69799F11F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5138" y="3713163"/>
                    <a:ext cx="528638" cy="271463"/>
                  </a:xfrm>
                  <a:custGeom>
                    <a:avLst/>
                    <a:gdLst>
                      <a:gd name="T0" fmla="*/ 661 w 694"/>
                      <a:gd name="T1" fmla="*/ 356 h 356"/>
                      <a:gd name="T2" fmla="*/ 633 w 694"/>
                      <a:gd name="T3" fmla="*/ 356 h 356"/>
                      <a:gd name="T4" fmla="*/ 61 w 694"/>
                      <a:gd name="T5" fmla="*/ 356 h 356"/>
                      <a:gd name="T6" fmla="*/ 33 w 694"/>
                      <a:gd name="T7" fmla="*/ 356 h 356"/>
                      <a:gd name="T8" fmla="*/ 0 w 694"/>
                      <a:gd name="T9" fmla="*/ 324 h 356"/>
                      <a:gd name="T10" fmla="*/ 0 w 694"/>
                      <a:gd name="T11" fmla="*/ 274 h 356"/>
                      <a:gd name="T12" fmla="*/ 0 w 694"/>
                      <a:gd name="T13" fmla="*/ 92 h 356"/>
                      <a:gd name="T14" fmla="*/ 0 w 694"/>
                      <a:gd name="T15" fmla="*/ 33 h 356"/>
                      <a:gd name="T16" fmla="*/ 33 w 694"/>
                      <a:gd name="T17" fmla="*/ 0 h 356"/>
                      <a:gd name="T18" fmla="*/ 61 w 694"/>
                      <a:gd name="T19" fmla="*/ 0 h 356"/>
                      <a:gd name="T20" fmla="*/ 633 w 694"/>
                      <a:gd name="T21" fmla="*/ 0 h 356"/>
                      <a:gd name="T22" fmla="*/ 661 w 694"/>
                      <a:gd name="T23" fmla="*/ 0 h 356"/>
                      <a:gd name="T24" fmla="*/ 694 w 694"/>
                      <a:gd name="T25" fmla="*/ 33 h 356"/>
                      <a:gd name="T26" fmla="*/ 694 w 694"/>
                      <a:gd name="T27" fmla="*/ 92 h 356"/>
                      <a:gd name="T28" fmla="*/ 694 w 694"/>
                      <a:gd name="T29" fmla="*/ 274 h 356"/>
                      <a:gd name="T30" fmla="*/ 694 w 694"/>
                      <a:gd name="T31" fmla="*/ 324 h 356"/>
                      <a:gd name="T32" fmla="*/ 661 w 694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94" h="356">
                        <a:moveTo>
                          <a:pt x="661" y="356"/>
                        </a:moveTo>
                        <a:lnTo>
                          <a:pt x="633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633" y="0"/>
                        </a:lnTo>
                        <a:lnTo>
                          <a:pt x="661" y="0"/>
                        </a:lnTo>
                        <a:cubicBezTo>
                          <a:pt x="679" y="0"/>
                          <a:pt x="694" y="15"/>
                          <a:pt x="694" y="33"/>
                        </a:cubicBezTo>
                        <a:lnTo>
                          <a:pt x="694" y="92"/>
                        </a:lnTo>
                        <a:lnTo>
                          <a:pt x="694" y="274"/>
                        </a:lnTo>
                        <a:lnTo>
                          <a:pt x="694" y="324"/>
                        </a:lnTo>
                        <a:cubicBezTo>
                          <a:pt x="694" y="342"/>
                          <a:pt x="679" y="356"/>
                          <a:pt x="661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05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space</a:t>
                    </a:r>
                  </a:p>
                </p:txBody>
              </p:sp>
              <p:sp>
                <p:nvSpPr>
                  <p:cNvPr id="130" name="Key">
                    <a:extLst>
                      <a:ext uri="{FF2B5EF4-FFF2-40B4-BE49-F238E27FC236}">
                        <a16:creationId xmlns:a16="http://schemas.microsoft.com/office/drawing/2014/main" id="{39FB2B75-512E-4737-A20B-143DB6C3ED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46638" y="3713163"/>
                    <a:ext cx="242888" cy="271463"/>
                  </a:xfrm>
                  <a:custGeom>
                    <a:avLst/>
                    <a:gdLst>
                      <a:gd name="T0" fmla="*/ 286 w 319"/>
                      <a:gd name="T1" fmla="*/ 356 h 356"/>
                      <a:gd name="T2" fmla="*/ 258 w 319"/>
                      <a:gd name="T3" fmla="*/ 356 h 356"/>
                      <a:gd name="T4" fmla="*/ 61 w 319"/>
                      <a:gd name="T5" fmla="*/ 356 h 356"/>
                      <a:gd name="T6" fmla="*/ 33 w 319"/>
                      <a:gd name="T7" fmla="*/ 356 h 356"/>
                      <a:gd name="T8" fmla="*/ 0 w 319"/>
                      <a:gd name="T9" fmla="*/ 324 h 356"/>
                      <a:gd name="T10" fmla="*/ 0 w 319"/>
                      <a:gd name="T11" fmla="*/ 274 h 356"/>
                      <a:gd name="T12" fmla="*/ 0 w 319"/>
                      <a:gd name="T13" fmla="*/ 92 h 356"/>
                      <a:gd name="T14" fmla="*/ 0 w 319"/>
                      <a:gd name="T15" fmla="*/ 33 h 356"/>
                      <a:gd name="T16" fmla="*/ 33 w 319"/>
                      <a:gd name="T17" fmla="*/ 0 h 356"/>
                      <a:gd name="T18" fmla="*/ 61 w 319"/>
                      <a:gd name="T19" fmla="*/ 0 h 356"/>
                      <a:gd name="T20" fmla="*/ 258 w 319"/>
                      <a:gd name="T21" fmla="*/ 0 h 356"/>
                      <a:gd name="T22" fmla="*/ 286 w 319"/>
                      <a:gd name="T23" fmla="*/ 0 h 356"/>
                      <a:gd name="T24" fmla="*/ 319 w 319"/>
                      <a:gd name="T25" fmla="*/ 33 h 356"/>
                      <a:gd name="T26" fmla="*/ 319 w 319"/>
                      <a:gd name="T27" fmla="*/ 92 h 356"/>
                      <a:gd name="T28" fmla="*/ 319 w 319"/>
                      <a:gd name="T29" fmla="*/ 274 h 356"/>
                      <a:gd name="T30" fmla="*/ 319 w 319"/>
                      <a:gd name="T31" fmla="*/ 324 h 356"/>
                      <a:gd name="T32" fmla="*/ 286 w 319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19" h="356">
                        <a:moveTo>
                          <a:pt x="286" y="356"/>
                        </a:moveTo>
                        <a:lnTo>
                          <a:pt x="258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258" y="0"/>
                        </a:lnTo>
                        <a:lnTo>
                          <a:pt x="286" y="0"/>
                        </a:lnTo>
                        <a:cubicBezTo>
                          <a:pt x="304" y="0"/>
                          <a:pt x="319" y="15"/>
                          <a:pt x="319" y="33"/>
                        </a:cubicBezTo>
                        <a:lnTo>
                          <a:pt x="319" y="92"/>
                        </a:lnTo>
                        <a:lnTo>
                          <a:pt x="319" y="274"/>
                        </a:lnTo>
                        <a:lnTo>
                          <a:pt x="319" y="324"/>
                        </a:lnTo>
                        <a:cubicBezTo>
                          <a:pt x="319" y="342"/>
                          <a:pt x="304" y="356"/>
                          <a:pt x="286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4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@</a:t>
                    </a:r>
                  </a:p>
                </p:txBody>
              </p:sp>
              <p:sp>
                <p:nvSpPr>
                  <p:cNvPr id="131" name="Key">
                    <a:extLst>
                      <a:ext uri="{FF2B5EF4-FFF2-40B4-BE49-F238E27FC236}">
                        <a16:creationId xmlns:a16="http://schemas.microsoft.com/office/drawing/2014/main" id="{A2603F3E-4F8D-4EBB-888B-83AF6DB208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32388" y="3713163"/>
                    <a:ext cx="242888" cy="271463"/>
                  </a:xfrm>
                  <a:custGeom>
                    <a:avLst/>
                    <a:gdLst>
                      <a:gd name="T0" fmla="*/ 286 w 319"/>
                      <a:gd name="T1" fmla="*/ 356 h 356"/>
                      <a:gd name="T2" fmla="*/ 258 w 319"/>
                      <a:gd name="T3" fmla="*/ 356 h 356"/>
                      <a:gd name="T4" fmla="*/ 61 w 319"/>
                      <a:gd name="T5" fmla="*/ 356 h 356"/>
                      <a:gd name="T6" fmla="*/ 33 w 319"/>
                      <a:gd name="T7" fmla="*/ 356 h 356"/>
                      <a:gd name="T8" fmla="*/ 0 w 319"/>
                      <a:gd name="T9" fmla="*/ 324 h 356"/>
                      <a:gd name="T10" fmla="*/ 0 w 319"/>
                      <a:gd name="T11" fmla="*/ 274 h 356"/>
                      <a:gd name="T12" fmla="*/ 0 w 319"/>
                      <a:gd name="T13" fmla="*/ 92 h 356"/>
                      <a:gd name="T14" fmla="*/ 0 w 319"/>
                      <a:gd name="T15" fmla="*/ 33 h 356"/>
                      <a:gd name="T16" fmla="*/ 33 w 319"/>
                      <a:gd name="T17" fmla="*/ 0 h 356"/>
                      <a:gd name="T18" fmla="*/ 61 w 319"/>
                      <a:gd name="T19" fmla="*/ 0 h 356"/>
                      <a:gd name="T20" fmla="*/ 258 w 319"/>
                      <a:gd name="T21" fmla="*/ 0 h 356"/>
                      <a:gd name="T22" fmla="*/ 286 w 319"/>
                      <a:gd name="T23" fmla="*/ 0 h 356"/>
                      <a:gd name="T24" fmla="*/ 319 w 319"/>
                      <a:gd name="T25" fmla="*/ 33 h 356"/>
                      <a:gd name="T26" fmla="*/ 319 w 319"/>
                      <a:gd name="T27" fmla="*/ 92 h 356"/>
                      <a:gd name="T28" fmla="*/ 319 w 319"/>
                      <a:gd name="T29" fmla="*/ 274 h 356"/>
                      <a:gd name="T30" fmla="*/ 319 w 319"/>
                      <a:gd name="T31" fmla="*/ 324 h 356"/>
                      <a:gd name="T32" fmla="*/ 286 w 319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19" h="356">
                        <a:moveTo>
                          <a:pt x="286" y="356"/>
                        </a:moveTo>
                        <a:lnTo>
                          <a:pt x="258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258" y="0"/>
                        </a:lnTo>
                        <a:lnTo>
                          <a:pt x="286" y="0"/>
                        </a:lnTo>
                        <a:cubicBezTo>
                          <a:pt x="304" y="0"/>
                          <a:pt x="319" y="15"/>
                          <a:pt x="319" y="33"/>
                        </a:cubicBezTo>
                        <a:lnTo>
                          <a:pt x="319" y="92"/>
                        </a:lnTo>
                        <a:lnTo>
                          <a:pt x="319" y="274"/>
                        </a:lnTo>
                        <a:lnTo>
                          <a:pt x="319" y="324"/>
                        </a:lnTo>
                        <a:cubicBezTo>
                          <a:pt x="319" y="342"/>
                          <a:pt x="304" y="356"/>
                          <a:pt x="286" y="35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4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.</a:t>
                    </a:r>
                  </a:p>
                </p:txBody>
              </p:sp>
              <p:sp>
                <p:nvSpPr>
                  <p:cNvPr id="132" name="Return Key">
                    <a:extLst>
                      <a:ext uri="{FF2B5EF4-FFF2-40B4-BE49-F238E27FC236}">
                        <a16:creationId xmlns:a16="http://schemas.microsoft.com/office/drawing/2014/main" id="{AC2EDB73-A267-4986-81E8-5F9F33CEBD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8138" y="3713163"/>
                    <a:ext cx="528638" cy="271463"/>
                  </a:xfrm>
                  <a:custGeom>
                    <a:avLst/>
                    <a:gdLst>
                      <a:gd name="T0" fmla="*/ 661 w 694"/>
                      <a:gd name="T1" fmla="*/ 356 h 356"/>
                      <a:gd name="T2" fmla="*/ 633 w 694"/>
                      <a:gd name="T3" fmla="*/ 356 h 356"/>
                      <a:gd name="T4" fmla="*/ 61 w 694"/>
                      <a:gd name="T5" fmla="*/ 356 h 356"/>
                      <a:gd name="T6" fmla="*/ 33 w 694"/>
                      <a:gd name="T7" fmla="*/ 356 h 356"/>
                      <a:gd name="T8" fmla="*/ 0 w 694"/>
                      <a:gd name="T9" fmla="*/ 324 h 356"/>
                      <a:gd name="T10" fmla="*/ 0 w 694"/>
                      <a:gd name="T11" fmla="*/ 274 h 356"/>
                      <a:gd name="T12" fmla="*/ 0 w 694"/>
                      <a:gd name="T13" fmla="*/ 92 h 356"/>
                      <a:gd name="T14" fmla="*/ 0 w 694"/>
                      <a:gd name="T15" fmla="*/ 33 h 356"/>
                      <a:gd name="T16" fmla="*/ 33 w 694"/>
                      <a:gd name="T17" fmla="*/ 0 h 356"/>
                      <a:gd name="T18" fmla="*/ 61 w 694"/>
                      <a:gd name="T19" fmla="*/ 0 h 356"/>
                      <a:gd name="T20" fmla="*/ 633 w 694"/>
                      <a:gd name="T21" fmla="*/ 0 h 356"/>
                      <a:gd name="T22" fmla="*/ 661 w 694"/>
                      <a:gd name="T23" fmla="*/ 0 h 356"/>
                      <a:gd name="T24" fmla="*/ 694 w 694"/>
                      <a:gd name="T25" fmla="*/ 33 h 356"/>
                      <a:gd name="T26" fmla="*/ 694 w 694"/>
                      <a:gd name="T27" fmla="*/ 92 h 356"/>
                      <a:gd name="T28" fmla="*/ 694 w 694"/>
                      <a:gd name="T29" fmla="*/ 274 h 356"/>
                      <a:gd name="T30" fmla="*/ 694 w 694"/>
                      <a:gd name="T31" fmla="*/ 324 h 356"/>
                      <a:gd name="T32" fmla="*/ 661 w 694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94" h="356">
                        <a:moveTo>
                          <a:pt x="661" y="356"/>
                        </a:moveTo>
                        <a:lnTo>
                          <a:pt x="633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633" y="0"/>
                        </a:lnTo>
                        <a:lnTo>
                          <a:pt x="661" y="0"/>
                        </a:lnTo>
                        <a:cubicBezTo>
                          <a:pt x="679" y="0"/>
                          <a:pt x="694" y="15"/>
                          <a:pt x="694" y="33"/>
                        </a:cubicBezTo>
                        <a:lnTo>
                          <a:pt x="694" y="92"/>
                        </a:lnTo>
                        <a:lnTo>
                          <a:pt x="694" y="274"/>
                        </a:lnTo>
                        <a:lnTo>
                          <a:pt x="694" y="324"/>
                        </a:lnTo>
                        <a:cubicBezTo>
                          <a:pt x="694" y="342"/>
                          <a:pt x="679" y="356"/>
                          <a:pt x="661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0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return</a:t>
                    </a:r>
                  </a:p>
                </p:txBody>
              </p:sp>
              <p:grpSp>
                <p:nvGrpSpPr>
                  <p:cNvPr id="133" name="Uppercase Key">
                    <a:extLst>
                      <a:ext uri="{FF2B5EF4-FFF2-40B4-BE49-F238E27FC236}">
                        <a16:creationId xmlns:a16="http://schemas.microsoft.com/office/drawing/2014/main" id="{A759BBC4-1E47-4902-9B69-5691CCAD3605}"/>
                      </a:ext>
                    </a:extLst>
                  </p:cNvPr>
                  <p:cNvGrpSpPr/>
                  <p:nvPr/>
                </p:nvGrpSpPr>
                <p:grpSpPr>
                  <a:xfrm>
                    <a:off x="3703638" y="3327400"/>
                    <a:ext cx="258763" cy="271463"/>
                    <a:chOff x="3703638" y="3327400"/>
                    <a:chExt cx="258763" cy="271463"/>
                  </a:xfrm>
                </p:grpSpPr>
                <p:sp>
                  <p:nvSpPr>
                    <p:cNvPr id="141" name="Key">
                      <a:extLst>
                        <a:ext uri="{FF2B5EF4-FFF2-40B4-BE49-F238E27FC236}">
                          <a16:creationId xmlns:a16="http://schemas.microsoft.com/office/drawing/2014/main" id="{242CA247-3A50-4AAF-877D-F28878107A0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03638" y="3327400"/>
                      <a:ext cx="258763" cy="271463"/>
                    </a:xfrm>
                    <a:custGeom>
                      <a:avLst/>
                      <a:gdLst>
                        <a:gd name="T0" fmla="*/ 305 w 338"/>
                        <a:gd name="T1" fmla="*/ 356 h 356"/>
                        <a:gd name="T2" fmla="*/ 277 w 338"/>
                        <a:gd name="T3" fmla="*/ 356 h 356"/>
                        <a:gd name="T4" fmla="*/ 61 w 338"/>
                        <a:gd name="T5" fmla="*/ 356 h 356"/>
                        <a:gd name="T6" fmla="*/ 33 w 338"/>
                        <a:gd name="T7" fmla="*/ 356 h 356"/>
                        <a:gd name="T8" fmla="*/ 0 w 338"/>
                        <a:gd name="T9" fmla="*/ 323 h 356"/>
                        <a:gd name="T10" fmla="*/ 0 w 338"/>
                        <a:gd name="T11" fmla="*/ 274 h 356"/>
                        <a:gd name="T12" fmla="*/ 0 w 338"/>
                        <a:gd name="T13" fmla="*/ 91 h 356"/>
                        <a:gd name="T14" fmla="*/ 0 w 338"/>
                        <a:gd name="T15" fmla="*/ 33 h 356"/>
                        <a:gd name="T16" fmla="*/ 33 w 338"/>
                        <a:gd name="T17" fmla="*/ 0 h 356"/>
                        <a:gd name="T18" fmla="*/ 61 w 338"/>
                        <a:gd name="T19" fmla="*/ 0 h 356"/>
                        <a:gd name="T20" fmla="*/ 277 w 338"/>
                        <a:gd name="T21" fmla="*/ 0 h 356"/>
                        <a:gd name="T22" fmla="*/ 305 w 338"/>
                        <a:gd name="T23" fmla="*/ 0 h 356"/>
                        <a:gd name="T24" fmla="*/ 338 w 338"/>
                        <a:gd name="T25" fmla="*/ 33 h 356"/>
                        <a:gd name="T26" fmla="*/ 338 w 338"/>
                        <a:gd name="T27" fmla="*/ 91 h 356"/>
                        <a:gd name="T28" fmla="*/ 338 w 338"/>
                        <a:gd name="T29" fmla="*/ 274 h 356"/>
                        <a:gd name="T30" fmla="*/ 338 w 338"/>
                        <a:gd name="T31" fmla="*/ 323 h 356"/>
                        <a:gd name="T32" fmla="*/ 305 w 338"/>
                        <a:gd name="T33" fmla="*/ 356 h 3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338" h="356">
                          <a:moveTo>
                            <a:pt x="305" y="356"/>
                          </a:moveTo>
                          <a:lnTo>
                            <a:pt x="277" y="356"/>
                          </a:lnTo>
                          <a:lnTo>
                            <a:pt x="61" y="356"/>
                          </a:lnTo>
                          <a:lnTo>
                            <a:pt x="33" y="356"/>
                          </a:lnTo>
                          <a:cubicBezTo>
                            <a:pt x="15" y="356"/>
                            <a:pt x="0" y="342"/>
                            <a:pt x="0" y="323"/>
                          </a:cubicBezTo>
                          <a:lnTo>
                            <a:pt x="0" y="274"/>
                          </a:lnTo>
                          <a:lnTo>
                            <a:pt x="0" y="91"/>
                          </a:lnTo>
                          <a:lnTo>
                            <a:pt x="0" y="33"/>
                          </a:lnTo>
                          <a:cubicBezTo>
                            <a:pt x="0" y="15"/>
                            <a:pt x="15" y="0"/>
                            <a:pt x="33" y="0"/>
                          </a:cubicBezTo>
                          <a:lnTo>
                            <a:pt x="61" y="0"/>
                          </a:lnTo>
                          <a:lnTo>
                            <a:pt x="277" y="0"/>
                          </a:lnTo>
                          <a:lnTo>
                            <a:pt x="305" y="0"/>
                          </a:lnTo>
                          <a:cubicBezTo>
                            <a:pt x="323" y="0"/>
                            <a:pt x="338" y="15"/>
                            <a:pt x="338" y="33"/>
                          </a:cubicBezTo>
                          <a:lnTo>
                            <a:pt x="338" y="91"/>
                          </a:lnTo>
                          <a:lnTo>
                            <a:pt x="338" y="274"/>
                          </a:lnTo>
                          <a:lnTo>
                            <a:pt x="338" y="323"/>
                          </a:lnTo>
                          <a:cubicBezTo>
                            <a:pt x="338" y="342"/>
                            <a:pt x="323" y="356"/>
                            <a:pt x="305" y="356"/>
                          </a:cubicBezTo>
                        </a:path>
                      </a:pathLst>
                    </a:custGeom>
                    <a:solidFill>
                      <a:srgbClr val="ACB4BE"/>
                    </a:solidFill>
                    <a:ln>
                      <a:noFill/>
                    </a:ln>
                    <a:effectLst>
                      <a:outerShdw dist="6350" dir="5400000" algn="t" rotWithShape="0">
                        <a:prstClr val="black">
                          <a:alpha val="30000"/>
                        </a:prstClr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00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2" name="Uppercase Icon">
                      <a:extLst>
                        <a:ext uri="{FF2B5EF4-FFF2-40B4-BE49-F238E27FC236}">
                          <a16:creationId xmlns:a16="http://schemas.microsoft.com/office/drawing/2014/main" id="{B0CA6CED-F916-470B-B8BD-6E56704CC71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68725" y="3406775"/>
                      <a:ext cx="128588" cy="114300"/>
                    </a:xfrm>
                    <a:custGeom>
                      <a:avLst/>
                      <a:gdLst>
                        <a:gd name="T0" fmla="*/ 82 w 169"/>
                        <a:gd name="T1" fmla="*/ 1 h 148"/>
                        <a:gd name="T2" fmla="*/ 2 w 169"/>
                        <a:gd name="T3" fmla="*/ 81 h 148"/>
                        <a:gd name="T4" fmla="*/ 0 w 169"/>
                        <a:gd name="T5" fmla="*/ 84 h 148"/>
                        <a:gd name="T6" fmla="*/ 0 w 169"/>
                        <a:gd name="T7" fmla="*/ 87 h 148"/>
                        <a:gd name="T8" fmla="*/ 5 w 169"/>
                        <a:gd name="T9" fmla="*/ 92 h 148"/>
                        <a:gd name="T10" fmla="*/ 43 w 169"/>
                        <a:gd name="T11" fmla="*/ 92 h 148"/>
                        <a:gd name="T12" fmla="*/ 43 w 169"/>
                        <a:gd name="T13" fmla="*/ 129 h 148"/>
                        <a:gd name="T14" fmla="*/ 61 w 169"/>
                        <a:gd name="T15" fmla="*/ 148 h 148"/>
                        <a:gd name="T16" fmla="*/ 108 w 169"/>
                        <a:gd name="T17" fmla="*/ 148 h 148"/>
                        <a:gd name="T18" fmla="*/ 127 w 169"/>
                        <a:gd name="T19" fmla="*/ 129 h 148"/>
                        <a:gd name="T20" fmla="*/ 127 w 169"/>
                        <a:gd name="T21" fmla="*/ 92 h 148"/>
                        <a:gd name="T22" fmla="*/ 165 w 169"/>
                        <a:gd name="T23" fmla="*/ 92 h 148"/>
                        <a:gd name="T24" fmla="*/ 169 w 169"/>
                        <a:gd name="T25" fmla="*/ 87 h 148"/>
                        <a:gd name="T26" fmla="*/ 169 w 169"/>
                        <a:gd name="T27" fmla="*/ 84 h 148"/>
                        <a:gd name="T28" fmla="*/ 168 w 169"/>
                        <a:gd name="T29" fmla="*/ 81 h 148"/>
                        <a:gd name="T30" fmla="*/ 88 w 169"/>
                        <a:gd name="T31" fmla="*/ 1 h 148"/>
                        <a:gd name="T32" fmla="*/ 82 w 169"/>
                        <a:gd name="T33" fmla="*/ 1 h 1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169" h="148">
                          <a:moveTo>
                            <a:pt x="82" y="1"/>
                          </a:moveTo>
                          <a:lnTo>
                            <a:pt x="2" y="81"/>
                          </a:lnTo>
                          <a:cubicBezTo>
                            <a:pt x="1" y="82"/>
                            <a:pt x="0" y="83"/>
                            <a:pt x="0" y="84"/>
                          </a:cubicBezTo>
                          <a:lnTo>
                            <a:pt x="0" y="87"/>
                          </a:lnTo>
                          <a:cubicBezTo>
                            <a:pt x="0" y="90"/>
                            <a:pt x="3" y="92"/>
                            <a:pt x="5" y="92"/>
                          </a:cubicBezTo>
                          <a:lnTo>
                            <a:pt x="43" y="92"/>
                          </a:lnTo>
                          <a:lnTo>
                            <a:pt x="43" y="129"/>
                          </a:lnTo>
                          <a:cubicBezTo>
                            <a:pt x="43" y="140"/>
                            <a:pt x="51" y="148"/>
                            <a:pt x="61" y="148"/>
                          </a:cubicBezTo>
                          <a:lnTo>
                            <a:pt x="108" y="148"/>
                          </a:lnTo>
                          <a:cubicBezTo>
                            <a:pt x="119" y="148"/>
                            <a:pt x="127" y="140"/>
                            <a:pt x="127" y="129"/>
                          </a:cubicBezTo>
                          <a:lnTo>
                            <a:pt x="127" y="92"/>
                          </a:lnTo>
                          <a:lnTo>
                            <a:pt x="165" y="92"/>
                          </a:lnTo>
                          <a:cubicBezTo>
                            <a:pt x="167" y="92"/>
                            <a:pt x="169" y="90"/>
                            <a:pt x="169" y="87"/>
                          </a:cubicBezTo>
                          <a:lnTo>
                            <a:pt x="169" y="84"/>
                          </a:lnTo>
                          <a:cubicBezTo>
                            <a:pt x="169" y="83"/>
                            <a:pt x="169" y="82"/>
                            <a:pt x="168" y="81"/>
                          </a:cubicBezTo>
                          <a:lnTo>
                            <a:pt x="88" y="1"/>
                          </a:lnTo>
                          <a:cubicBezTo>
                            <a:pt x="86" y="0"/>
                            <a:pt x="83" y="0"/>
                            <a:pt x="82" y="1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39" name="Key">
                    <a:extLst>
                      <a:ext uri="{FF2B5EF4-FFF2-40B4-BE49-F238E27FC236}">
                        <a16:creationId xmlns:a16="http://schemas.microsoft.com/office/drawing/2014/main" id="{687DBB9B-DF61-4E0E-BA23-7C6CC6E46D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89600" y="3327400"/>
                    <a:ext cx="257175" cy="271463"/>
                  </a:xfrm>
                  <a:custGeom>
                    <a:avLst/>
                    <a:gdLst>
                      <a:gd name="T0" fmla="*/ 305 w 338"/>
                      <a:gd name="T1" fmla="*/ 356 h 356"/>
                      <a:gd name="T2" fmla="*/ 277 w 338"/>
                      <a:gd name="T3" fmla="*/ 356 h 356"/>
                      <a:gd name="T4" fmla="*/ 61 w 338"/>
                      <a:gd name="T5" fmla="*/ 356 h 356"/>
                      <a:gd name="T6" fmla="*/ 33 w 338"/>
                      <a:gd name="T7" fmla="*/ 356 h 356"/>
                      <a:gd name="T8" fmla="*/ 0 w 338"/>
                      <a:gd name="T9" fmla="*/ 323 h 356"/>
                      <a:gd name="T10" fmla="*/ 0 w 338"/>
                      <a:gd name="T11" fmla="*/ 274 h 356"/>
                      <a:gd name="T12" fmla="*/ 0 w 338"/>
                      <a:gd name="T13" fmla="*/ 91 h 356"/>
                      <a:gd name="T14" fmla="*/ 0 w 338"/>
                      <a:gd name="T15" fmla="*/ 33 h 356"/>
                      <a:gd name="T16" fmla="*/ 33 w 338"/>
                      <a:gd name="T17" fmla="*/ 0 h 356"/>
                      <a:gd name="T18" fmla="*/ 61 w 338"/>
                      <a:gd name="T19" fmla="*/ 0 h 356"/>
                      <a:gd name="T20" fmla="*/ 277 w 338"/>
                      <a:gd name="T21" fmla="*/ 0 h 356"/>
                      <a:gd name="T22" fmla="*/ 305 w 338"/>
                      <a:gd name="T23" fmla="*/ 0 h 356"/>
                      <a:gd name="T24" fmla="*/ 338 w 338"/>
                      <a:gd name="T25" fmla="*/ 33 h 356"/>
                      <a:gd name="T26" fmla="*/ 338 w 338"/>
                      <a:gd name="T27" fmla="*/ 91 h 356"/>
                      <a:gd name="T28" fmla="*/ 338 w 338"/>
                      <a:gd name="T29" fmla="*/ 274 h 356"/>
                      <a:gd name="T30" fmla="*/ 338 w 338"/>
                      <a:gd name="T31" fmla="*/ 323 h 356"/>
                      <a:gd name="T32" fmla="*/ 305 w 338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38" h="356">
                        <a:moveTo>
                          <a:pt x="305" y="356"/>
                        </a:moveTo>
                        <a:lnTo>
                          <a:pt x="277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3"/>
                        </a:cubicBezTo>
                        <a:lnTo>
                          <a:pt x="0" y="274"/>
                        </a:lnTo>
                        <a:lnTo>
                          <a:pt x="0" y="91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277" y="0"/>
                        </a:lnTo>
                        <a:lnTo>
                          <a:pt x="305" y="0"/>
                        </a:lnTo>
                        <a:cubicBezTo>
                          <a:pt x="323" y="0"/>
                          <a:pt x="338" y="15"/>
                          <a:pt x="338" y="33"/>
                        </a:cubicBezTo>
                        <a:lnTo>
                          <a:pt x="338" y="91"/>
                        </a:lnTo>
                        <a:lnTo>
                          <a:pt x="338" y="274"/>
                        </a:lnTo>
                        <a:lnTo>
                          <a:pt x="338" y="323"/>
                        </a:lnTo>
                        <a:cubicBezTo>
                          <a:pt x="338" y="342"/>
                          <a:pt x="323" y="356"/>
                          <a:pt x="305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0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35" name="Numbers Key">
                    <a:extLst>
                      <a:ext uri="{FF2B5EF4-FFF2-40B4-BE49-F238E27FC236}">
                        <a16:creationId xmlns:a16="http://schemas.microsoft.com/office/drawing/2014/main" id="{5D0C8222-051E-4838-8714-BD30CD7C86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03638" y="3713163"/>
                    <a:ext cx="244475" cy="271463"/>
                  </a:xfrm>
                  <a:custGeom>
                    <a:avLst/>
                    <a:gdLst>
                      <a:gd name="T0" fmla="*/ 286 w 319"/>
                      <a:gd name="T1" fmla="*/ 356 h 356"/>
                      <a:gd name="T2" fmla="*/ 258 w 319"/>
                      <a:gd name="T3" fmla="*/ 356 h 356"/>
                      <a:gd name="T4" fmla="*/ 61 w 319"/>
                      <a:gd name="T5" fmla="*/ 356 h 356"/>
                      <a:gd name="T6" fmla="*/ 33 w 319"/>
                      <a:gd name="T7" fmla="*/ 356 h 356"/>
                      <a:gd name="T8" fmla="*/ 0 w 319"/>
                      <a:gd name="T9" fmla="*/ 324 h 356"/>
                      <a:gd name="T10" fmla="*/ 0 w 319"/>
                      <a:gd name="T11" fmla="*/ 274 h 356"/>
                      <a:gd name="T12" fmla="*/ 0 w 319"/>
                      <a:gd name="T13" fmla="*/ 92 h 356"/>
                      <a:gd name="T14" fmla="*/ 0 w 319"/>
                      <a:gd name="T15" fmla="*/ 33 h 356"/>
                      <a:gd name="T16" fmla="*/ 33 w 319"/>
                      <a:gd name="T17" fmla="*/ 0 h 356"/>
                      <a:gd name="T18" fmla="*/ 61 w 319"/>
                      <a:gd name="T19" fmla="*/ 0 h 356"/>
                      <a:gd name="T20" fmla="*/ 258 w 319"/>
                      <a:gd name="T21" fmla="*/ 0 h 356"/>
                      <a:gd name="T22" fmla="*/ 286 w 319"/>
                      <a:gd name="T23" fmla="*/ 0 h 356"/>
                      <a:gd name="T24" fmla="*/ 319 w 319"/>
                      <a:gd name="T25" fmla="*/ 33 h 356"/>
                      <a:gd name="T26" fmla="*/ 319 w 319"/>
                      <a:gd name="T27" fmla="*/ 92 h 356"/>
                      <a:gd name="T28" fmla="*/ 319 w 319"/>
                      <a:gd name="T29" fmla="*/ 274 h 356"/>
                      <a:gd name="T30" fmla="*/ 319 w 319"/>
                      <a:gd name="T31" fmla="*/ 324 h 356"/>
                      <a:gd name="T32" fmla="*/ 286 w 319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19" h="356">
                        <a:moveTo>
                          <a:pt x="286" y="356"/>
                        </a:moveTo>
                        <a:lnTo>
                          <a:pt x="258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258" y="0"/>
                        </a:lnTo>
                        <a:lnTo>
                          <a:pt x="286" y="0"/>
                        </a:lnTo>
                        <a:cubicBezTo>
                          <a:pt x="304" y="0"/>
                          <a:pt x="319" y="15"/>
                          <a:pt x="319" y="33"/>
                        </a:cubicBezTo>
                        <a:lnTo>
                          <a:pt x="319" y="92"/>
                        </a:lnTo>
                        <a:lnTo>
                          <a:pt x="319" y="274"/>
                        </a:lnTo>
                        <a:lnTo>
                          <a:pt x="319" y="324"/>
                        </a:lnTo>
                        <a:cubicBezTo>
                          <a:pt x="319" y="342"/>
                          <a:pt x="304" y="356"/>
                          <a:pt x="286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0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123</a:t>
                    </a:r>
                  </a:p>
                </p:txBody>
              </p:sp>
              <p:grpSp>
                <p:nvGrpSpPr>
                  <p:cNvPr id="136" name="Microphone Key">
                    <a:extLst>
                      <a:ext uri="{FF2B5EF4-FFF2-40B4-BE49-F238E27FC236}">
                        <a16:creationId xmlns:a16="http://schemas.microsoft.com/office/drawing/2014/main" id="{3BEEA70C-9CF2-49DD-B88D-1B482B0D5AE1}"/>
                      </a:ext>
                    </a:extLst>
                  </p:cNvPr>
                  <p:cNvGrpSpPr/>
                  <p:nvPr/>
                </p:nvGrpSpPr>
                <p:grpSpPr>
                  <a:xfrm>
                    <a:off x="3989388" y="3713163"/>
                    <a:ext cx="244475" cy="271463"/>
                    <a:chOff x="3989388" y="3713163"/>
                    <a:chExt cx="244475" cy="271463"/>
                  </a:xfrm>
                </p:grpSpPr>
                <p:sp>
                  <p:nvSpPr>
                    <p:cNvPr id="137" name="Key">
                      <a:extLst>
                        <a:ext uri="{FF2B5EF4-FFF2-40B4-BE49-F238E27FC236}">
                          <a16:creationId xmlns:a16="http://schemas.microsoft.com/office/drawing/2014/main" id="{6F798DEF-0DE7-413D-B35A-B067A5A80DD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89388" y="3713163"/>
                      <a:ext cx="244475" cy="271463"/>
                    </a:xfrm>
                    <a:custGeom>
                      <a:avLst/>
                      <a:gdLst>
                        <a:gd name="T0" fmla="*/ 286 w 319"/>
                        <a:gd name="T1" fmla="*/ 356 h 356"/>
                        <a:gd name="T2" fmla="*/ 258 w 319"/>
                        <a:gd name="T3" fmla="*/ 356 h 356"/>
                        <a:gd name="T4" fmla="*/ 61 w 319"/>
                        <a:gd name="T5" fmla="*/ 356 h 356"/>
                        <a:gd name="T6" fmla="*/ 33 w 319"/>
                        <a:gd name="T7" fmla="*/ 356 h 356"/>
                        <a:gd name="T8" fmla="*/ 0 w 319"/>
                        <a:gd name="T9" fmla="*/ 324 h 356"/>
                        <a:gd name="T10" fmla="*/ 0 w 319"/>
                        <a:gd name="T11" fmla="*/ 274 h 356"/>
                        <a:gd name="T12" fmla="*/ 0 w 319"/>
                        <a:gd name="T13" fmla="*/ 92 h 356"/>
                        <a:gd name="T14" fmla="*/ 0 w 319"/>
                        <a:gd name="T15" fmla="*/ 33 h 356"/>
                        <a:gd name="T16" fmla="*/ 33 w 319"/>
                        <a:gd name="T17" fmla="*/ 0 h 356"/>
                        <a:gd name="T18" fmla="*/ 61 w 319"/>
                        <a:gd name="T19" fmla="*/ 0 h 356"/>
                        <a:gd name="T20" fmla="*/ 258 w 319"/>
                        <a:gd name="T21" fmla="*/ 0 h 356"/>
                        <a:gd name="T22" fmla="*/ 286 w 319"/>
                        <a:gd name="T23" fmla="*/ 0 h 356"/>
                        <a:gd name="T24" fmla="*/ 319 w 319"/>
                        <a:gd name="T25" fmla="*/ 33 h 356"/>
                        <a:gd name="T26" fmla="*/ 319 w 319"/>
                        <a:gd name="T27" fmla="*/ 92 h 356"/>
                        <a:gd name="T28" fmla="*/ 319 w 319"/>
                        <a:gd name="T29" fmla="*/ 274 h 356"/>
                        <a:gd name="T30" fmla="*/ 319 w 319"/>
                        <a:gd name="T31" fmla="*/ 324 h 356"/>
                        <a:gd name="T32" fmla="*/ 286 w 319"/>
                        <a:gd name="T33" fmla="*/ 356 h 3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319" h="356">
                          <a:moveTo>
                            <a:pt x="286" y="356"/>
                          </a:moveTo>
                          <a:lnTo>
                            <a:pt x="258" y="356"/>
                          </a:lnTo>
                          <a:lnTo>
                            <a:pt x="61" y="356"/>
                          </a:lnTo>
                          <a:lnTo>
                            <a:pt x="33" y="356"/>
                          </a:lnTo>
                          <a:cubicBezTo>
                            <a:pt x="15" y="356"/>
                            <a:pt x="0" y="342"/>
                            <a:pt x="0" y="324"/>
                          </a:cubicBezTo>
                          <a:lnTo>
                            <a:pt x="0" y="274"/>
                          </a:lnTo>
                          <a:lnTo>
                            <a:pt x="0" y="92"/>
                          </a:lnTo>
                          <a:lnTo>
                            <a:pt x="0" y="33"/>
                          </a:lnTo>
                          <a:cubicBezTo>
                            <a:pt x="0" y="15"/>
                            <a:pt x="15" y="0"/>
                            <a:pt x="33" y="0"/>
                          </a:cubicBezTo>
                          <a:lnTo>
                            <a:pt x="61" y="0"/>
                          </a:lnTo>
                          <a:lnTo>
                            <a:pt x="258" y="0"/>
                          </a:lnTo>
                          <a:lnTo>
                            <a:pt x="286" y="0"/>
                          </a:lnTo>
                          <a:cubicBezTo>
                            <a:pt x="304" y="0"/>
                            <a:pt x="319" y="15"/>
                            <a:pt x="319" y="33"/>
                          </a:cubicBezTo>
                          <a:lnTo>
                            <a:pt x="319" y="92"/>
                          </a:lnTo>
                          <a:lnTo>
                            <a:pt x="319" y="274"/>
                          </a:lnTo>
                          <a:lnTo>
                            <a:pt x="319" y="324"/>
                          </a:lnTo>
                          <a:cubicBezTo>
                            <a:pt x="319" y="342"/>
                            <a:pt x="304" y="356"/>
                            <a:pt x="286" y="356"/>
                          </a:cubicBezTo>
                        </a:path>
                      </a:pathLst>
                    </a:custGeom>
                    <a:solidFill>
                      <a:srgbClr val="ACB4BE"/>
                    </a:solidFill>
                    <a:ln>
                      <a:noFill/>
                    </a:ln>
                    <a:effectLst>
                      <a:outerShdw dist="6350" dir="5400000" algn="t" rotWithShape="0">
                        <a:prstClr val="black">
                          <a:alpha val="30000"/>
                        </a:prstClr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00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38" name="Microphone Icon">
                      <a:extLst>
                        <a:ext uri="{FF2B5EF4-FFF2-40B4-BE49-F238E27FC236}">
                          <a16:creationId xmlns:a16="http://schemas.microsoft.com/office/drawing/2014/main" id="{37D608E6-1685-44BB-AC94-20691B788DD9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072731" y="3785395"/>
                      <a:ext cx="77788" cy="142875"/>
                    </a:xfrm>
                    <a:custGeom>
                      <a:avLst/>
                      <a:gdLst>
                        <a:gd name="T0" fmla="*/ 51 w 103"/>
                        <a:gd name="T1" fmla="*/ 0 h 188"/>
                        <a:gd name="T2" fmla="*/ 19 w 103"/>
                        <a:gd name="T3" fmla="*/ 33 h 188"/>
                        <a:gd name="T4" fmla="*/ 19 w 103"/>
                        <a:gd name="T5" fmla="*/ 99 h 188"/>
                        <a:gd name="T6" fmla="*/ 51 w 103"/>
                        <a:gd name="T7" fmla="*/ 132 h 188"/>
                        <a:gd name="T8" fmla="*/ 52 w 103"/>
                        <a:gd name="T9" fmla="*/ 132 h 188"/>
                        <a:gd name="T10" fmla="*/ 85 w 103"/>
                        <a:gd name="T11" fmla="*/ 99 h 188"/>
                        <a:gd name="T12" fmla="*/ 85 w 103"/>
                        <a:gd name="T13" fmla="*/ 33 h 188"/>
                        <a:gd name="T14" fmla="*/ 52 w 103"/>
                        <a:gd name="T15" fmla="*/ 0 h 188"/>
                        <a:gd name="T16" fmla="*/ 51 w 103"/>
                        <a:gd name="T17" fmla="*/ 0 h 188"/>
                        <a:gd name="T18" fmla="*/ 51 w 103"/>
                        <a:gd name="T19" fmla="*/ 10 h 188"/>
                        <a:gd name="T20" fmla="*/ 52 w 103"/>
                        <a:gd name="T21" fmla="*/ 10 h 188"/>
                        <a:gd name="T22" fmla="*/ 75 w 103"/>
                        <a:gd name="T23" fmla="*/ 33 h 188"/>
                        <a:gd name="T24" fmla="*/ 75 w 103"/>
                        <a:gd name="T25" fmla="*/ 99 h 188"/>
                        <a:gd name="T26" fmla="*/ 52 w 103"/>
                        <a:gd name="T27" fmla="*/ 122 h 188"/>
                        <a:gd name="T28" fmla="*/ 51 w 103"/>
                        <a:gd name="T29" fmla="*/ 122 h 188"/>
                        <a:gd name="T30" fmla="*/ 28 w 103"/>
                        <a:gd name="T31" fmla="*/ 99 h 188"/>
                        <a:gd name="T32" fmla="*/ 28 w 103"/>
                        <a:gd name="T33" fmla="*/ 33 h 188"/>
                        <a:gd name="T34" fmla="*/ 51 w 103"/>
                        <a:gd name="T35" fmla="*/ 10 h 188"/>
                        <a:gd name="T36" fmla="*/ 0 w 103"/>
                        <a:gd name="T37" fmla="*/ 66 h 188"/>
                        <a:gd name="T38" fmla="*/ 0 w 103"/>
                        <a:gd name="T39" fmla="*/ 99 h 188"/>
                        <a:gd name="T40" fmla="*/ 47 w 103"/>
                        <a:gd name="T41" fmla="*/ 150 h 188"/>
                        <a:gd name="T42" fmla="*/ 47 w 103"/>
                        <a:gd name="T43" fmla="*/ 178 h 188"/>
                        <a:gd name="T44" fmla="*/ 19 w 103"/>
                        <a:gd name="T45" fmla="*/ 178 h 188"/>
                        <a:gd name="T46" fmla="*/ 19 w 103"/>
                        <a:gd name="T47" fmla="*/ 188 h 188"/>
                        <a:gd name="T48" fmla="*/ 85 w 103"/>
                        <a:gd name="T49" fmla="*/ 188 h 188"/>
                        <a:gd name="T50" fmla="*/ 85 w 103"/>
                        <a:gd name="T51" fmla="*/ 178 h 188"/>
                        <a:gd name="T52" fmla="*/ 57 w 103"/>
                        <a:gd name="T53" fmla="*/ 178 h 188"/>
                        <a:gd name="T54" fmla="*/ 57 w 103"/>
                        <a:gd name="T55" fmla="*/ 150 h 188"/>
                        <a:gd name="T56" fmla="*/ 103 w 103"/>
                        <a:gd name="T57" fmla="*/ 99 h 188"/>
                        <a:gd name="T58" fmla="*/ 103 w 103"/>
                        <a:gd name="T59" fmla="*/ 66 h 188"/>
                        <a:gd name="T60" fmla="*/ 94 w 103"/>
                        <a:gd name="T61" fmla="*/ 66 h 188"/>
                        <a:gd name="T62" fmla="*/ 94 w 103"/>
                        <a:gd name="T63" fmla="*/ 99 h 188"/>
                        <a:gd name="T64" fmla="*/ 52 w 103"/>
                        <a:gd name="T65" fmla="*/ 141 h 188"/>
                        <a:gd name="T66" fmla="*/ 51 w 103"/>
                        <a:gd name="T67" fmla="*/ 141 h 188"/>
                        <a:gd name="T68" fmla="*/ 10 w 103"/>
                        <a:gd name="T69" fmla="*/ 99 h 188"/>
                        <a:gd name="T70" fmla="*/ 10 w 103"/>
                        <a:gd name="T71" fmla="*/ 66 h 188"/>
                        <a:gd name="T72" fmla="*/ 0 w 103"/>
                        <a:gd name="T73" fmla="*/ 66 h 1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03" h="188">
                          <a:moveTo>
                            <a:pt x="51" y="0"/>
                          </a:moveTo>
                          <a:cubicBezTo>
                            <a:pt x="34" y="0"/>
                            <a:pt x="19" y="15"/>
                            <a:pt x="19" y="33"/>
                          </a:cubicBezTo>
                          <a:lnTo>
                            <a:pt x="19" y="99"/>
                          </a:lnTo>
                          <a:cubicBezTo>
                            <a:pt x="19" y="117"/>
                            <a:pt x="34" y="132"/>
                            <a:pt x="51" y="132"/>
                          </a:cubicBezTo>
                          <a:lnTo>
                            <a:pt x="52" y="132"/>
                          </a:lnTo>
                          <a:cubicBezTo>
                            <a:pt x="70" y="132"/>
                            <a:pt x="85" y="117"/>
                            <a:pt x="85" y="99"/>
                          </a:cubicBezTo>
                          <a:lnTo>
                            <a:pt x="85" y="33"/>
                          </a:lnTo>
                          <a:cubicBezTo>
                            <a:pt x="85" y="15"/>
                            <a:pt x="70" y="0"/>
                            <a:pt x="52" y="0"/>
                          </a:cubicBezTo>
                          <a:lnTo>
                            <a:pt x="51" y="0"/>
                          </a:lnTo>
                          <a:close/>
                          <a:moveTo>
                            <a:pt x="51" y="10"/>
                          </a:moveTo>
                          <a:lnTo>
                            <a:pt x="52" y="10"/>
                          </a:lnTo>
                          <a:cubicBezTo>
                            <a:pt x="65" y="10"/>
                            <a:pt x="75" y="20"/>
                            <a:pt x="75" y="33"/>
                          </a:cubicBezTo>
                          <a:lnTo>
                            <a:pt x="75" y="99"/>
                          </a:lnTo>
                          <a:cubicBezTo>
                            <a:pt x="75" y="112"/>
                            <a:pt x="65" y="122"/>
                            <a:pt x="52" y="122"/>
                          </a:cubicBezTo>
                          <a:lnTo>
                            <a:pt x="51" y="122"/>
                          </a:lnTo>
                          <a:cubicBezTo>
                            <a:pt x="39" y="122"/>
                            <a:pt x="28" y="112"/>
                            <a:pt x="28" y="99"/>
                          </a:cubicBezTo>
                          <a:lnTo>
                            <a:pt x="28" y="33"/>
                          </a:lnTo>
                          <a:cubicBezTo>
                            <a:pt x="28" y="20"/>
                            <a:pt x="39" y="10"/>
                            <a:pt x="51" y="10"/>
                          </a:cubicBezTo>
                          <a:close/>
                          <a:moveTo>
                            <a:pt x="0" y="66"/>
                          </a:moveTo>
                          <a:lnTo>
                            <a:pt x="0" y="99"/>
                          </a:lnTo>
                          <a:cubicBezTo>
                            <a:pt x="0" y="126"/>
                            <a:pt x="21" y="148"/>
                            <a:pt x="47" y="150"/>
                          </a:cubicBezTo>
                          <a:lnTo>
                            <a:pt x="47" y="178"/>
                          </a:lnTo>
                          <a:lnTo>
                            <a:pt x="19" y="178"/>
                          </a:lnTo>
                          <a:lnTo>
                            <a:pt x="19" y="188"/>
                          </a:lnTo>
                          <a:lnTo>
                            <a:pt x="85" y="188"/>
                          </a:lnTo>
                          <a:lnTo>
                            <a:pt x="85" y="178"/>
                          </a:lnTo>
                          <a:lnTo>
                            <a:pt x="57" y="178"/>
                          </a:lnTo>
                          <a:lnTo>
                            <a:pt x="57" y="150"/>
                          </a:lnTo>
                          <a:cubicBezTo>
                            <a:pt x="83" y="148"/>
                            <a:pt x="103" y="126"/>
                            <a:pt x="103" y="99"/>
                          </a:cubicBezTo>
                          <a:lnTo>
                            <a:pt x="103" y="66"/>
                          </a:lnTo>
                          <a:lnTo>
                            <a:pt x="94" y="66"/>
                          </a:lnTo>
                          <a:lnTo>
                            <a:pt x="94" y="99"/>
                          </a:lnTo>
                          <a:cubicBezTo>
                            <a:pt x="94" y="122"/>
                            <a:pt x="75" y="141"/>
                            <a:pt x="52" y="141"/>
                          </a:cubicBezTo>
                          <a:lnTo>
                            <a:pt x="51" y="141"/>
                          </a:lnTo>
                          <a:cubicBezTo>
                            <a:pt x="28" y="141"/>
                            <a:pt x="10" y="122"/>
                            <a:pt x="10" y="99"/>
                          </a:cubicBezTo>
                          <a:lnTo>
                            <a:pt x="10" y="66"/>
                          </a:lnTo>
                          <a:lnTo>
                            <a:pt x="0" y="6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85" name="Toolbar">
                  <a:extLst>
                    <a:ext uri="{FF2B5EF4-FFF2-40B4-BE49-F238E27FC236}">
                      <a16:creationId xmlns:a16="http://schemas.microsoft.com/office/drawing/2014/main" id="{654CD460-D56B-4950-AE01-F95EF552AAF7}"/>
                    </a:ext>
                  </a:extLst>
                </p:cNvPr>
                <p:cNvGrpSpPr/>
                <p:nvPr/>
              </p:nvGrpSpPr>
              <p:grpSpPr>
                <a:xfrm>
                  <a:off x="595686" y="1550960"/>
                  <a:ext cx="2286000" cy="314325"/>
                  <a:chOff x="595686" y="1550960"/>
                  <a:chExt cx="2286000" cy="314325"/>
                </a:xfrm>
              </p:grpSpPr>
              <p:sp>
                <p:nvSpPr>
                  <p:cNvPr id="98" name="Toolbar Background">
                    <a:extLst>
                      <a:ext uri="{FF2B5EF4-FFF2-40B4-BE49-F238E27FC236}">
                        <a16:creationId xmlns:a16="http://schemas.microsoft.com/office/drawing/2014/main" id="{B28BC7E7-E6DE-424C-A559-FA72716BDF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550960"/>
                    <a:ext cx="2286000" cy="314325"/>
                  </a:xfrm>
                  <a:prstGeom prst="rect">
                    <a:avLst/>
                  </a:prstGeom>
                  <a:solidFill>
                    <a:srgbClr val="F6F6F6">
                      <a:alpha val="9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음식추천</a:t>
                    </a:r>
                    <a:endParaRPr lang="en-US" sz="10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99" name="Divider">
                    <a:extLst>
                      <a:ext uri="{FF2B5EF4-FFF2-40B4-BE49-F238E27FC236}">
                        <a16:creationId xmlns:a16="http://schemas.microsoft.com/office/drawing/2014/main" id="{8EEF9FDF-AB61-4B40-95DA-66FEF78F2689}"/>
                      </a:ext>
                    </a:extLst>
                  </p:cNvPr>
                  <p:cNvCxnSpPr/>
                  <p:nvPr/>
                </p:nvCxnSpPr>
                <p:spPr>
                  <a:xfrm>
                    <a:off x="595686" y="1865285"/>
                    <a:ext cx="2286000" cy="0"/>
                  </a:xfrm>
                  <a:prstGeom prst="line">
                    <a:avLst/>
                  </a:prstGeom>
                  <a:ln w="3175">
                    <a:solidFill>
                      <a:srgbClr val="000000">
                        <a:alpha val="3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Cancel Button">
                    <a:extLst>
                      <a:ext uri="{FF2B5EF4-FFF2-40B4-BE49-F238E27FC236}">
                        <a16:creationId xmlns:a16="http://schemas.microsoft.com/office/drawing/2014/main" id="{61FC09C0-0709-44EB-8A76-C55ED14A51BF}"/>
                      </a:ext>
                    </a:extLst>
                  </p:cNvPr>
                  <p:cNvSpPr txBox="1"/>
                  <p:nvPr/>
                </p:nvSpPr>
                <p:spPr>
                  <a:xfrm>
                    <a:off x="2510113" y="1643635"/>
                    <a:ext cx="25648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dirty="0">
                        <a:solidFill>
                          <a:srgbClr val="007A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찾기</a:t>
                    </a:r>
                    <a:endParaRPr lang="en-US" sz="1000" dirty="0">
                      <a:solidFill>
                        <a:srgbClr val="007A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1" name="Send Button">
                    <a:extLst>
                      <a:ext uri="{FF2B5EF4-FFF2-40B4-BE49-F238E27FC236}">
                        <a16:creationId xmlns:a16="http://schemas.microsoft.com/office/drawing/2014/main" id="{842FEEA9-B335-408B-9280-33632511767B}"/>
                      </a:ext>
                    </a:extLst>
                  </p:cNvPr>
                  <p:cNvSpPr txBox="1"/>
                  <p:nvPr/>
                </p:nvSpPr>
                <p:spPr>
                  <a:xfrm>
                    <a:off x="678757" y="1639116"/>
                    <a:ext cx="25648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ko-KR" altLang="en-US" sz="10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취소</a:t>
                    </a:r>
                    <a:endParaRPr lang="en-US" sz="10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6" name="Message Controls">
                  <a:extLst>
                    <a:ext uri="{FF2B5EF4-FFF2-40B4-BE49-F238E27FC236}">
                      <a16:creationId xmlns:a16="http://schemas.microsoft.com/office/drawing/2014/main" id="{45445049-805C-4166-BBDE-EB468438642E}"/>
                    </a:ext>
                  </a:extLst>
                </p:cNvPr>
                <p:cNvGrpSpPr/>
                <p:nvPr/>
              </p:nvGrpSpPr>
              <p:grpSpPr>
                <a:xfrm>
                  <a:off x="693951" y="1954980"/>
                  <a:ext cx="2187735" cy="1467351"/>
                  <a:chOff x="693951" y="1954980"/>
                  <a:chExt cx="2187735" cy="1467351"/>
                </a:xfrm>
              </p:grpSpPr>
              <p:sp>
                <p:nvSpPr>
                  <p:cNvPr id="96" name="Circle">
                    <a:extLst>
                      <a:ext uri="{FF2B5EF4-FFF2-40B4-BE49-F238E27FC236}">
                        <a16:creationId xmlns:a16="http://schemas.microsoft.com/office/drawing/2014/main" id="{71B8E69C-502D-40D1-A778-9D1657F90227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622923" y="1954980"/>
                    <a:ext cx="157163" cy="157163"/>
                  </a:xfrm>
                  <a:custGeom>
                    <a:avLst/>
                    <a:gdLst>
                      <a:gd name="T0" fmla="*/ 103 w 206"/>
                      <a:gd name="T1" fmla="*/ 0 h 206"/>
                      <a:gd name="T2" fmla="*/ 0 w 206"/>
                      <a:gd name="T3" fmla="*/ 103 h 206"/>
                      <a:gd name="T4" fmla="*/ 103 w 206"/>
                      <a:gd name="T5" fmla="*/ 206 h 206"/>
                      <a:gd name="T6" fmla="*/ 206 w 206"/>
                      <a:gd name="T7" fmla="*/ 103 h 206"/>
                      <a:gd name="T8" fmla="*/ 103 w 206"/>
                      <a:gd name="T9" fmla="*/ 0 h 206"/>
                      <a:gd name="T10" fmla="*/ 103 w 206"/>
                      <a:gd name="T11" fmla="*/ 9 h 206"/>
                      <a:gd name="T12" fmla="*/ 197 w 206"/>
                      <a:gd name="T13" fmla="*/ 103 h 206"/>
                      <a:gd name="T14" fmla="*/ 103 w 206"/>
                      <a:gd name="T15" fmla="*/ 197 h 206"/>
                      <a:gd name="T16" fmla="*/ 10 w 206"/>
                      <a:gd name="T17" fmla="*/ 103 h 206"/>
                      <a:gd name="T18" fmla="*/ 103 w 206"/>
                      <a:gd name="T19" fmla="*/ 9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06" h="206">
                        <a:moveTo>
                          <a:pt x="103" y="0"/>
                        </a:moveTo>
                        <a:cubicBezTo>
                          <a:pt x="46" y="0"/>
                          <a:pt x="0" y="46"/>
                          <a:pt x="0" y="103"/>
                        </a:cubicBezTo>
                        <a:cubicBezTo>
                          <a:pt x="0" y="160"/>
                          <a:pt x="46" y="206"/>
                          <a:pt x="103" y="206"/>
                        </a:cubicBezTo>
                        <a:cubicBezTo>
                          <a:pt x="160" y="206"/>
                          <a:pt x="206" y="160"/>
                          <a:pt x="206" y="103"/>
                        </a:cubicBezTo>
                        <a:cubicBezTo>
                          <a:pt x="206" y="46"/>
                          <a:pt x="160" y="0"/>
                          <a:pt x="103" y="0"/>
                        </a:cubicBezTo>
                        <a:moveTo>
                          <a:pt x="103" y="9"/>
                        </a:moveTo>
                        <a:cubicBezTo>
                          <a:pt x="155" y="9"/>
                          <a:pt x="197" y="51"/>
                          <a:pt x="197" y="103"/>
                        </a:cubicBezTo>
                        <a:cubicBezTo>
                          <a:pt x="197" y="155"/>
                          <a:pt x="155" y="197"/>
                          <a:pt x="103" y="197"/>
                        </a:cubicBezTo>
                        <a:cubicBezTo>
                          <a:pt x="52" y="197"/>
                          <a:pt x="10" y="155"/>
                          <a:pt x="10" y="103"/>
                        </a:cubicBezTo>
                        <a:cubicBezTo>
                          <a:pt x="10" y="51"/>
                          <a:pt x="52" y="9"/>
                          <a:pt x="103" y="9"/>
                        </a:cubicBezTo>
                      </a:path>
                    </a:pathLst>
                  </a:custGeom>
                  <a:solidFill>
                    <a:srgbClr val="007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1" name="Subject Field">
                    <a:extLst>
                      <a:ext uri="{FF2B5EF4-FFF2-40B4-BE49-F238E27FC236}">
                        <a16:creationId xmlns:a16="http://schemas.microsoft.com/office/drawing/2014/main" id="{6B0AA894-6A84-484D-B2B4-48394EDC8A50}"/>
                      </a:ext>
                    </a:extLst>
                  </p:cNvPr>
                  <p:cNvSpPr txBox="1"/>
                  <p:nvPr/>
                </p:nvSpPr>
                <p:spPr>
                  <a:xfrm>
                    <a:off x="693951" y="2621339"/>
                    <a:ext cx="524246" cy="175433"/>
                  </a:xfrm>
                  <a:prstGeom prst="rect">
                    <a:avLst/>
                  </a:prstGeom>
                  <a:noFill/>
                </p:spPr>
                <p:txBody>
                  <a:bodyPr wrap="none" lIns="18288" tIns="18288" rIns="18288" bIns="18288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음식종류</a:t>
                    </a:r>
                    <a:r>
                      <a:rPr lang="en-US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:</a:t>
                    </a:r>
                  </a:p>
                </p:txBody>
              </p:sp>
              <p:cxnSp>
                <p:nvCxnSpPr>
                  <p:cNvPr id="93" name="Line">
                    <a:extLst>
                      <a:ext uri="{FF2B5EF4-FFF2-40B4-BE49-F238E27FC236}">
                        <a16:creationId xmlns:a16="http://schemas.microsoft.com/office/drawing/2014/main" id="{E68C4BAC-86E2-472C-87BD-2E3935FBB3C7}"/>
                      </a:ext>
                    </a:extLst>
                  </p:cNvPr>
                  <p:cNvCxnSpPr/>
                  <p:nvPr/>
                </p:nvCxnSpPr>
                <p:spPr>
                  <a:xfrm>
                    <a:off x="702048" y="2595226"/>
                    <a:ext cx="2179638" cy="0"/>
                  </a:xfrm>
                  <a:prstGeom prst="line">
                    <a:avLst/>
                  </a:prstGeom>
                  <a:ln w="3175">
                    <a:solidFill>
                      <a:srgbClr val="C8C8C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Line">
                    <a:extLst>
                      <a:ext uri="{FF2B5EF4-FFF2-40B4-BE49-F238E27FC236}">
                        <a16:creationId xmlns:a16="http://schemas.microsoft.com/office/drawing/2014/main" id="{3090195F-3101-4BE9-8D94-910B8B784238}"/>
                      </a:ext>
                    </a:extLst>
                  </p:cNvPr>
                  <p:cNvCxnSpPr/>
                  <p:nvPr/>
                </p:nvCxnSpPr>
                <p:spPr>
                  <a:xfrm>
                    <a:off x="702048" y="2869380"/>
                    <a:ext cx="2179638" cy="0"/>
                  </a:xfrm>
                  <a:prstGeom prst="line">
                    <a:avLst/>
                  </a:prstGeom>
                  <a:ln w="3175">
                    <a:solidFill>
                      <a:srgbClr val="C8C8C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Message">
                    <a:extLst>
                      <a:ext uri="{FF2B5EF4-FFF2-40B4-BE49-F238E27FC236}">
                        <a16:creationId xmlns:a16="http://schemas.microsoft.com/office/drawing/2014/main" id="{E7DEDA26-C44D-4D6B-BABE-558589AE61CC}"/>
                      </a:ext>
                    </a:extLst>
                  </p:cNvPr>
                  <p:cNvSpPr txBox="1"/>
                  <p:nvPr/>
                </p:nvSpPr>
                <p:spPr>
                  <a:xfrm>
                    <a:off x="693951" y="3231510"/>
                    <a:ext cx="36998" cy="190821"/>
                  </a:xfrm>
                  <a:prstGeom prst="rect">
                    <a:avLst/>
                  </a:prstGeom>
                  <a:noFill/>
                </p:spPr>
                <p:txBody>
                  <a:bodyPr wrap="none" lIns="18288" tIns="18288" rIns="18288" bIns="18288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350" name="Actions">
                <a:extLst>
                  <a:ext uri="{FF2B5EF4-FFF2-40B4-BE49-F238E27FC236}">
                    <a16:creationId xmlns:a16="http://schemas.microsoft.com/office/drawing/2014/main" id="{B81326E1-C0BB-4644-A6BD-F33EEB144097}"/>
                  </a:ext>
                </a:extLst>
              </p:cNvPr>
              <p:cNvGrpSpPr/>
              <p:nvPr/>
            </p:nvGrpSpPr>
            <p:grpSpPr>
              <a:xfrm>
                <a:off x="3704789" y="3433324"/>
                <a:ext cx="2280979" cy="1637603"/>
                <a:chOff x="652836" y="3624140"/>
                <a:chExt cx="2173288" cy="1637603"/>
              </a:xfrm>
            </p:grpSpPr>
            <p:sp>
              <p:nvSpPr>
                <p:cNvPr id="351" name="Action">
                  <a:extLst>
                    <a:ext uri="{FF2B5EF4-FFF2-40B4-BE49-F238E27FC236}">
                      <a16:creationId xmlns:a16="http://schemas.microsoft.com/office/drawing/2014/main" id="{10AD283A-98BE-41C6-A912-2D99F741EF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2836" y="4939480"/>
                  <a:ext cx="2173288" cy="322263"/>
                </a:xfrm>
                <a:custGeom>
                  <a:avLst/>
                  <a:gdLst>
                    <a:gd name="T0" fmla="*/ 2850 w 2850"/>
                    <a:gd name="T1" fmla="*/ 380 h 422"/>
                    <a:gd name="T2" fmla="*/ 2808 w 2850"/>
                    <a:gd name="T3" fmla="*/ 422 h 422"/>
                    <a:gd name="T4" fmla="*/ 42 w 2850"/>
                    <a:gd name="T5" fmla="*/ 422 h 422"/>
                    <a:gd name="T6" fmla="*/ 0 w 2850"/>
                    <a:gd name="T7" fmla="*/ 380 h 422"/>
                    <a:gd name="T8" fmla="*/ 0 w 2850"/>
                    <a:gd name="T9" fmla="*/ 42 h 422"/>
                    <a:gd name="T10" fmla="*/ 42 w 2850"/>
                    <a:gd name="T11" fmla="*/ 0 h 422"/>
                    <a:gd name="T12" fmla="*/ 2808 w 2850"/>
                    <a:gd name="T13" fmla="*/ 0 h 422"/>
                    <a:gd name="T14" fmla="*/ 2850 w 2850"/>
                    <a:gd name="T15" fmla="*/ 42 h 422"/>
                    <a:gd name="T16" fmla="*/ 2850 w 2850"/>
                    <a:gd name="T17" fmla="*/ 380 h 4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50" h="422">
                      <a:moveTo>
                        <a:pt x="2850" y="380"/>
                      </a:moveTo>
                      <a:cubicBezTo>
                        <a:pt x="2850" y="403"/>
                        <a:pt x="2831" y="422"/>
                        <a:pt x="2808" y="422"/>
                      </a:cubicBezTo>
                      <a:lnTo>
                        <a:pt x="42" y="422"/>
                      </a:lnTo>
                      <a:cubicBezTo>
                        <a:pt x="19" y="422"/>
                        <a:pt x="0" y="403"/>
                        <a:pt x="0" y="380"/>
                      </a:cubicBezTo>
                      <a:lnTo>
                        <a:pt x="0" y="42"/>
                      </a:lnTo>
                      <a:cubicBezTo>
                        <a:pt x="0" y="19"/>
                        <a:pt x="19" y="0"/>
                        <a:pt x="42" y="0"/>
                      </a:cubicBezTo>
                      <a:lnTo>
                        <a:pt x="2808" y="0"/>
                      </a:lnTo>
                      <a:cubicBezTo>
                        <a:pt x="2831" y="0"/>
                        <a:pt x="2850" y="19"/>
                        <a:pt x="2850" y="42"/>
                      </a:cubicBezTo>
                      <a:lnTo>
                        <a:pt x="2850" y="3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200" dirty="0">
                      <a:solidFill>
                        <a:srgbClr val="007A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Cancel</a:t>
                  </a:r>
                </a:p>
              </p:txBody>
            </p:sp>
            <p:sp>
              <p:nvSpPr>
                <p:cNvPr id="352" name="Action">
                  <a:extLst>
                    <a:ext uri="{FF2B5EF4-FFF2-40B4-BE49-F238E27FC236}">
                      <a16:creationId xmlns:a16="http://schemas.microsoft.com/office/drawing/2014/main" id="{2F011676-8314-446B-A0CA-278D7BACC9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2836" y="4575942"/>
                  <a:ext cx="2173288" cy="311150"/>
                </a:xfrm>
                <a:custGeom>
                  <a:avLst/>
                  <a:gdLst>
                    <a:gd name="T0" fmla="*/ 2808 w 2850"/>
                    <a:gd name="T1" fmla="*/ 408 h 408"/>
                    <a:gd name="T2" fmla="*/ 42 w 2850"/>
                    <a:gd name="T3" fmla="*/ 408 h 408"/>
                    <a:gd name="T4" fmla="*/ 0 w 2850"/>
                    <a:gd name="T5" fmla="*/ 366 h 408"/>
                    <a:gd name="T6" fmla="*/ 0 w 2850"/>
                    <a:gd name="T7" fmla="*/ 0 h 408"/>
                    <a:gd name="T8" fmla="*/ 2850 w 2850"/>
                    <a:gd name="T9" fmla="*/ 0 h 408"/>
                    <a:gd name="T10" fmla="*/ 2850 w 2850"/>
                    <a:gd name="T11" fmla="*/ 366 h 408"/>
                    <a:gd name="T12" fmla="*/ 2808 w 2850"/>
                    <a:gd name="T13" fmla="*/ 408 h 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50" h="408">
                      <a:moveTo>
                        <a:pt x="2808" y="408"/>
                      </a:moveTo>
                      <a:lnTo>
                        <a:pt x="42" y="408"/>
                      </a:lnTo>
                      <a:cubicBezTo>
                        <a:pt x="19" y="408"/>
                        <a:pt x="0" y="389"/>
                        <a:pt x="0" y="366"/>
                      </a:cubicBezTo>
                      <a:lnTo>
                        <a:pt x="0" y="0"/>
                      </a:lnTo>
                      <a:lnTo>
                        <a:pt x="2850" y="0"/>
                      </a:lnTo>
                      <a:lnTo>
                        <a:pt x="2850" y="366"/>
                      </a:lnTo>
                      <a:cubicBezTo>
                        <a:pt x="2850" y="389"/>
                        <a:pt x="2831" y="408"/>
                        <a:pt x="2808" y="408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200" dirty="0">
                      <a:solidFill>
                        <a:srgbClr val="007A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식자재</a:t>
                  </a:r>
                  <a:endParaRPr lang="en-US" sz="1200" dirty="0">
                    <a:solidFill>
                      <a:srgbClr val="007A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3" name="Action">
                  <a:extLst>
                    <a:ext uri="{FF2B5EF4-FFF2-40B4-BE49-F238E27FC236}">
                      <a16:creationId xmlns:a16="http://schemas.microsoft.com/office/drawing/2014/main" id="{31599BB4-C48D-4F74-ACBD-D69ED1F99D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2836" y="4259203"/>
                  <a:ext cx="2173288" cy="3095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200" dirty="0">
                      <a:solidFill>
                        <a:srgbClr val="007A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레시피</a:t>
                  </a:r>
                  <a:endParaRPr lang="en-US" sz="1200" dirty="0">
                    <a:solidFill>
                      <a:srgbClr val="007A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4" name="Action">
                  <a:extLst>
                    <a:ext uri="{FF2B5EF4-FFF2-40B4-BE49-F238E27FC236}">
                      <a16:creationId xmlns:a16="http://schemas.microsoft.com/office/drawing/2014/main" id="{1C740817-28FA-4B7A-901E-DE6A336E78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2836" y="3940878"/>
                  <a:ext cx="2173288" cy="3111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200" dirty="0">
                      <a:solidFill>
                        <a:srgbClr val="007A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음식</a:t>
                  </a:r>
                  <a:endParaRPr lang="en-US" sz="1200" dirty="0">
                    <a:solidFill>
                      <a:srgbClr val="007A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5" name="Action">
                  <a:extLst>
                    <a:ext uri="{FF2B5EF4-FFF2-40B4-BE49-F238E27FC236}">
                      <a16:creationId xmlns:a16="http://schemas.microsoft.com/office/drawing/2014/main" id="{E9CF5614-078C-4BAE-92DF-F004DCFDC0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2836" y="3624140"/>
                  <a:ext cx="2173288" cy="30956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200" dirty="0">
                    <a:solidFill>
                      <a:srgbClr val="007A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687" name="그룹 686">
            <a:extLst>
              <a:ext uri="{FF2B5EF4-FFF2-40B4-BE49-F238E27FC236}">
                <a16:creationId xmlns:a16="http://schemas.microsoft.com/office/drawing/2014/main" id="{7F6CFC40-AB18-47CA-9866-C92FEFB4E04E}"/>
              </a:ext>
            </a:extLst>
          </p:cNvPr>
          <p:cNvGrpSpPr/>
          <p:nvPr/>
        </p:nvGrpSpPr>
        <p:grpSpPr>
          <a:xfrm>
            <a:off x="2939659" y="948444"/>
            <a:ext cx="3296437" cy="4195056"/>
            <a:chOff x="3435357" y="754902"/>
            <a:chExt cx="3296437" cy="4195056"/>
          </a:xfrm>
        </p:grpSpPr>
        <p:grpSp>
          <p:nvGrpSpPr>
            <p:cNvPr id="642" name="그룹 641">
              <a:extLst>
                <a:ext uri="{FF2B5EF4-FFF2-40B4-BE49-F238E27FC236}">
                  <a16:creationId xmlns:a16="http://schemas.microsoft.com/office/drawing/2014/main" id="{A07A5BB8-3887-438F-9132-4BD3703E0543}"/>
                </a:ext>
              </a:extLst>
            </p:cNvPr>
            <p:cNvGrpSpPr/>
            <p:nvPr/>
          </p:nvGrpSpPr>
          <p:grpSpPr>
            <a:xfrm>
              <a:off x="3435357" y="754902"/>
              <a:ext cx="3296437" cy="4195056"/>
              <a:chOff x="5863176" y="1023029"/>
              <a:chExt cx="3296437" cy="4195056"/>
            </a:xfrm>
          </p:grpSpPr>
          <p:pic>
            <p:nvPicPr>
              <p:cNvPr id="643" name="Object 6">
                <a:extLst>
                  <a:ext uri="{FF2B5EF4-FFF2-40B4-BE49-F238E27FC236}">
                    <a16:creationId xmlns:a16="http://schemas.microsoft.com/office/drawing/2014/main" id="{123C874E-7A7D-445E-91C4-FEC706368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863176" y="1023029"/>
                <a:ext cx="3296437" cy="4195056"/>
              </a:xfrm>
              <a:prstGeom prst="rect">
                <a:avLst/>
              </a:prstGeom>
            </p:spPr>
          </p:pic>
          <p:grpSp>
            <p:nvGrpSpPr>
              <p:cNvPr id="644" name="Compose Email">
                <a:extLst>
                  <a:ext uri="{FF2B5EF4-FFF2-40B4-BE49-F238E27FC236}">
                    <a16:creationId xmlns:a16="http://schemas.microsoft.com/office/drawing/2014/main" id="{48886C31-BC25-4186-AA35-7D94CB1D0139}"/>
                  </a:ext>
                </a:extLst>
              </p:cNvPr>
              <p:cNvGrpSpPr/>
              <p:nvPr/>
            </p:nvGrpSpPr>
            <p:grpSpPr>
              <a:xfrm>
                <a:off x="6261495" y="1590841"/>
                <a:ext cx="2286000" cy="2804010"/>
                <a:chOff x="595686" y="1242308"/>
                <a:chExt cx="2286000" cy="4064000"/>
              </a:xfrm>
            </p:grpSpPr>
            <p:sp>
              <p:nvSpPr>
                <p:cNvPr id="645" name="Screen">
                  <a:extLst>
                    <a:ext uri="{FF2B5EF4-FFF2-40B4-BE49-F238E27FC236}">
                      <a16:creationId xmlns:a16="http://schemas.microsoft.com/office/drawing/2014/main" id="{688526D2-498A-451A-8DD8-BEB45F76C9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242308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6" name="Outer">
                  <a:extLst>
                    <a:ext uri="{FF2B5EF4-FFF2-40B4-BE49-F238E27FC236}">
                      <a16:creationId xmlns:a16="http://schemas.microsoft.com/office/drawing/2014/main" id="{FAEC807E-687E-474B-B33B-D09735918C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47" name="Status Bar">
                  <a:extLst>
                    <a:ext uri="{FF2B5EF4-FFF2-40B4-BE49-F238E27FC236}">
                      <a16:creationId xmlns:a16="http://schemas.microsoft.com/office/drawing/2014/main" id="{D2B813AD-D110-4D2C-87B5-9E25893CF57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58" name="Status Bar Background">
                    <a:extLst>
                      <a:ext uri="{FF2B5EF4-FFF2-40B4-BE49-F238E27FC236}">
                        <a16:creationId xmlns:a16="http://schemas.microsoft.com/office/drawing/2014/main" id="{2447C64B-6D94-4004-936E-7CC78AD424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59" name="WLAN Strength">
                    <a:extLst>
                      <a:ext uri="{FF2B5EF4-FFF2-40B4-BE49-F238E27FC236}">
                        <a16:creationId xmlns:a16="http://schemas.microsoft.com/office/drawing/2014/main" id="{5BD7FC93-7C9D-4B0C-ABB6-6E19623ECC30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0" name="Battery">
                    <a:extLst>
                      <a:ext uri="{FF2B5EF4-FFF2-40B4-BE49-F238E27FC236}">
                        <a16:creationId xmlns:a16="http://schemas.microsoft.com/office/drawing/2014/main" id="{06BE3E18-E314-4389-9DBD-FFAF44B0E87A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1" name="Signal Strength">
                    <a:extLst>
                      <a:ext uri="{FF2B5EF4-FFF2-40B4-BE49-F238E27FC236}">
                        <a16:creationId xmlns:a16="http://schemas.microsoft.com/office/drawing/2014/main" id="{DC13B8D0-4E8D-45EF-BB54-194F13542851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2" name="Carrier Label">
                    <a:extLst>
                      <a:ext uri="{FF2B5EF4-FFF2-40B4-BE49-F238E27FC236}">
                        <a16:creationId xmlns:a16="http://schemas.microsoft.com/office/drawing/2014/main" id="{FCF32780-9542-4BB4-9FFB-5DB1DDF1AB93}"/>
                      </a:ext>
                    </a:extLst>
                  </p:cNvPr>
                  <p:cNvSpPr txBox="1"/>
                  <p:nvPr/>
                </p:nvSpPr>
                <p:spPr>
                  <a:xfrm>
                    <a:off x="5143502" y="1142320"/>
                    <a:ext cx="26129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63" name="Battery Label">
                    <a:extLst>
                      <a:ext uri="{FF2B5EF4-FFF2-40B4-BE49-F238E27FC236}">
                        <a16:creationId xmlns:a16="http://schemas.microsoft.com/office/drawing/2014/main" id="{AB650904-B47C-4A7C-AF38-FF57459E18D6}"/>
                      </a:ext>
                    </a:extLst>
                  </p:cNvPr>
                  <p:cNvSpPr txBox="1"/>
                  <p:nvPr/>
                </p:nvSpPr>
                <p:spPr>
                  <a:xfrm>
                    <a:off x="6647189" y="1142320"/>
                    <a:ext cx="218008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grpSp>
              <p:nvGrpSpPr>
                <p:cNvPr id="648" name="Keyboard">
                  <a:extLst>
                    <a:ext uri="{FF2B5EF4-FFF2-40B4-BE49-F238E27FC236}">
                      <a16:creationId xmlns:a16="http://schemas.microsoft.com/office/drawing/2014/main" id="{C613A988-A105-4842-B095-E6CDB07F476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81411" y="4718817"/>
                  <a:ext cx="2128838" cy="114300"/>
                  <a:chOff x="3768725" y="3406775"/>
                  <a:chExt cx="2128838" cy="114300"/>
                </a:xfrm>
              </p:grpSpPr>
              <p:sp>
                <p:nvSpPr>
                  <p:cNvPr id="656" name="Uppercase Icon">
                    <a:extLst>
                      <a:ext uri="{FF2B5EF4-FFF2-40B4-BE49-F238E27FC236}">
                        <a16:creationId xmlns:a16="http://schemas.microsoft.com/office/drawing/2014/main" id="{2982430F-FD0B-48B4-BD5D-9611610424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68725" y="3406775"/>
                    <a:ext cx="128588" cy="114300"/>
                  </a:xfrm>
                  <a:custGeom>
                    <a:avLst/>
                    <a:gdLst>
                      <a:gd name="T0" fmla="*/ 82 w 169"/>
                      <a:gd name="T1" fmla="*/ 1 h 148"/>
                      <a:gd name="T2" fmla="*/ 2 w 169"/>
                      <a:gd name="T3" fmla="*/ 81 h 148"/>
                      <a:gd name="T4" fmla="*/ 0 w 169"/>
                      <a:gd name="T5" fmla="*/ 84 h 148"/>
                      <a:gd name="T6" fmla="*/ 0 w 169"/>
                      <a:gd name="T7" fmla="*/ 87 h 148"/>
                      <a:gd name="T8" fmla="*/ 5 w 169"/>
                      <a:gd name="T9" fmla="*/ 92 h 148"/>
                      <a:gd name="T10" fmla="*/ 43 w 169"/>
                      <a:gd name="T11" fmla="*/ 92 h 148"/>
                      <a:gd name="T12" fmla="*/ 43 w 169"/>
                      <a:gd name="T13" fmla="*/ 129 h 148"/>
                      <a:gd name="T14" fmla="*/ 61 w 169"/>
                      <a:gd name="T15" fmla="*/ 148 h 148"/>
                      <a:gd name="T16" fmla="*/ 108 w 169"/>
                      <a:gd name="T17" fmla="*/ 148 h 148"/>
                      <a:gd name="T18" fmla="*/ 127 w 169"/>
                      <a:gd name="T19" fmla="*/ 129 h 148"/>
                      <a:gd name="T20" fmla="*/ 127 w 169"/>
                      <a:gd name="T21" fmla="*/ 92 h 148"/>
                      <a:gd name="T22" fmla="*/ 165 w 169"/>
                      <a:gd name="T23" fmla="*/ 92 h 148"/>
                      <a:gd name="T24" fmla="*/ 169 w 169"/>
                      <a:gd name="T25" fmla="*/ 87 h 148"/>
                      <a:gd name="T26" fmla="*/ 169 w 169"/>
                      <a:gd name="T27" fmla="*/ 84 h 148"/>
                      <a:gd name="T28" fmla="*/ 168 w 169"/>
                      <a:gd name="T29" fmla="*/ 81 h 148"/>
                      <a:gd name="T30" fmla="*/ 88 w 169"/>
                      <a:gd name="T31" fmla="*/ 1 h 148"/>
                      <a:gd name="T32" fmla="*/ 82 w 169"/>
                      <a:gd name="T33" fmla="*/ 1 h 1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69" h="148">
                        <a:moveTo>
                          <a:pt x="82" y="1"/>
                        </a:moveTo>
                        <a:lnTo>
                          <a:pt x="2" y="81"/>
                        </a:lnTo>
                        <a:cubicBezTo>
                          <a:pt x="1" y="82"/>
                          <a:pt x="0" y="83"/>
                          <a:pt x="0" y="84"/>
                        </a:cubicBezTo>
                        <a:lnTo>
                          <a:pt x="0" y="87"/>
                        </a:lnTo>
                        <a:cubicBezTo>
                          <a:pt x="0" y="90"/>
                          <a:pt x="3" y="92"/>
                          <a:pt x="5" y="92"/>
                        </a:cubicBezTo>
                        <a:lnTo>
                          <a:pt x="43" y="92"/>
                        </a:lnTo>
                        <a:lnTo>
                          <a:pt x="43" y="129"/>
                        </a:lnTo>
                        <a:cubicBezTo>
                          <a:pt x="43" y="140"/>
                          <a:pt x="51" y="148"/>
                          <a:pt x="61" y="148"/>
                        </a:cubicBezTo>
                        <a:lnTo>
                          <a:pt x="108" y="148"/>
                        </a:lnTo>
                        <a:cubicBezTo>
                          <a:pt x="119" y="148"/>
                          <a:pt x="127" y="140"/>
                          <a:pt x="127" y="129"/>
                        </a:cubicBezTo>
                        <a:lnTo>
                          <a:pt x="127" y="92"/>
                        </a:lnTo>
                        <a:lnTo>
                          <a:pt x="165" y="92"/>
                        </a:lnTo>
                        <a:cubicBezTo>
                          <a:pt x="167" y="92"/>
                          <a:pt x="169" y="90"/>
                          <a:pt x="169" y="87"/>
                        </a:cubicBezTo>
                        <a:lnTo>
                          <a:pt x="169" y="84"/>
                        </a:lnTo>
                        <a:cubicBezTo>
                          <a:pt x="169" y="83"/>
                          <a:pt x="169" y="82"/>
                          <a:pt x="168" y="81"/>
                        </a:cubicBezTo>
                        <a:lnTo>
                          <a:pt x="88" y="1"/>
                        </a:lnTo>
                        <a:cubicBezTo>
                          <a:pt x="86" y="0"/>
                          <a:pt x="83" y="0"/>
                          <a:pt x="82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7" name="Backspace Icon">
                    <a:extLst>
                      <a:ext uri="{FF2B5EF4-FFF2-40B4-BE49-F238E27FC236}">
                        <a16:creationId xmlns:a16="http://schemas.microsoft.com/office/drawing/2014/main" id="{AD62EDAE-65D2-4287-B301-A8EA4AB43F6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738813" y="3406775"/>
                    <a:ext cx="158750" cy="114300"/>
                  </a:xfrm>
                  <a:custGeom>
                    <a:avLst/>
                    <a:gdLst>
                      <a:gd name="T0" fmla="*/ 167 w 208"/>
                      <a:gd name="T1" fmla="*/ 103 h 150"/>
                      <a:gd name="T2" fmla="*/ 157 w 208"/>
                      <a:gd name="T3" fmla="*/ 113 h 150"/>
                      <a:gd name="T4" fmla="*/ 129 w 208"/>
                      <a:gd name="T5" fmla="*/ 85 h 150"/>
                      <a:gd name="T6" fmla="*/ 100 w 208"/>
                      <a:gd name="T7" fmla="*/ 113 h 150"/>
                      <a:gd name="T8" fmla="*/ 90 w 208"/>
                      <a:gd name="T9" fmla="*/ 103 h 150"/>
                      <a:gd name="T10" fmla="*/ 119 w 208"/>
                      <a:gd name="T11" fmla="*/ 75 h 150"/>
                      <a:gd name="T12" fmla="*/ 90 w 208"/>
                      <a:gd name="T13" fmla="*/ 47 h 150"/>
                      <a:gd name="T14" fmla="*/ 100 w 208"/>
                      <a:gd name="T15" fmla="*/ 37 h 150"/>
                      <a:gd name="T16" fmla="*/ 129 w 208"/>
                      <a:gd name="T17" fmla="*/ 65 h 150"/>
                      <a:gd name="T18" fmla="*/ 157 w 208"/>
                      <a:gd name="T19" fmla="*/ 37 h 150"/>
                      <a:gd name="T20" fmla="*/ 167 w 208"/>
                      <a:gd name="T21" fmla="*/ 47 h 150"/>
                      <a:gd name="T22" fmla="*/ 139 w 208"/>
                      <a:gd name="T23" fmla="*/ 75 h 150"/>
                      <a:gd name="T24" fmla="*/ 167 w 208"/>
                      <a:gd name="T25" fmla="*/ 103 h 150"/>
                      <a:gd name="T26" fmla="*/ 175 w 208"/>
                      <a:gd name="T27" fmla="*/ 0 h 150"/>
                      <a:gd name="T28" fmla="*/ 86 w 208"/>
                      <a:gd name="T29" fmla="*/ 0 h 150"/>
                      <a:gd name="T30" fmla="*/ 63 w 208"/>
                      <a:gd name="T31" fmla="*/ 10 h 150"/>
                      <a:gd name="T32" fmla="*/ 4 w 208"/>
                      <a:gd name="T33" fmla="*/ 68 h 150"/>
                      <a:gd name="T34" fmla="*/ 4 w 208"/>
                      <a:gd name="T35" fmla="*/ 82 h 150"/>
                      <a:gd name="T36" fmla="*/ 63 w 208"/>
                      <a:gd name="T37" fmla="*/ 141 h 150"/>
                      <a:gd name="T38" fmla="*/ 86 w 208"/>
                      <a:gd name="T39" fmla="*/ 150 h 150"/>
                      <a:gd name="T40" fmla="*/ 175 w 208"/>
                      <a:gd name="T41" fmla="*/ 150 h 150"/>
                      <a:gd name="T42" fmla="*/ 208 w 208"/>
                      <a:gd name="T43" fmla="*/ 117 h 150"/>
                      <a:gd name="T44" fmla="*/ 208 w 208"/>
                      <a:gd name="T45" fmla="*/ 33 h 150"/>
                      <a:gd name="T46" fmla="*/ 175 w 208"/>
                      <a:gd name="T47" fmla="*/ 0 h 1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208" h="150">
                        <a:moveTo>
                          <a:pt x="167" y="103"/>
                        </a:moveTo>
                        <a:lnTo>
                          <a:pt x="157" y="113"/>
                        </a:lnTo>
                        <a:lnTo>
                          <a:pt x="129" y="85"/>
                        </a:lnTo>
                        <a:lnTo>
                          <a:pt x="100" y="113"/>
                        </a:lnTo>
                        <a:lnTo>
                          <a:pt x="90" y="103"/>
                        </a:lnTo>
                        <a:lnTo>
                          <a:pt x="119" y="75"/>
                        </a:lnTo>
                        <a:lnTo>
                          <a:pt x="90" y="47"/>
                        </a:lnTo>
                        <a:lnTo>
                          <a:pt x="100" y="37"/>
                        </a:lnTo>
                        <a:lnTo>
                          <a:pt x="129" y="65"/>
                        </a:lnTo>
                        <a:lnTo>
                          <a:pt x="157" y="37"/>
                        </a:lnTo>
                        <a:lnTo>
                          <a:pt x="167" y="47"/>
                        </a:lnTo>
                        <a:lnTo>
                          <a:pt x="139" y="75"/>
                        </a:lnTo>
                        <a:lnTo>
                          <a:pt x="167" y="103"/>
                        </a:lnTo>
                        <a:close/>
                        <a:moveTo>
                          <a:pt x="175" y="0"/>
                        </a:moveTo>
                        <a:lnTo>
                          <a:pt x="86" y="0"/>
                        </a:lnTo>
                        <a:cubicBezTo>
                          <a:pt x="77" y="0"/>
                          <a:pt x="69" y="4"/>
                          <a:pt x="63" y="10"/>
                        </a:cubicBezTo>
                        <a:lnTo>
                          <a:pt x="4" y="68"/>
                        </a:lnTo>
                        <a:cubicBezTo>
                          <a:pt x="0" y="72"/>
                          <a:pt x="0" y="78"/>
                          <a:pt x="4" y="82"/>
                        </a:cubicBezTo>
                        <a:lnTo>
                          <a:pt x="63" y="141"/>
                        </a:lnTo>
                        <a:cubicBezTo>
                          <a:pt x="69" y="147"/>
                          <a:pt x="77" y="150"/>
                          <a:pt x="86" y="150"/>
                        </a:cubicBezTo>
                        <a:lnTo>
                          <a:pt x="175" y="150"/>
                        </a:lnTo>
                        <a:cubicBezTo>
                          <a:pt x="194" y="150"/>
                          <a:pt x="208" y="135"/>
                          <a:pt x="208" y="117"/>
                        </a:cubicBezTo>
                        <a:lnTo>
                          <a:pt x="208" y="33"/>
                        </a:lnTo>
                        <a:cubicBezTo>
                          <a:pt x="208" y="15"/>
                          <a:pt x="194" y="0"/>
                          <a:pt x="175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649" name="Toolbar">
                  <a:extLst>
                    <a:ext uri="{FF2B5EF4-FFF2-40B4-BE49-F238E27FC236}">
                      <a16:creationId xmlns:a16="http://schemas.microsoft.com/office/drawing/2014/main" id="{7BE6AAD4-FBF8-4989-88CC-C6D5F22C42B0}"/>
                    </a:ext>
                  </a:extLst>
                </p:cNvPr>
                <p:cNvGrpSpPr/>
                <p:nvPr/>
              </p:nvGrpSpPr>
              <p:grpSpPr>
                <a:xfrm>
                  <a:off x="595686" y="1550960"/>
                  <a:ext cx="2286000" cy="314325"/>
                  <a:chOff x="595686" y="1550960"/>
                  <a:chExt cx="2286000" cy="314325"/>
                </a:xfrm>
              </p:grpSpPr>
              <p:sp>
                <p:nvSpPr>
                  <p:cNvPr id="653" name="Toolbar Background">
                    <a:extLst>
                      <a:ext uri="{FF2B5EF4-FFF2-40B4-BE49-F238E27FC236}">
                        <a16:creationId xmlns:a16="http://schemas.microsoft.com/office/drawing/2014/main" id="{4CB811FC-C1C9-4599-9090-0B06953774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550960"/>
                    <a:ext cx="2286000" cy="314325"/>
                  </a:xfrm>
                  <a:prstGeom prst="rect">
                    <a:avLst/>
                  </a:prstGeom>
                  <a:solidFill>
                    <a:srgbClr val="F6F6F6">
                      <a:alpha val="9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추천 음식</a:t>
                    </a:r>
                    <a:endParaRPr lang="en-US" sz="10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654" name="Divider">
                    <a:extLst>
                      <a:ext uri="{FF2B5EF4-FFF2-40B4-BE49-F238E27FC236}">
                        <a16:creationId xmlns:a16="http://schemas.microsoft.com/office/drawing/2014/main" id="{1A01D83C-ACE9-4986-947D-F8470C7F8123}"/>
                      </a:ext>
                    </a:extLst>
                  </p:cNvPr>
                  <p:cNvCxnSpPr/>
                  <p:nvPr/>
                </p:nvCxnSpPr>
                <p:spPr>
                  <a:xfrm>
                    <a:off x="595686" y="1865285"/>
                    <a:ext cx="2286000" cy="0"/>
                  </a:xfrm>
                  <a:prstGeom prst="line">
                    <a:avLst/>
                  </a:prstGeom>
                  <a:ln w="3175">
                    <a:solidFill>
                      <a:srgbClr val="000000">
                        <a:alpha val="3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5" name="Send Button">
                    <a:extLst>
                      <a:ext uri="{FF2B5EF4-FFF2-40B4-BE49-F238E27FC236}">
                        <a16:creationId xmlns:a16="http://schemas.microsoft.com/office/drawing/2014/main" id="{3025F834-1A1B-4FE5-8DA9-5B91B45121A0}"/>
                      </a:ext>
                    </a:extLst>
                  </p:cNvPr>
                  <p:cNvSpPr txBox="1"/>
                  <p:nvPr/>
                </p:nvSpPr>
                <p:spPr>
                  <a:xfrm>
                    <a:off x="619894" y="1589346"/>
                    <a:ext cx="512961" cy="2230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ko-KR" altLang="en-US" sz="100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뒤로가기</a:t>
                    </a:r>
                    <a:endParaRPr lang="en-US" sz="10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686" name="Subject Field">
              <a:extLst>
                <a:ext uri="{FF2B5EF4-FFF2-40B4-BE49-F238E27FC236}">
                  <a16:creationId xmlns:a16="http://schemas.microsoft.com/office/drawing/2014/main" id="{FE132CFC-24CD-4CA2-AD0D-8FB38EC8AB41}"/>
                </a:ext>
              </a:extLst>
            </p:cNvPr>
            <p:cNvSpPr txBox="1"/>
            <p:nvPr/>
          </p:nvSpPr>
          <p:spPr>
            <a:xfrm>
              <a:off x="3873497" y="1812539"/>
              <a:ext cx="2210605" cy="175433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사용자 정보</a:t>
              </a:r>
              <a:r>
                <a:rPr lang="en-US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ko-KR" altLang="en-US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키</a:t>
              </a:r>
              <a:r>
                <a:rPr lang="en-US" altLang="ko-KR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:** </a:t>
              </a:r>
              <a:r>
                <a:rPr lang="ko-KR" altLang="en-US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몸무게</a:t>
              </a:r>
              <a:r>
                <a:rPr lang="en-US" altLang="ko-KR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:** </a:t>
              </a:r>
              <a:r>
                <a:rPr lang="ko-KR" altLang="en-US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연령</a:t>
              </a:r>
              <a:r>
                <a:rPr lang="en-US" altLang="ko-KR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:** </a:t>
              </a:r>
              <a:r>
                <a:rPr lang="ko-KR" altLang="en-US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질병</a:t>
              </a:r>
              <a:r>
                <a:rPr lang="en-US" altLang="ko-KR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:**</a:t>
              </a:r>
              <a:endParaRPr lang="en-US" sz="900" dirty="0">
                <a:solidFill>
                  <a:srgbClr val="A1A1A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9" name="그룹 688">
            <a:extLst>
              <a:ext uri="{FF2B5EF4-FFF2-40B4-BE49-F238E27FC236}">
                <a16:creationId xmlns:a16="http://schemas.microsoft.com/office/drawing/2014/main" id="{3EDB8BA0-45CB-4B13-93AD-0CC3ACD005E4}"/>
              </a:ext>
            </a:extLst>
          </p:cNvPr>
          <p:cNvGrpSpPr/>
          <p:nvPr/>
        </p:nvGrpSpPr>
        <p:grpSpPr>
          <a:xfrm>
            <a:off x="6024672" y="948444"/>
            <a:ext cx="3296437" cy="4195056"/>
            <a:chOff x="5863176" y="1023029"/>
            <a:chExt cx="3296437" cy="4195056"/>
          </a:xfrm>
        </p:grpSpPr>
        <p:pic>
          <p:nvPicPr>
            <p:cNvPr id="691" name="Object 6">
              <a:extLst>
                <a:ext uri="{FF2B5EF4-FFF2-40B4-BE49-F238E27FC236}">
                  <a16:creationId xmlns:a16="http://schemas.microsoft.com/office/drawing/2014/main" id="{E70F94D9-52BB-414C-94CA-53F6F437C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3176" y="1023029"/>
              <a:ext cx="3296437" cy="4195056"/>
            </a:xfrm>
            <a:prstGeom prst="rect">
              <a:avLst/>
            </a:prstGeom>
          </p:spPr>
        </p:pic>
        <p:grpSp>
          <p:nvGrpSpPr>
            <p:cNvPr id="692" name="Compose Email">
              <a:extLst>
                <a:ext uri="{FF2B5EF4-FFF2-40B4-BE49-F238E27FC236}">
                  <a16:creationId xmlns:a16="http://schemas.microsoft.com/office/drawing/2014/main" id="{00991033-2D10-4160-928A-6047D61517EF}"/>
                </a:ext>
              </a:extLst>
            </p:cNvPr>
            <p:cNvGrpSpPr/>
            <p:nvPr/>
          </p:nvGrpSpPr>
          <p:grpSpPr>
            <a:xfrm>
              <a:off x="6261495" y="1590841"/>
              <a:ext cx="2286000" cy="2804010"/>
              <a:chOff x="595686" y="1242308"/>
              <a:chExt cx="2286000" cy="4064000"/>
            </a:xfrm>
          </p:grpSpPr>
          <p:sp>
            <p:nvSpPr>
              <p:cNvPr id="693" name="Screen">
                <a:extLst>
                  <a:ext uri="{FF2B5EF4-FFF2-40B4-BE49-F238E27FC236}">
                    <a16:creationId xmlns:a16="http://schemas.microsoft.com/office/drawing/2014/main" id="{DDE47448-0B2B-46EC-AD94-AA373A564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42308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4" name="Outer">
                <a:extLst>
                  <a:ext uri="{FF2B5EF4-FFF2-40B4-BE49-F238E27FC236}">
                    <a16:creationId xmlns:a16="http://schemas.microsoft.com/office/drawing/2014/main" id="{BB91AD07-0532-4D54-A607-7A25C4BD7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95" name="Status Bar">
                <a:extLst>
                  <a:ext uri="{FF2B5EF4-FFF2-40B4-BE49-F238E27FC236}">
                    <a16:creationId xmlns:a16="http://schemas.microsoft.com/office/drawing/2014/main" id="{76F685DC-24C4-46AD-8C06-62C9A3AB86E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703" name="Status Bar Background">
                  <a:extLst>
                    <a:ext uri="{FF2B5EF4-FFF2-40B4-BE49-F238E27FC236}">
                      <a16:creationId xmlns:a16="http://schemas.microsoft.com/office/drawing/2014/main" id="{627534C5-8A95-4889-8491-563A7CABE6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704" name="WLAN Strength">
                  <a:extLst>
                    <a:ext uri="{FF2B5EF4-FFF2-40B4-BE49-F238E27FC236}">
                      <a16:creationId xmlns:a16="http://schemas.microsoft.com/office/drawing/2014/main" id="{79AA1171-8E2E-49F5-8AE0-0E8B36C90CE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5" name="Battery">
                  <a:extLst>
                    <a:ext uri="{FF2B5EF4-FFF2-40B4-BE49-F238E27FC236}">
                      <a16:creationId xmlns:a16="http://schemas.microsoft.com/office/drawing/2014/main" id="{B5DDC091-F785-4312-AE64-E0585B1CA32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6" name="Signal Strength">
                  <a:extLst>
                    <a:ext uri="{FF2B5EF4-FFF2-40B4-BE49-F238E27FC236}">
                      <a16:creationId xmlns:a16="http://schemas.microsoft.com/office/drawing/2014/main" id="{F285372C-5896-4F02-82A3-62D48A35699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7" name="Carrier Label">
                  <a:extLst>
                    <a:ext uri="{FF2B5EF4-FFF2-40B4-BE49-F238E27FC236}">
                      <a16:creationId xmlns:a16="http://schemas.microsoft.com/office/drawing/2014/main" id="{1C54B6EA-2CA0-48F9-98AD-E051154460EA}"/>
                    </a:ext>
                  </a:extLst>
                </p:cNvPr>
                <p:cNvSpPr txBox="1"/>
                <p:nvPr/>
              </p:nvSpPr>
              <p:spPr>
                <a:xfrm>
                  <a:off x="5143502" y="1142320"/>
                  <a:ext cx="26129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708" name="Battery Label">
                  <a:extLst>
                    <a:ext uri="{FF2B5EF4-FFF2-40B4-BE49-F238E27FC236}">
                      <a16:creationId xmlns:a16="http://schemas.microsoft.com/office/drawing/2014/main" id="{145C0D55-77AA-45E6-8725-72FDB446C0C8}"/>
                    </a:ext>
                  </a:extLst>
                </p:cNvPr>
                <p:cNvSpPr txBox="1"/>
                <p:nvPr/>
              </p:nvSpPr>
              <p:spPr>
                <a:xfrm>
                  <a:off x="6647189" y="1142320"/>
                  <a:ext cx="218008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  <p:grpSp>
            <p:nvGrpSpPr>
              <p:cNvPr id="696" name="Keyboard">
                <a:extLst>
                  <a:ext uri="{FF2B5EF4-FFF2-40B4-BE49-F238E27FC236}">
                    <a16:creationId xmlns:a16="http://schemas.microsoft.com/office/drawing/2014/main" id="{622AFEB2-7DB8-45A0-B37B-D537B3848E4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81411" y="4718817"/>
                <a:ext cx="2128838" cy="114300"/>
                <a:chOff x="3768725" y="3406775"/>
                <a:chExt cx="2128838" cy="114300"/>
              </a:xfrm>
            </p:grpSpPr>
            <p:sp>
              <p:nvSpPr>
                <p:cNvPr id="701" name="Uppercase Icon">
                  <a:extLst>
                    <a:ext uri="{FF2B5EF4-FFF2-40B4-BE49-F238E27FC236}">
                      <a16:creationId xmlns:a16="http://schemas.microsoft.com/office/drawing/2014/main" id="{7D2A426E-C418-48B0-975B-1CCD474070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8725" y="3406775"/>
                  <a:ext cx="128588" cy="114300"/>
                </a:xfrm>
                <a:custGeom>
                  <a:avLst/>
                  <a:gdLst>
                    <a:gd name="T0" fmla="*/ 82 w 169"/>
                    <a:gd name="T1" fmla="*/ 1 h 148"/>
                    <a:gd name="T2" fmla="*/ 2 w 169"/>
                    <a:gd name="T3" fmla="*/ 81 h 148"/>
                    <a:gd name="T4" fmla="*/ 0 w 169"/>
                    <a:gd name="T5" fmla="*/ 84 h 148"/>
                    <a:gd name="T6" fmla="*/ 0 w 169"/>
                    <a:gd name="T7" fmla="*/ 87 h 148"/>
                    <a:gd name="T8" fmla="*/ 5 w 169"/>
                    <a:gd name="T9" fmla="*/ 92 h 148"/>
                    <a:gd name="T10" fmla="*/ 43 w 169"/>
                    <a:gd name="T11" fmla="*/ 92 h 148"/>
                    <a:gd name="T12" fmla="*/ 43 w 169"/>
                    <a:gd name="T13" fmla="*/ 129 h 148"/>
                    <a:gd name="T14" fmla="*/ 61 w 169"/>
                    <a:gd name="T15" fmla="*/ 148 h 148"/>
                    <a:gd name="T16" fmla="*/ 108 w 169"/>
                    <a:gd name="T17" fmla="*/ 148 h 148"/>
                    <a:gd name="T18" fmla="*/ 127 w 169"/>
                    <a:gd name="T19" fmla="*/ 129 h 148"/>
                    <a:gd name="T20" fmla="*/ 127 w 169"/>
                    <a:gd name="T21" fmla="*/ 92 h 148"/>
                    <a:gd name="T22" fmla="*/ 165 w 169"/>
                    <a:gd name="T23" fmla="*/ 92 h 148"/>
                    <a:gd name="T24" fmla="*/ 169 w 169"/>
                    <a:gd name="T25" fmla="*/ 87 h 148"/>
                    <a:gd name="T26" fmla="*/ 169 w 169"/>
                    <a:gd name="T27" fmla="*/ 84 h 148"/>
                    <a:gd name="T28" fmla="*/ 168 w 169"/>
                    <a:gd name="T29" fmla="*/ 81 h 148"/>
                    <a:gd name="T30" fmla="*/ 88 w 169"/>
                    <a:gd name="T31" fmla="*/ 1 h 148"/>
                    <a:gd name="T32" fmla="*/ 82 w 169"/>
                    <a:gd name="T33" fmla="*/ 1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9" h="148">
                      <a:moveTo>
                        <a:pt x="82" y="1"/>
                      </a:moveTo>
                      <a:lnTo>
                        <a:pt x="2" y="81"/>
                      </a:lnTo>
                      <a:cubicBezTo>
                        <a:pt x="1" y="82"/>
                        <a:pt x="0" y="83"/>
                        <a:pt x="0" y="84"/>
                      </a:cubicBezTo>
                      <a:lnTo>
                        <a:pt x="0" y="87"/>
                      </a:lnTo>
                      <a:cubicBezTo>
                        <a:pt x="0" y="90"/>
                        <a:pt x="3" y="92"/>
                        <a:pt x="5" y="92"/>
                      </a:cubicBezTo>
                      <a:lnTo>
                        <a:pt x="43" y="92"/>
                      </a:lnTo>
                      <a:lnTo>
                        <a:pt x="43" y="129"/>
                      </a:lnTo>
                      <a:cubicBezTo>
                        <a:pt x="43" y="140"/>
                        <a:pt x="51" y="148"/>
                        <a:pt x="61" y="148"/>
                      </a:cubicBezTo>
                      <a:lnTo>
                        <a:pt x="108" y="148"/>
                      </a:lnTo>
                      <a:cubicBezTo>
                        <a:pt x="119" y="148"/>
                        <a:pt x="127" y="140"/>
                        <a:pt x="127" y="129"/>
                      </a:cubicBezTo>
                      <a:lnTo>
                        <a:pt x="127" y="92"/>
                      </a:lnTo>
                      <a:lnTo>
                        <a:pt x="165" y="92"/>
                      </a:lnTo>
                      <a:cubicBezTo>
                        <a:pt x="167" y="92"/>
                        <a:pt x="169" y="90"/>
                        <a:pt x="169" y="87"/>
                      </a:cubicBezTo>
                      <a:lnTo>
                        <a:pt x="169" y="84"/>
                      </a:lnTo>
                      <a:cubicBezTo>
                        <a:pt x="169" y="83"/>
                        <a:pt x="169" y="82"/>
                        <a:pt x="168" y="81"/>
                      </a:cubicBezTo>
                      <a:lnTo>
                        <a:pt x="88" y="1"/>
                      </a:lnTo>
                      <a:cubicBezTo>
                        <a:pt x="86" y="0"/>
                        <a:pt x="83" y="0"/>
                        <a:pt x="82" y="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2" name="Backspace Icon">
                  <a:extLst>
                    <a:ext uri="{FF2B5EF4-FFF2-40B4-BE49-F238E27FC236}">
                      <a16:creationId xmlns:a16="http://schemas.microsoft.com/office/drawing/2014/main" id="{788FC7B4-FE24-4F1A-8D3C-3D1EDDA349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738813" y="3406775"/>
                  <a:ext cx="158750" cy="114300"/>
                </a:xfrm>
                <a:custGeom>
                  <a:avLst/>
                  <a:gdLst>
                    <a:gd name="T0" fmla="*/ 167 w 208"/>
                    <a:gd name="T1" fmla="*/ 103 h 150"/>
                    <a:gd name="T2" fmla="*/ 157 w 208"/>
                    <a:gd name="T3" fmla="*/ 113 h 150"/>
                    <a:gd name="T4" fmla="*/ 129 w 208"/>
                    <a:gd name="T5" fmla="*/ 85 h 150"/>
                    <a:gd name="T6" fmla="*/ 100 w 208"/>
                    <a:gd name="T7" fmla="*/ 113 h 150"/>
                    <a:gd name="T8" fmla="*/ 90 w 208"/>
                    <a:gd name="T9" fmla="*/ 103 h 150"/>
                    <a:gd name="T10" fmla="*/ 119 w 208"/>
                    <a:gd name="T11" fmla="*/ 75 h 150"/>
                    <a:gd name="T12" fmla="*/ 90 w 208"/>
                    <a:gd name="T13" fmla="*/ 47 h 150"/>
                    <a:gd name="T14" fmla="*/ 100 w 208"/>
                    <a:gd name="T15" fmla="*/ 37 h 150"/>
                    <a:gd name="T16" fmla="*/ 129 w 208"/>
                    <a:gd name="T17" fmla="*/ 65 h 150"/>
                    <a:gd name="T18" fmla="*/ 157 w 208"/>
                    <a:gd name="T19" fmla="*/ 37 h 150"/>
                    <a:gd name="T20" fmla="*/ 167 w 208"/>
                    <a:gd name="T21" fmla="*/ 47 h 150"/>
                    <a:gd name="T22" fmla="*/ 139 w 208"/>
                    <a:gd name="T23" fmla="*/ 75 h 150"/>
                    <a:gd name="T24" fmla="*/ 167 w 208"/>
                    <a:gd name="T25" fmla="*/ 103 h 150"/>
                    <a:gd name="T26" fmla="*/ 175 w 208"/>
                    <a:gd name="T27" fmla="*/ 0 h 150"/>
                    <a:gd name="T28" fmla="*/ 86 w 208"/>
                    <a:gd name="T29" fmla="*/ 0 h 150"/>
                    <a:gd name="T30" fmla="*/ 63 w 208"/>
                    <a:gd name="T31" fmla="*/ 10 h 150"/>
                    <a:gd name="T32" fmla="*/ 4 w 208"/>
                    <a:gd name="T33" fmla="*/ 68 h 150"/>
                    <a:gd name="T34" fmla="*/ 4 w 208"/>
                    <a:gd name="T35" fmla="*/ 82 h 150"/>
                    <a:gd name="T36" fmla="*/ 63 w 208"/>
                    <a:gd name="T37" fmla="*/ 141 h 150"/>
                    <a:gd name="T38" fmla="*/ 86 w 208"/>
                    <a:gd name="T39" fmla="*/ 150 h 150"/>
                    <a:gd name="T40" fmla="*/ 175 w 208"/>
                    <a:gd name="T41" fmla="*/ 150 h 150"/>
                    <a:gd name="T42" fmla="*/ 208 w 208"/>
                    <a:gd name="T43" fmla="*/ 117 h 150"/>
                    <a:gd name="T44" fmla="*/ 208 w 208"/>
                    <a:gd name="T45" fmla="*/ 33 h 150"/>
                    <a:gd name="T46" fmla="*/ 175 w 208"/>
                    <a:gd name="T47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8" h="150">
                      <a:moveTo>
                        <a:pt x="167" y="103"/>
                      </a:moveTo>
                      <a:lnTo>
                        <a:pt x="157" y="113"/>
                      </a:lnTo>
                      <a:lnTo>
                        <a:pt x="129" y="85"/>
                      </a:lnTo>
                      <a:lnTo>
                        <a:pt x="100" y="113"/>
                      </a:lnTo>
                      <a:lnTo>
                        <a:pt x="90" y="103"/>
                      </a:lnTo>
                      <a:lnTo>
                        <a:pt x="119" y="75"/>
                      </a:lnTo>
                      <a:lnTo>
                        <a:pt x="90" y="47"/>
                      </a:lnTo>
                      <a:lnTo>
                        <a:pt x="100" y="37"/>
                      </a:lnTo>
                      <a:lnTo>
                        <a:pt x="129" y="65"/>
                      </a:lnTo>
                      <a:lnTo>
                        <a:pt x="157" y="37"/>
                      </a:lnTo>
                      <a:lnTo>
                        <a:pt x="167" y="47"/>
                      </a:lnTo>
                      <a:lnTo>
                        <a:pt x="139" y="75"/>
                      </a:lnTo>
                      <a:lnTo>
                        <a:pt x="167" y="103"/>
                      </a:lnTo>
                      <a:close/>
                      <a:moveTo>
                        <a:pt x="175" y="0"/>
                      </a:moveTo>
                      <a:lnTo>
                        <a:pt x="86" y="0"/>
                      </a:lnTo>
                      <a:cubicBezTo>
                        <a:pt x="77" y="0"/>
                        <a:pt x="69" y="4"/>
                        <a:pt x="63" y="10"/>
                      </a:cubicBezTo>
                      <a:lnTo>
                        <a:pt x="4" y="68"/>
                      </a:lnTo>
                      <a:cubicBezTo>
                        <a:pt x="0" y="72"/>
                        <a:pt x="0" y="78"/>
                        <a:pt x="4" y="82"/>
                      </a:cubicBezTo>
                      <a:lnTo>
                        <a:pt x="63" y="141"/>
                      </a:lnTo>
                      <a:cubicBezTo>
                        <a:pt x="69" y="147"/>
                        <a:pt x="77" y="150"/>
                        <a:pt x="86" y="150"/>
                      </a:cubicBezTo>
                      <a:lnTo>
                        <a:pt x="175" y="150"/>
                      </a:lnTo>
                      <a:cubicBezTo>
                        <a:pt x="194" y="150"/>
                        <a:pt x="208" y="135"/>
                        <a:pt x="208" y="117"/>
                      </a:cubicBezTo>
                      <a:lnTo>
                        <a:pt x="208" y="33"/>
                      </a:lnTo>
                      <a:cubicBezTo>
                        <a:pt x="208" y="15"/>
                        <a:pt x="194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97" name="Toolbar">
                <a:extLst>
                  <a:ext uri="{FF2B5EF4-FFF2-40B4-BE49-F238E27FC236}">
                    <a16:creationId xmlns:a16="http://schemas.microsoft.com/office/drawing/2014/main" id="{E355F570-E526-4FA9-BB9D-49BA82585521}"/>
                  </a:ext>
                </a:extLst>
              </p:cNvPr>
              <p:cNvGrpSpPr/>
              <p:nvPr/>
            </p:nvGrpSpPr>
            <p:grpSpPr>
              <a:xfrm>
                <a:off x="595686" y="1550960"/>
                <a:ext cx="2286000" cy="314325"/>
                <a:chOff x="595686" y="1550960"/>
                <a:chExt cx="2286000" cy="314325"/>
              </a:xfrm>
            </p:grpSpPr>
            <p:sp>
              <p:nvSpPr>
                <p:cNvPr id="698" name="Toolbar Background">
                  <a:extLst>
                    <a:ext uri="{FF2B5EF4-FFF2-40B4-BE49-F238E27FC236}">
                      <a16:creationId xmlns:a16="http://schemas.microsoft.com/office/drawing/2014/main" id="{5DD3172F-5AC7-4D0B-B253-BB91E7FAFA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550960"/>
                  <a:ext cx="2286000" cy="314325"/>
                </a:xfrm>
                <a:prstGeom prst="rect">
                  <a:avLst/>
                </a:prstGeom>
                <a:solidFill>
                  <a:srgbClr val="F6F6F6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레시피</a:t>
                  </a:r>
                  <a:endPara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699" name="Divider">
                  <a:extLst>
                    <a:ext uri="{FF2B5EF4-FFF2-40B4-BE49-F238E27FC236}">
                      <a16:creationId xmlns:a16="http://schemas.microsoft.com/office/drawing/2014/main" id="{EC995A0E-44BA-4E14-B86C-4C322465DC54}"/>
                    </a:ext>
                  </a:extLst>
                </p:cNvPr>
                <p:cNvCxnSpPr/>
                <p:nvPr/>
              </p:nvCxnSpPr>
              <p:spPr>
                <a:xfrm>
                  <a:off x="595686" y="1865285"/>
                  <a:ext cx="2286000" cy="0"/>
                </a:xfrm>
                <a:prstGeom prst="line">
                  <a:avLst/>
                </a:prstGeom>
                <a:ln w="3175">
                  <a:solidFill>
                    <a:srgbClr val="000000">
                      <a:alpha val="3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0" name="Send Button">
                  <a:extLst>
                    <a:ext uri="{FF2B5EF4-FFF2-40B4-BE49-F238E27FC236}">
                      <a16:creationId xmlns:a16="http://schemas.microsoft.com/office/drawing/2014/main" id="{1C591491-EBAE-406C-99D5-EA399F15A6C5}"/>
                    </a:ext>
                  </a:extLst>
                </p:cNvPr>
                <p:cNvSpPr txBox="1"/>
                <p:nvPr/>
              </p:nvSpPr>
              <p:spPr>
                <a:xfrm>
                  <a:off x="619894" y="1589346"/>
                  <a:ext cx="512961" cy="2230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ko-KR" altLang="en-US" sz="100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뒤로가기</a:t>
                  </a:r>
                  <a:endPara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pic>
        <p:nvPicPr>
          <p:cNvPr id="710" name="그림 709">
            <a:extLst>
              <a:ext uri="{FF2B5EF4-FFF2-40B4-BE49-F238E27FC236}">
                <a16:creationId xmlns:a16="http://schemas.microsoft.com/office/drawing/2014/main" id="{35F94B58-5ABA-43FA-84D3-555E3F8E8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703" y="2317280"/>
            <a:ext cx="1364321" cy="774406"/>
          </a:xfrm>
          <a:prstGeom prst="rect">
            <a:avLst/>
          </a:prstGeom>
        </p:spPr>
      </p:pic>
      <p:pic>
        <p:nvPicPr>
          <p:cNvPr id="712" name="그림 711">
            <a:extLst>
              <a:ext uri="{FF2B5EF4-FFF2-40B4-BE49-F238E27FC236}">
                <a16:creationId xmlns:a16="http://schemas.microsoft.com/office/drawing/2014/main" id="{42E070F5-5E58-4C22-A965-369044612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704" y="3226179"/>
            <a:ext cx="1031270" cy="876479"/>
          </a:xfrm>
          <a:prstGeom prst="rect">
            <a:avLst/>
          </a:prstGeom>
        </p:spPr>
      </p:pic>
      <p:pic>
        <p:nvPicPr>
          <p:cNvPr id="714" name="그림 713">
            <a:extLst>
              <a:ext uri="{FF2B5EF4-FFF2-40B4-BE49-F238E27FC236}">
                <a16:creationId xmlns:a16="http://schemas.microsoft.com/office/drawing/2014/main" id="{285D47E7-752E-499B-BEA7-144AFB851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828" y="2331383"/>
            <a:ext cx="1031270" cy="824281"/>
          </a:xfrm>
          <a:prstGeom prst="rect">
            <a:avLst/>
          </a:prstGeom>
        </p:spPr>
      </p:pic>
      <p:pic>
        <p:nvPicPr>
          <p:cNvPr id="716" name="그림 715">
            <a:extLst>
              <a:ext uri="{FF2B5EF4-FFF2-40B4-BE49-F238E27FC236}">
                <a16:creationId xmlns:a16="http://schemas.microsoft.com/office/drawing/2014/main" id="{E9CB4D21-7A87-4952-91B8-75136744F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4683" y="3226179"/>
            <a:ext cx="1031270" cy="876479"/>
          </a:xfrm>
          <a:prstGeom prst="rect">
            <a:avLst/>
          </a:prstGeom>
        </p:spPr>
      </p:pic>
      <p:sp>
        <p:nvSpPr>
          <p:cNvPr id="738" name="Subject Field">
            <a:extLst>
              <a:ext uri="{FF2B5EF4-FFF2-40B4-BE49-F238E27FC236}">
                <a16:creationId xmlns:a16="http://schemas.microsoft.com/office/drawing/2014/main" id="{72CDED3E-A20D-435A-9291-F2B60C189A69}"/>
              </a:ext>
            </a:extLst>
          </p:cNvPr>
          <p:cNvSpPr txBox="1"/>
          <p:nvPr/>
        </p:nvSpPr>
        <p:spPr>
          <a:xfrm>
            <a:off x="6488327" y="2016045"/>
            <a:ext cx="2210605" cy="175433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A1A1A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사용자 정보</a:t>
            </a:r>
            <a:r>
              <a:rPr lang="en-US" sz="900" dirty="0">
                <a:solidFill>
                  <a:srgbClr val="A1A1A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ko-KR" altLang="en-US" sz="900" dirty="0">
                <a:solidFill>
                  <a:srgbClr val="A1A1A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키</a:t>
            </a:r>
            <a:r>
              <a:rPr lang="en-US" altLang="ko-KR" sz="900" dirty="0">
                <a:solidFill>
                  <a:srgbClr val="A1A1A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:** </a:t>
            </a:r>
            <a:r>
              <a:rPr lang="ko-KR" altLang="en-US" sz="900" dirty="0">
                <a:solidFill>
                  <a:srgbClr val="A1A1A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몸무게</a:t>
            </a:r>
            <a:r>
              <a:rPr lang="en-US" altLang="ko-KR" sz="900" dirty="0">
                <a:solidFill>
                  <a:srgbClr val="A1A1A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:** </a:t>
            </a:r>
            <a:r>
              <a:rPr lang="ko-KR" altLang="en-US" sz="900" dirty="0">
                <a:solidFill>
                  <a:srgbClr val="A1A1A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연령</a:t>
            </a:r>
            <a:r>
              <a:rPr lang="en-US" altLang="ko-KR" sz="900" dirty="0">
                <a:solidFill>
                  <a:srgbClr val="A1A1A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:** </a:t>
            </a:r>
            <a:r>
              <a:rPr lang="ko-KR" altLang="en-US" sz="900" dirty="0">
                <a:solidFill>
                  <a:srgbClr val="A1A1A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질병</a:t>
            </a:r>
            <a:r>
              <a:rPr lang="en-US" altLang="ko-KR" sz="900" dirty="0">
                <a:solidFill>
                  <a:srgbClr val="A1A1A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:**</a:t>
            </a:r>
            <a:endParaRPr lang="en-US" sz="900" dirty="0">
              <a:solidFill>
                <a:srgbClr val="A1A1A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9" name="Subject Field">
            <a:extLst>
              <a:ext uri="{FF2B5EF4-FFF2-40B4-BE49-F238E27FC236}">
                <a16:creationId xmlns:a16="http://schemas.microsoft.com/office/drawing/2014/main" id="{B9B7F7EC-3374-492A-8520-9FDBB899DE7F}"/>
              </a:ext>
            </a:extLst>
          </p:cNvPr>
          <p:cNvSpPr txBox="1"/>
          <p:nvPr/>
        </p:nvSpPr>
        <p:spPr>
          <a:xfrm>
            <a:off x="6508716" y="2443888"/>
            <a:ext cx="761491" cy="175433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A1A1A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월남쌈</a:t>
            </a:r>
            <a:r>
              <a:rPr lang="ko-KR" altLang="en-US" sz="900" dirty="0">
                <a:solidFill>
                  <a:srgbClr val="A1A1A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레시피</a:t>
            </a:r>
            <a:endParaRPr lang="en-US" sz="900" dirty="0">
              <a:solidFill>
                <a:srgbClr val="A1A1A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0" name="Subject Field">
            <a:extLst>
              <a:ext uri="{FF2B5EF4-FFF2-40B4-BE49-F238E27FC236}">
                <a16:creationId xmlns:a16="http://schemas.microsoft.com/office/drawing/2014/main" id="{00EC3CC9-C18A-486E-8EF9-B85A1A5B92C2}"/>
              </a:ext>
            </a:extLst>
          </p:cNvPr>
          <p:cNvSpPr txBox="1"/>
          <p:nvPr/>
        </p:nvSpPr>
        <p:spPr>
          <a:xfrm>
            <a:off x="6512767" y="2709107"/>
            <a:ext cx="1139799" cy="175433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A1A1A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단호박 샐러드 레시피</a:t>
            </a:r>
            <a:endParaRPr lang="en-US" sz="900" dirty="0">
              <a:solidFill>
                <a:srgbClr val="A1A1A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1" name="Subject Field">
            <a:extLst>
              <a:ext uri="{FF2B5EF4-FFF2-40B4-BE49-F238E27FC236}">
                <a16:creationId xmlns:a16="http://schemas.microsoft.com/office/drawing/2014/main" id="{D054E07D-6689-4813-B108-705157DFDDCB}"/>
              </a:ext>
            </a:extLst>
          </p:cNvPr>
          <p:cNvSpPr txBox="1"/>
          <p:nvPr/>
        </p:nvSpPr>
        <p:spPr>
          <a:xfrm>
            <a:off x="6505364" y="3000250"/>
            <a:ext cx="876907" cy="175433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A1A1A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콩나물 비빔국수</a:t>
            </a:r>
            <a:endParaRPr lang="en-US" sz="900" dirty="0">
              <a:solidFill>
                <a:srgbClr val="A1A1A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2" name="Subject Field">
            <a:extLst>
              <a:ext uri="{FF2B5EF4-FFF2-40B4-BE49-F238E27FC236}">
                <a16:creationId xmlns:a16="http://schemas.microsoft.com/office/drawing/2014/main" id="{CE9070E0-A2F2-4F4D-B3C4-924E0942BF35}"/>
              </a:ext>
            </a:extLst>
          </p:cNvPr>
          <p:cNvSpPr txBox="1"/>
          <p:nvPr/>
        </p:nvSpPr>
        <p:spPr>
          <a:xfrm>
            <a:off x="6505363" y="3323340"/>
            <a:ext cx="876907" cy="175433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A1A1A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닭가슴살 미역국</a:t>
            </a:r>
            <a:endParaRPr lang="en-US" sz="900" dirty="0">
              <a:solidFill>
                <a:srgbClr val="A1A1A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3" name="Subject Field">
            <a:extLst>
              <a:ext uri="{FF2B5EF4-FFF2-40B4-BE49-F238E27FC236}">
                <a16:creationId xmlns:a16="http://schemas.microsoft.com/office/drawing/2014/main" id="{46C35E2B-654C-40BE-A4E1-FA06FDD992A7}"/>
              </a:ext>
            </a:extLst>
          </p:cNvPr>
          <p:cNvSpPr txBox="1"/>
          <p:nvPr/>
        </p:nvSpPr>
        <p:spPr>
          <a:xfrm>
            <a:off x="6524746" y="3619129"/>
            <a:ext cx="729430" cy="175433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A1A1A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미역줄기볶음</a:t>
            </a:r>
            <a:endParaRPr lang="en-US" sz="900" dirty="0">
              <a:solidFill>
                <a:srgbClr val="A1A1A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5" name="Button">
            <a:extLst>
              <a:ext uri="{FF2B5EF4-FFF2-40B4-BE49-F238E27FC236}">
                <a16:creationId xmlns:a16="http://schemas.microsoft.com/office/drawing/2014/main" id="{4C0C11B4-86BE-4B33-9AE0-938B0A878393}"/>
              </a:ext>
            </a:extLst>
          </p:cNvPr>
          <p:cNvSpPr>
            <a:spLocks/>
          </p:cNvSpPr>
          <p:nvPr/>
        </p:nvSpPr>
        <p:spPr bwMode="auto">
          <a:xfrm>
            <a:off x="7757424" y="2391020"/>
            <a:ext cx="639900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</a:t>
            </a:r>
          </a:p>
        </p:txBody>
      </p:sp>
      <p:sp>
        <p:nvSpPr>
          <p:cNvPr id="746" name="Button">
            <a:extLst>
              <a:ext uri="{FF2B5EF4-FFF2-40B4-BE49-F238E27FC236}">
                <a16:creationId xmlns:a16="http://schemas.microsoft.com/office/drawing/2014/main" id="{BEFC839D-1BB0-4ACF-BDAA-B48A7AA11BE5}"/>
              </a:ext>
            </a:extLst>
          </p:cNvPr>
          <p:cNvSpPr>
            <a:spLocks/>
          </p:cNvSpPr>
          <p:nvPr/>
        </p:nvSpPr>
        <p:spPr bwMode="auto">
          <a:xfrm>
            <a:off x="7759047" y="2681639"/>
            <a:ext cx="639900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</a:t>
            </a:r>
          </a:p>
        </p:txBody>
      </p:sp>
      <p:sp>
        <p:nvSpPr>
          <p:cNvPr id="747" name="Button">
            <a:extLst>
              <a:ext uri="{FF2B5EF4-FFF2-40B4-BE49-F238E27FC236}">
                <a16:creationId xmlns:a16="http://schemas.microsoft.com/office/drawing/2014/main" id="{A406724D-96D6-4716-A6EB-E8CCE0C52BF7}"/>
              </a:ext>
            </a:extLst>
          </p:cNvPr>
          <p:cNvSpPr>
            <a:spLocks/>
          </p:cNvSpPr>
          <p:nvPr/>
        </p:nvSpPr>
        <p:spPr bwMode="auto">
          <a:xfrm>
            <a:off x="7765044" y="3000250"/>
            <a:ext cx="639900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</a:t>
            </a:r>
          </a:p>
        </p:txBody>
      </p:sp>
      <p:sp>
        <p:nvSpPr>
          <p:cNvPr id="748" name="Button">
            <a:extLst>
              <a:ext uri="{FF2B5EF4-FFF2-40B4-BE49-F238E27FC236}">
                <a16:creationId xmlns:a16="http://schemas.microsoft.com/office/drawing/2014/main" id="{7E275920-98B5-4682-9287-AF9A45FDF6DD}"/>
              </a:ext>
            </a:extLst>
          </p:cNvPr>
          <p:cNvSpPr>
            <a:spLocks/>
          </p:cNvSpPr>
          <p:nvPr/>
        </p:nvSpPr>
        <p:spPr bwMode="auto">
          <a:xfrm>
            <a:off x="7759799" y="3292797"/>
            <a:ext cx="639900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</a:t>
            </a:r>
          </a:p>
        </p:txBody>
      </p:sp>
      <p:sp>
        <p:nvSpPr>
          <p:cNvPr id="749" name="Button">
            <a:extLst>
              <a:ext uri="{FF2B5EF4-FFF2-40B4-BE49-F238E27FC236}">
                <a16:creationId xmlns:a16="http://schemas.microsoft.com/office/drawing/2014/main" id="{8D43FEB6-CEFA-411F-BAB7-F6B75EEE0F9D}"/>
              </a:ext>
            </a:extLst>
          </p:cNvPr>
          <p:cNvSpPr>
            <a:spLocks/>
          </p:cNvSpPr>
          <p:nvPr/>
        </p:nvSpPr>
        <p:spPr bwMode="auto">
          <a:xfrm>
            <a:off x="7751237" y="3628615"/>
            <a:ext cx="639900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576302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</a:t>
            </a:r>
            <a:r>
              <a:rPr lang="ko-KR" altLang="en-US" dirty="0"/>
              <a:t> 프로토 타이핑</a:t>
            </a:r>
            <a:r>
              <a:rPr lang="en-US" altLang="ko-KR" dirty="0"/>
              <a:t> (IPHONE)</a:t>
            </a:r>
            <a:endParaRPr lang="en-US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F92C411-1470-48F4-B9C8-2CD7516057C1}"/>
              </a:ext>
            </a:extLst>
          </p:cNvPr>
          <p:cNvGrpSpPr/>
          <p:nvPr/>
        </p:nvGrpSpPr>
        <p:grpSpPr>
          <a:xfrm>
            <a:off x="678573" y="1076016"/>
            <a:ext cx="3296437" cy="4195056"/>
            <a:chOff x="4569343" y="992463"/>
            <a:chExt cx="3296437" cy="4195056"/>
          </a:xfrm>
        </p:grpSpPr>
        <p:pic>
          <p:nvPicPr>
            <p:cNvPr id="438" name="Object 6">
              <a:extLst>
                <a:ext uri="{FF2B5EF4-FFF2-40B4-BE49-F238E27FC236}">
                  <a16:creationId xmlns:a16="http://schemas.microsoft.com/office/drawing/2014/main" id="{DB8249EF-80F5-4FEA-BBD5-AB646CF4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9343" y="992463"/>
              <a:ext cx="3296437" cy="4195056"/>
            </a:xfrm>
            <a:prstGeom prst="rect">
              <a:avLst/>
            </a:prstGeom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8CCD25F-829E-40F2-982D-E6AF769581F0}"/>
                </a:ext>
              </a:extLst>
            </p:cNvPr>
            <p:cNvGrpSpPr/>
            <p:nvPr/>
          </p:nvGrpSpPr>
          <p:grpSpPr>
            <a:xfrm>
              <a:off x="4968686" y="1600670"/>
              <a:ext cx="2286000" cy="2757494"/>
              <a:chOff x="6207305" y="689137"/>
              <a:chExt cx="2286000" cy="4064000"/>
            </a:xfrm>
          </p:grpSpPr>
          <p:grpSp>
            <p:nvGrpSpPr>
              <p:cNvPr id="153" name="Compose Email">
                <a:extLst>
                  <a:ext uri="{FF2B5EF4-FFF2-40B4-BE49-F238E27FC236}">
                    <a16:creationId xmlns:a16="http://schemas.microsoft.com/office/drawing/2014/main" id="{4227E8EA-FC2C-47DA-B655-F5BC68CFDCEF}"/>
                  </a:ext>
                </a:extLst>
              </p:cNvPr>
              <p:cNvGrpSpPr/>
              <p:nvPr/>
            </p:nvGrpSpPr>
            <p:grpSpPr>
              <a:xfrm>
                <a:off x="6207305" y="689137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154" name="Screen">
                  <a:extLst>
                    <a:ext uri="{FF2B5EF4-FFF2-40B4-BE49-F238E27FC236}">
                      <a16:creationId xmlns:a16="http://schemas.microsoft.com/office/drawing/2014/main" id="{5BF5978B-E3DE-422A-974C-5599ED397B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5" name="Outer">
                  <a:extLst>
                    <a:ext uri="{FF2B5EF4-FFF2-40B4-BE49-F238E27FC236}">
                      <a16:creationId xmlns:a16="http://schemas.microsoft.com/office/drawing/2014/main" id="{80EAC246-11AF-4A7D-A5A4-CB2EEEFF9F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56" name="Status Bar">
                  <a:extLst>
                    <a:ext uri="{FF2B5EF4-FFF2-40B4-BE49-F238E27FC236}">
                      <a16:creationId xmlns:a16="http://schemas.microsoft.com/office/drawing/2014/main" id="{28426F99-EA92-4FFB-9528-4FD10975214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15" name="Status Bar Background">
                    <a:extLst>
                      <a:ext uri="{FF2B5EF4-FFF2-40B4-BE49-F238E27FC236}">
                        <a16:creationId xmlns:a16="http://schemas.microsoft.com/office/drawing/2014/main" id="{349E3D42-AB26-43DD-8E72-40886B1030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16" name="WLAN Strength">
                    <a:extLst>
                      <a:ext uri="{FF2B5EF4-FFF2-40B4-BE49-F238E27FC236}">
                        <a16:creationId xmlns:a16="http://schemas.microsoft.com/office/drawing/2014/main" id="{D36F224B-2823-47EB-9D04-566520C3B712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7" name="Battery">
                    <a:extLst>
                      <a:ext uri="{FF2B5EF4-FFF2-40B4-BE49-F238E27FC236}">
                        <a16:creationId xmlns:a16="http://schemas.microsoft.com/office/drawing/2014/main" id="{19E3C94C-577F-4AAC-A4F8-673ED417F03B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8" name="Signal Strength">
                    <a:extLst>
                      <a:ext uri="{FF2B5EF4-FFF2-40B4-BE49-F238E27FC236}">
                        <a16:creationId xmlns:a16="http://schemas.microsoft.com/office/drawing/2014/main" id="{3372A08A-047D-4925-8146-3C35E223E64C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9" name="Carrier Label">
                    <a:extLst>
                      <a:ext uri="{FF2B5EF4-FFF2-40B4-BE49-F238E27FC236}">
                        <a16:creationId xmlns:a16="http://schemas.microsoft.com/office/drawing/2014/main" id="{DA6A7D21-ADB2-4147-A4AA-8E55B6FEFA9A}"/>
                      </a:ext>
                    </a:extLst>
                  </p:cNvPr>
                  <p:cNvSpPr txBox="1"/>
                  <p:nvPr/>
                </p:nvSpPr>
                <p:spPr>
                  <a:xfrm>
                    <a:off x="5143502" y="1142320"/>
                    <a:ext cx="26129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220" name="Battery Label">
                    <a:extLst>
                      <a:ext uri="{FF2B5EF4-FFF2-40B4-BE49-F238E27FC236}">
                        <a16:creationId xmlns:a16="http://schemas.microsoft.com/office/drawing/2014/main" id="{01575569-6378-496C-B44C-9199544E54BC}"/>
                      </a:ext>
                    </a:extLst>
                  </p:cNvPr>
                  <p:cNvSpPr txBox="1"/>
                  <p:nvPr/>
                </p:nvSpPr>
                <p:spPr>
                  <a:xfrm>
                    <a:off x="6647189" y="1142320"/>
                    <a:ext cx="218008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grpSp>
              <p:nvGrpSpPr>
                <p:cNvPr id="157" name="Keyboard">
                  <a:extLst>
                    <a:ext uri="{FF2B5EF4-FFF2-40B4-BE49-F238E27FC236}">
                      <a16:creationId xmlns:a16="http://schemas.microsoft.com/office/drawing/2014/main" id="{8ED7A23F-F6E5-47F5-A939-299415BFA42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81411" y="4718817"/>
                  <a:ext cx="2128838" cy="114300"/>
                  <a:chOff x="3768725" y="3406775"/>
                  <a:chExt cx="2128838" cy="114300"/>
                </a:xfrm>
              </p:grpSpPr>
              <p:sp>
                <p:nvSpPr>
                  <p:cNvPr id="214" name="Uppercase Icon">
                    <a:extLst>
                      <a:ext uri="{FF2B5EF4-FFF2-40B4-BE49-F238E27FC236}">
                        <a16:creationId xmlns:a16="http://schemas.microsoft.com/office/drawing/2014/main" id="{F0A44435-462D-49F1-9149-EAFA7AF488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68725" y="3406775"/>
                    <a:ext cx="128588" cy="114300"/>
                  </a:xfrm>
                  <a:custGeom>
                    <a:avLst/>
                    <a:gdLst>
                      <a:gd name="T0" fmla="*/ 82 w 169"/>
                      <a:gd name="T1" fmla="*/ 1 h 148"/>
                      <a:gd name="T2" fmla="*/ 2 w 169"/>
                      <a:gd name="T3" fmla="*/ 81 h 148"/>
                      <a:gd name="T4" fmla="*/ 0 w 169"/>
                      <a:gd name="T5" fmla="*/ 84 h 148"/>
                      <a:gd name="T6" fmla="*/ 0 w 169"/>
                      <a:gd name="T7" fmla="*/ 87 h 148"/>
                      <a:gd name="T8" fmla="*/ 5 w 169"/>
                      <a:gd name="T9" fmla="*/ 92 h 148"/>
                      <a:gd name="T10" fmla="*/ 43 w 169"/>
                      <a:gd name="T11" fmla="*/ 92 h 148"/>
                      <a:gd name="T12" fmla="*/ 43 w 169"/>
                      <a:gd name="T13" fmla="*/ 129 h 148"/>
                      <a:gd name="T14" fmla="*/ 61 w 169"/>
                      <a:gd name="T15" fmla="*/ 148 h 148"/>
                      <a:gd name="T16" fmla="*/ 108 w 169"/>
                      <a:gd name="T17" fmla="*/ 148 h 148"/>
                      <a:gd name="T18" fmla="*/ 127 w 169"/>
                      <a:gd name="T19" fmla="*/ 129 h 148"/>
                      <a:gd name="T20" fmla="*/ 127 w 169"/>
                      <a:gd name="T21" fmla="*/ 92 h 148"/>
                      <a:gd name="T22" fmla="*/ 165 w 169"/>
                      <a:gd name="T23" fmla="*/ 92 h 148"/>
                      <a:gd name="T24" fmla="*/ 169 w 169"/>
                      <a:gd name="T25" fmla="*/ 87 h 148"/>
                      <a:gd name="T26" fmla="*/ 169 w 169"/>
                      <a:gd name="T27" fmla="*/ 84 h 148"/>
                      <a:gd name="T28" fmla="*/ 168 w 169"/>
                      <a:gd name="T29" fmla="*/ 81 h 148"/>
                      <a:gd name="T30" fmla="*/ 88 w 169"/>
                      <a:gd name="T31" fmla="*/ 1 h 148"/>
                      <a:gd name="T32" fmla="*/ 82 w 169"/>
                      <a:gd name="T33" fmla="*/ 1 h 1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69" h="148">
                        <a:moveTo>
                          <a:pt x="82" y="1"/>
                        </a:moveTo>
                        <a:lnTo>
                          <a:pt x="2" y="81"/>
                        </a:lnTo>
                        <a:cubicBezTo>
                          <a:pt x="1" y="82"/>
                          <a:pt x="0" y="83"/>
                          <a:pt x="0" y="84"/>
                        </a:cubicBezTo>
                        <a:lnTo>
                          <a:pt x="0" y="87"/>
                        </a:lnTo>
                        <a:cubicBezTo>
                          <a:pt x="0" y="90"/>
                          <a:pt x="3" y="92"/>
                          <a:pt x="5" y="92"/>
                        </a:cubicBezTo>
                        <a:lnTo>
                          <a:pt x="43" y="92"/>
                        </a:lnTo>
                        <a:lnTo>
                          <a:pt x="43" y="129"/>
                        </a:lnTo>
                        <a:cubicBezTo>
                          <a:pt x="43" y="140"/>
                          <a:pt x="51" y="148"/>
                          <a:pt x="61" y="148"/>
                        </a:cubicBezTo>
                        <a:lnTo>
                          <a:pt x="108" y="148"/>
                        </a:lnTo>
                        <a:cubicBezTo>
                          <a:pt x="119" y="148"/>
                          <a:pt x="127" y="140"/>
                          <a:pt x="127" y="129"/>
                        </a:cubicBezTo>
                        <a:lnTo>
                          <a:pt x="127" y="92"/>
                        </a:lnTo>
                        <a:lnTo>
                          <a:pt x="165" y="92"/>
                        </a:lnTo>
                        <a:cubicBezTo>
                          <a:pt x="167" y="92"/>
                          <a:pt x="169" y="90"/>
                          <a:pt x="169" y="87"/>
                        </a:cubicBezTo>
                        <a:lnTo>
                          <a:pt x="169" y="84"/>
                        </a:lnTo>
                        <a:cubicBezTo>
                          <a:pt x="169" y="83"/>
                          <a:pt x="169" y="82"/>
                          <a:pt x="168" y="81"/>
                        </a:cubicBezTo>
                        <a:lnTo>
                          <a:pt x="88" y="1"/>
                        </a:lnTo>
                        <a:cubicBezTo>
                          <a:pt x="86" y="0"/>
                          <a:pt x="83" y="0"/>
                          <a:pt x="82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12" name="Backspace Icon">
                    <a:extLst>
                      <a:ext uri="{FF2B5EF4-FFF2-40B4-BE49-F238E27FC236}">
                        <a16:creationId xmlns:a16="http://schemas.microsoft.com/office/drawing/2014/main" id="{5CCD166D-7890-4688-88FE-1832ED03FE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738813" y="3406775"/>
                    <a:ext cx="158750" cy="114300"/>
                  </a:xfrm>
                  <a:custGeom>
                    <a:avLst/>
                    <a:gdLst>
                      <a:gd name="T0" fmla="*/ 167 w 208"/>
                      <a:gd name="T1" fmla="*/ 103 h 150"/>
                      <a:gd name="T2" fmla="*/ 157 w 208"/>
                      <a:gd name="T3" fmla="*/ 113 h 150"/>
                      <a:gd name="T4" fmla="*/ 129 w 208"/>
                      <a:gd name="T5" fmla="*/ 85 h 150"/>
                      <a:gd name="T6" fmla="*/ 100 w 208"/>
                      <a:gd name="T7" fmla="*/ 113 h 150"/>
                      <a:gd name="T8" fmla="*/ 90 w 208"/>
                      <a:gd name="T9" fmla="*/ 103 h 150"/>
                      <a:gd name="T10" fmla="*/ 119 w 208"/>
                      <a:gd name="T11" fmla="*/ 75 h 150"/>
                      <a:gd name="T12" fmla="*/ 90 w 208"/>
                      <a:gd name="T13" fmla="*/ 47 h 150"/>
                      <a:gd name="T14" fmla="*/ 100 w 208"/>
                      <a:gd name="T15" fmla="*/ 37 h 150"/>
                      <a:gd name="T16" fmla="*/ 129 w 208"/>
                      <a:gd name="T17" fmla="*/ 65 h 150"/>
                      <a:gd name="T18" fmla="*/ 157 w 208"/>
                      <a:gd name="T19" fmla="*/ 37 h 150"/>
                      <a:gd name="T20" fmla="*/ 167 w 208"/>
                      <a:gd name="T21" fmla="*/ 47 h 150"/>
                      <a:gd name="T22" fmla="*/ 139 w 208"/>
                      <a:gd name="T23" fmla="*/ 75 h 150"/>
                      <a:gd name="T24" fmla="*/ 167 w 208"/>
                      <a:gd name="T25" fmla="*/ 103 h 150"/>
                      <a:gd name="T26" fmla="*/ 175 w 208"/>
                      <a:gd name="T27" fmla="*/ 0 h 150"/>
                      <a:gd name="T28" fmla="*/ 86 w 208"/>
                      <a:gd name="T29" fmla="*/ 0 h 150"/>
                      <a:gd name="T30" fmla="*/ 63 w 208"/>
                      <a:gd name="T31" fmla="*/ 10 h 150"/>
                      <a:gd name="T32" fmla="*/ 4 w 208"/>
                      <a:gd name="T33" fmla="*/ 68 h 150"/>
                      <a:gd name="T34" fmla="*/ 4 w 208"/>
                      <a:gd name="T35" fmla="*/ 82 h 150"/>
                      <a:gd name="T36" fmla="*/ 63 w 208"/>
                      <a:gd name="T37" fmla="*/ 141 h 150"/>
                      <a:gd name="T38" fmla="*/ 86 w 208"/>
                      <a:gd name="T39" fmla="*/ 150 h 150"/>
                      <a:gd name="T40" fmla="*/ 175 w 208"/>
                      <a:gd name="T41" fmla="*/ 150 h 150"/>
                      <a:gd name="T42" fmla="*/ 208 w 208"/>
                      <a:gd name="T43" fmla="*/ 117 h 150"/>
                      <a:gd name="T44" fmla="*/ 208 w 208"/>
                      <a:gd name="T45" fmla="*/ 33 h 150"/>
                      <a:gd name="T46" fmla="*/ 175 w 208"/>
                      <a:gd name="T47" fmla="*/ 0 h 1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208" h="150">
                        <a:moveTo>
                          <a:pt x="167" y="103"/>
                        </a:moveTo>
                        <a:lnTo>
                          <a:pt x="157" y="113"/>
                        </a:lnTo>
                        <a:lnTo>
                          <a:pt x="129" y="85"/>
                        </a:lnTo>
                        <a:lnTo>
                          <a:pt x="100" y="113"/>
                        </a:lnTo>
                        <a:lnTo>
                          <a:pt x="90" y="103"/>
                        </a:lnTo>
                        <a:lnTo>
                          <a:pt x="119" y="75"/>
                        </a:lnTo>
                        <a:lnTo>
                          <a:pt x="90" y="47"/>
                        </a:lnTo>
                        <a:lnTo>
                          <a:pt x="100" y="37"/>
                        </a:lnTo>
                        <a:lnTo>
                          <a:pt x="129" y="65"/>
                        </a:lnTo>
                        <a:lnTo>
                          <a:pt x="157" y="37"/>
                        </a:lnTo>
                        <a:lnTo>
                          <a:pt x="167" y="47"/>
                        </a:lnTo>
                        <a:lnTo>
                          <a:pt x="139" y="75"/>
                        </a:lnTo>
                        <a:lnTo>
                          <a:pt x="167" y="103"/>
                        </a:lnTo>
                        <a:close/>
                        <a:moveTo>
                          <a:pt x="175" y="0"/>
                        </a:moveTo>
                        <a:lnTo>
                          <a:pt x="86" y="0"/>
                        </a:lnTo>
                        <a:cubicBezTo>
                          <a:pt x="77" y="0"/>
                          <a:pt x="69" y="4"/>
                          <a:pt x="63" y="10"/>
                        </a:cubicBezTo>
                        <a:lnTo>
                          <a:pt x="4" y="68"/>
                        </a:lnTo>
                        <a:cubicBezTo>
                          <a:pt x="0" y="72"/>
                          <a:pt x="0" y="78"/>
                          <a:pt x="4" y="82"/>
                        </a:cubicBezTo>
                        <a:lnTo>
                          <a:pt x="63" y="141"/>
                        </a:lnTo>
                        <a:cubicBezTo>
                          <a:pt x="69" y="147"/>
                          <a:pt x="77" y="150"/>
                          <a:pt x="86" y="150"/>
                        </a:cubicBezTo>
                        <a:lnTo>
                          <a:pt x="175" y="150"/>
                        </a:lnTo>
                        <a:cubicBezTo>
                          <a:pt x="194" y="150"/>
                          <a:pt x="208" y="135"/>
                          <a:pt x="208" y="117"/>
                        </a:cubicBezTo>
                        <a:lnTo>
                          <a:pt x="208" y="33"/>
                        </a:lnTo>
                        <a:cubicBezTo>
                          <a:pt x="208" y="15"/>
                          <a:pt x="194" y="0"/>
                          <a:pt x="175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58" name="Toolbar">
                  <a:extLst>
                    <a:ext uri="{FF2B5EF4-FFF2-40B4-BE49-F238E27FC236}">
                      <a16:creationId xmlns:a16="http://schemas.microsoft.com/office/drawing/2014/main" id="{CB283D67-B421-476C-9978-8DBF32ECAC88}"/>
                    </a:ext>
                  </a:extLst>
                </p:cNvPr>
                <p:cNvGrpSpPr/>
                <p:nvPr/>
              </p:nvGrpSpPr>
              <p:grpSpPr>
                <a:xfrm>
                  <a:off x="595686" y="1550960"/>
                  <a:ext cx="2286000" cy="314325"/>
                  <a:chOff x="595686" y="1550960"/>
                  <a:chExt cx="2286000" cy="314325"/>
                </a:xfrm>
              </p:grpSpPr>
              <p:sp>
                <p:nvSpPr>
                  <p:cNvPr id="170" name="Toolbar Background">
                    <a:extLst>
                      <a:ext uri="{FF2B5EF4-FFF2-40B4-BE49-F238E27FC236}">
                        <a16:creationId xmlns:a16="http://schemas.microsoft.com/office/drawing/2014/main" id="{C1F71AEB-0FC6-479C-B2DD-14BC8BF75F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550960"/>
                    <a:ext cx="2286000" cy="314325"/>
                  </a:xfrm>
                  <a:prstGeom prst="rect">
                    <a:avLst/>
                  </a:prstGeom>
                  <a:solidFill>
                    <a:srgbClr val="F6F6F6">
                      <a:alpha val="9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dirty="0" err="1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알림설정</a:t>
                    </a:r>
                    <a:endParaRPr lang="en-US" sz="10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171" name="Divider">
                    <a:extLst>
                      <a:ext uri="{FF2B5EF4-FFF2-40B4-BE49-F238E27FC236}">
                        <a16:creationId xmlns:a16="http://schemas.microsoft.com/office/drawing/2014/main" id="{8B367EEB-8051-4CFD-ACA0-83076219F8AD}"/>
                      </a:ext>
                    </a:extLst>
                  </p:cNvPr>
                  <p:cNvCxnSpPr/>
                  <p:nvPr/>
                </p:nvCxnSpPr>
                <p:spPr>
                  <a:xfrm>
                    <a:off x="595686" y="1865285"/>
                    <a:ext cx="2286000" cy="0"/>
                  </a:xfrm>
                  <a:prstGeom prst="line">
                    <a:avLst/>
                  </a:prstGeom>
                  <a:ln w="3175">
                    <a:solidFill>
                      <a:srgbClr val="000000">
                        <a:alpha val="30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2" name="Cancel Button">
                    <a:extLst>
                      <a:ext uri="{FF2B5EF4-FFF2-40B4-BE49-F238E27FC236}">
                        <a16:creationId xmlns:a16="http://schemas.microsoft.com/office/drawing/2014/main" id="{A38658AC-4193-4705-BE40-3486A4C4070E}"/>
                      </a:ext>
                    </a:extLst>
                  </p:cNvPr>
                  <p:cNvSpPr txBox="1"/>
                  <p:nvPr/>
                </p:nvSpPr>
                <p:spPr>
                  <a:xfrm>
                    <a:off x="2510113" y="1643635"/>
                    <a:ext cx="25648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000" dirty="0">
                        <a:solidFill>
                          <a:srgbClr val="007A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완료</a:t>
                    </a:r>
                    <a:endParaRPr lang="en-US" sz="1000" dirty="0">
                      <a:solidFill>
                        <a:srgbClr val="007A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3" name="Send Button">
                    <a:extLst>
                      <a:ext uri="{FF2B5EF4-FFF2-40B4-BE49-F238E27FC236}">
                        <a16:creationId xmlns:a16="http://schemas.microsoft.com/office/drawing/2014/main" id="{1DB2E863-93AF-4048-A0A2-9E396B73A14F}"/>
                      </a:ext>
                    </a:extLst>
                  </p:cNvPr>
                  <p:cNvSpPr txBox="1"/>
                  <p:nvPr/>
                </p:nvSpPr>
                <p:spPr>
                  <a:xfrm>
                    <a:off x="678757" y="1639116"/>
                    <a:ext cx="25648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ko-KR" altLang="en-US" sz="10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취소</a:t>
                    </a:r>
                    <a:endParaRPr lang="en-US" sz="10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59" name="Message Controls">
                  <a:extLst>
                    <a:ext uri="{FF2B5EF4-FFF2-40B4-BE49-F238E27FC236}">
                      <a16:creationId xmlns:a16="http://schemas.microsoft.com/office/drawing/2014/main" id="{CD70CECC-CF6B-44A8-8628-605CC5CECB69}"/>
                    </a:ext>
                  </a:extLst>
                </p:cNvPr>
                <p:cNvGrpSpPr/>
                <p:nvPr/>
              </p:nvGrpSpPr>
              <p:grpSpPr>
                <a:xfrm>
                  <a:off x="693951" y="1954980"/>
                  <a:ext cx="2187735" cy="1467351"/>
                  <a:chOff x="693951" y="1954980"/>
                  <a:chExt cx="2187735" cy="1467351"/>
                </a:xfrm>
              </p:grpSpPr>
              <p:sp>
                <p:nvSpPr>
                  <p:cNvPr id="168" name="Circle">
                    <a:extLst>
                      <a:ext uri="{FF2B5EF4-FFF2-40B4-BE49-F238E27FC236}">
                        <a16:creationId xmlns:a16="http://schemas.microsoft.com/office/drawing/2014/main" id="{10FD1825-E0D0-4AF8-A2F5-FCFD47067747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622923" y="1954980"/>
                    <a:ext cx="157163" cy="157163"/>
                  </a:xfrm>
                  <a:custGeom>
                    <a:avLst/>
                    <a:gdLst>
                      <a:gd name="T0" fmla="*/ 103 w 206"/>
                      <a:gd name="T1" fmla="*/ 0 h 206"/>
                      <a:gd name="T2" fmla="*/ 0 w 206"/>
                      <a:gd name="T3" fmla="*/ 103 h 206"/>
                      <a:gd name="T4" fmla="*/ 103 w 206"/>
                      <a:gd name="T5" fmla="*/ 206 h 206"/>
                      <a:gd name="T6" fmla="*/ 206 w 206"/>
                      <a:gd name="T7" fmla="*/ 103 h 206"/>
                      <a:gd name="T8" fmla="*/ 103 w 206"/>
                      <a:gd name="T9" fmla="*/ 0 h 206"/>
                      <a:gd name="T10" fmla="*/ 103 w 206"/>
                      <a:gd name="T11" fmla="*/ 9 h 206"/>
                      <a:gd name="T12" fmla="*/ 197 w 206"/>
                      <a:gd name="T13" fmla="*/ 103 h 206"/>
                      <a:gd name="T14" fmla="*/ 103 w 206"/>
                      <a:gd name="T15" fmla="*/ 197 h 206"/>
                      <a:gd name="T16" fmla="*/ 10 w 206"/>
                      <a:gd name="T17" fmla="*/ 103 h 206"/>
                      <a:gd name="T18" fmla="*/ 103 w 206"/>
                      <a:gd name="T19" fmla="*/ 9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06" h="206">
                        <a:moveTo>
                          <a:pt x="103" y="0"/>
                        </a:moveTo>
                        <a:cubicBezTo>
                          <a:pt x="46" y="0"/>
                          <a:pt x="0" y="46"/>
                          <a:pt x="0" y="103"/>
                        </a:cubicBezTo>
                        <a:cubicBezTo>
                          <a:pt x="0" y="160"/>
                          <a:pt x="46" y="206"/>
                          <a:pt x="103" y="206"/>
                        </a:cubicBezTo>
                        <a:cubicBezTo>
                          <a:pt x="160" y="206"/>
                          <a:pt x="206" y="160"/>
                          <a:pt x="206" y="103"/>
                        </a:cubicBezTo>
                        <a:cubicBezTo>
                          <a:pt x="206" y="46"/>
                          <a:pt x="160" y="0"/>
                          <a:pt x="103" y="0"/>
                        </a:cubicBezTo>
                        <a:moveTo>
                          <a:pt x="103" y="9"/>
                        </a:moveTo>
                        <a:cubicBezTo>
                          <a:pt x="155" y="9"/>
                          <a:pt x="197" y="51"/>
                          <a:pt x="197" y="103"/>
                        </a:cubicBezTo>
                        <a:cubicBezTo>
                          <a:pt x="197" y="155"/>
                          <a:pt x="155" y="197"/>
                          <a:pt x="103" y="197"/>
                        </a:cubicBezTo>
                        <a:cubicBezTo>
                          <a:pt x="52" y="197"/>
                          <a:pt x="10" y="155"/>
                          <a:pt x="10" y="103"/>
                        </a:cubicBezTo>
                        <a:cubicBezTo>
                          <a:pt x="10" y="51"/>
                          <a:pt x="52" y="9"/>
                          <a:pt x="103" y="9"/>
                        </a:cubicBezTo>
                      </a:path>
                    </a:pathLst>
                  </a:custGeom>
                  <a:solidFill>
                    <a:srgbClr val="007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3" name="Subject Field">
                    <a:extLst>
                      <a:ext uri="{FF2B5EF4-FFF2-40B4-BE49-F238E27FC236}">
                        <a16:creationId xmlns:a16="http://schemas.microsoft.com/office/drawing/2014/main" id="{2D17A75D-932A-4EFD-9FA4-F58F281CBFB5}"/>
                      </a:ext>
                    </a:extLst>
                  </p:cNvPr>
                  <p:cNvSpPr txBox="1"/>
                  <p:nvPr/>
                </p:nvSpPr>
                <p:spPr>
                  <a:xfrm>
                    <a:off x="693951" y="2621339"/>
                    <a:ext cx="843244" cy="258553"/>
                  </a:xfrm>
                  <a:prstGeom prst="rect">
                    <a:avLst/>
                  </a:prstGeom>
                  <a:noFill/>
                </p:spPr>
                <p:txBody>
                  <a:bodyPr wrap="none" lIns="18288" tIns="18288" rIns="18288" bIns="18288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아침</a:t>
                    </a:r>
                    <a:r>
                      <a:rPr lang="en-US" sz="900" dirty="0">
                        <a:solidFill>
                          <a:srgbClr val="A1A1A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:  09:00 AM</a:t>
                    </a:r>
                  </a:p>
                </p:txBody>
              </p:sp>
              <p:cxnSp>
                <p:nvCxnSpPr>
                  <p:cNvPr id="166" name="Line">
                    <a:extLst>
                      <a:ext uri="{FF2B5EF4-FFF2-40B4-BE49-F238E27FC236}">
                        <a16:creationId xmlns:a16="http://schemas.microsoft.com/office/drawing/2014/main" id="{BE955DF9-D2C4-4A85-AE7F-C680A4E0247C}"/>
                      </a:ext>
                    </a:extLst>
                  </p:cNvPr>
                  <p:cNvCxnSpPr/>
                  <p:nvPr/>
                </p:nvCxnSpPr>
                <p:spPr>
                  <a:xfrm>
                    <a:off x="702048" y="2869380"/>
                    <a:ext cx="2179638" cy="0"/>
                  </a:xfrm>
                  <a:prstGeom prst="line">
                    <a:avLst/>
                  </a:prstGeom>
                  <a:ln w="3175">
                    <a:solidFill>
                      <a:srgbClr val="C8C8C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7" name="Message">
                    <a:extLst>
                      <a:ext uri="{FF2B5EF4-FFF2-40B4-BE49-F238E27FC236}">
                        <a16:creationId xmlns:a16="http://schemas.microsoft.com/office/drawing/2014/main" id="{C78D22C3-88D1-4C51-9810-62950A9313CA}"/>
                      </a:ext>
                    </a:extLst>
                  </p:cNvPr>
                  <p:cNvSpPr txBox="1"/>
                  <p:nvPr/>
                </p:nvSpPr>
                <p:spPr>
                  <a:xfrm>
                    <a:off x="693951" y="3231510"/>
                    <a:ext cx="36998" cy="190821"/>
                  </a:xfrm>
                  <a:prstGeom prst="rect">
                    <a:avLst/>
                  </a:prstGeom>
                  <a:noFill/>
                </p:spPr>
                <p:txBody>
                  <a:bodyPr wrap="none" lIns="18288" tIns="18288" rIns="18288" bIns="18288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358" name="Date Picker">
                <a:extLst>
                  <a:ext uri="{FF2B5EF4-FFF2-40B4-BE49-F238E27FC236}">
                    <a16:creationId xmlns:a16="http://schemas.microsoft.com/office/drawing/2014/main" id="{F27715D7-C662-4511-9ABB-75034272082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207305" y="3530762"/>
                <a:ext cx="2286000" cy="1171575"/>
                <a:chOff x="2755900" y="2759075"/>
                <a:chExt cx="2286000" cy="1171575"/>
              </a:xfrm>
            </p:grpSpPr>
            <p:sp>
              <p:nvSpPr>
                <p:cNvPr id="360" name="Date">
                  <a:extLst>
                    <a:ext uri="{FF2B5EF4-FFF2-40B4-BE49-F238E27FC236}">
                      <a16:creationId xmlns:a16="http://schemas.microsoft.com/office/drawing/2014/main" id="{5A9DC695-79CD-471F-ACA4-9210D11EBF3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46438" y="3271838"/>
                  <a:ext cx="1630363" cy="160338"/>
                </a:xfrm>
                <a:custGeom>
                  <a:avLst/>
                  <a:gdLst>
                    <a:gd name="T0" fmla="*/ 292 w 2138"/>
                    <a:gd name="T1" fmla="*/ 49 h 209"/>
                    <a:gd name="T2" fmla="*/ 287 w 2138"/>
                    <a:gd name="T3" fmla="*/ 161 h 209"/>
                    <a:gd name="T4" fmla="*/ 341 w 2138"/>
                    <a:gd name="T5" fmla="*/ 158 h 209"/>
                    <a:gd name="T6" fmla="*/ 910 w 2138"/>
                    <a:gd name="T7" fmla="*/ 10 h 209"/>
                    <a:gd name="T8" fmla="*/ 884 w 2138"/>
                    <a:gd name="T9" fmla="*/ 75 h 209"/>
                    <a:gd name="T10" fmla="*/ 958 w 2138"/>
                    <a:gd name="T11" fmla="*/ 84 h 209"/>
                    <a:gd name="T12" fmla="*/ 934 w 2138"/>
                    <a:gd name="T13" fmla="*/ 142 h 209"/>
                    <a:gd name="T14" fmla="*/ 915 w 2138"/>
                    <a:gd name="T15" fmla="*/ 161 h 209"/>
                    <a:gd name="T16" fmla="*/ 976 w 2138"/>
                    <a:gd name="T17" fmla="*/ 75 h 209"/>
                    <a:gd name="T18" fmla="*/ 929 w 2138"/>
                    <a:gd name="T19" fmla="*/ 6 h 209"/>
                    <a:gd name="T20" fmla="*/ 1374 w 2138"/>
                    <a:gd name="T21" fmla="*/ 52 h 209"/>
                    <a:gd name="T22" fmla="*/ 1398 w 2138"/>
                    <a:gd name="T23" fmla="*/ 156 h 209"/>
                    <a:gd name="T24" fmla="*/ 1465 w 2138"/>
                    <a:gd name="T25" fmla="*/ 116 h 209"/>
                    <a:gd name="T26" fmla="*/ 1515 w 2138"/>
                    <a:gd name="T27" fmla="*/ 12 h 209"/>
                    <a:gd name="T28" fmla="*/ 1489 w 2138"/>
                    <a:gd name="T29" fmla="*/ 118 h 209"/>
                    <a:gd name="T30" fmla="*/ 1554 w 2138"/>
                    <a:gd name="T31" fmla="*/ 156 h 209"/>
                    <a:gd name="T32" fmla="*/ 1536 w 2138"/>
                    <a:gd name="T33" fmla="*/ 6 h 209"/>
                    <a:gd name="T34" fmla="*/ 43 w 2138"/>
                    <a:gd name="T35" fmla="*/ 158 h 209"/>
                    <a:gd name="T36" fmla="*/ 104 w 2138"/>
                    <a:gd name="T37" fmla="*/ 9 h 209"/>
                    <a:gd name="T38" fmla="*/ 1851 w 2138"/>
                    <a:gd name="T39" fmla="*/ 158 h 209"/>
                    <a:gd name="T40" fmla="*/ 1964 w 2138"/>
                    <a:gd name="T41" fmla="*/ 158 h 209"/>
                    <a:gd name="T42" fmla="*/ 1986 w 2138"/>
                    <a:gd name="T43" fmla="*/ 158 h 209"/>
                    <a:gd name="T44" fmla="*/ 2003 w 2138"/>
                    <a:gd name="T45" fmla="*/ 29 h 209"/>
                    <a:gd name="T46" fmla="*/ 2118 w 2138"/>
                    <a:gd name="T47" fmla="*/ 44 h 209"/>
                    <a:gd name="T48" fmla="*/ 2121 w 2138"/>
                    <a:gd name="T49" fmla="*/ 158 h 209"/>
                    <a:gd name="T50" fmla="*/ 2070 w 2138"/>
                    <a:gd name="T51" fmla="*/ 113 h 209"/>
                    <a:gd name="T52" fmla="*/ 2009 w 2138"/>
                    <a:gd name="T53" fmla="*/ 9 h 209"/>
                    <a:gd name="T54" fmla="*/ 949 w 2138"/>
                    <a:gd name="T55" fmla="*/ 32 h 209"/>
                    <a:gd name="T56" fmla="*/ 949 w 2138"/>
                    <a:gd name="T57" fmla="*/ 79 h 209"/>
                    <a:gd name="T58" fmla="*/ 907 w 2138"/>
                    <a:gd name="T59" fmla="*/ 79 h 209"/>
                    <a:gd name="T60" fmla="*/ 907 w 2138"/>
                    <a:gd name="T61" fmla="*/ 30 h 209"/>
                    <a:gd name="T62" fmla="*/ 1451 w 2138"/>
                    <a:gd name="T63" fmla="*/ 85 h 209"/>
                    <a:gd name="T64" fmla="*/ 1535 w 2138"/>
                    <a:gd name="T65" fmla="*/ 21 h 209"/>
                    <a:gd name="T66" fmla="*/ 1535 w 2138"/>
                    <a:gd name="T67" fmla="*/ 21 h 209"/>
                    <a:gd name="T68" fmla="*/ 1923 w 2138"/>
                    <a:gd name="T69" fmla="*/ 101 h 209"/>
                    <a:gd name="T70" fmla="*/ 172 w 2138"/>
                    <a:gd name="T71" fmla="*/ 49 h 209"/>
                    <a:gd name="T72" fmla="*/ 170 w 2138"/>
                    <a:gd name="T73" fmla="*/ 161 h 209"/>
                    <a:gd name="T74" fmla="*/ 172 w 2138"/>
                    <a:gd name="T75" fmla="*/ 49 h 209"/>
                    <a:gd name="T76" fmla="*/ 413 w 2138"/>
                    <a:gd name="T77" fmla="*/ 64 h 209"/>
                    <a:gd name="T78" fmla="*/ 377 w 2138"/>
                    <a:gd name="T79" fmla="*/ 152 h 209"/>
                    <a:gd name="T80" fmla="*/ 435 w 2138"/>
                    <a:gd name="T81" fmla="*/ 158 h 209"/>
                    <a:gd name="T82" fmla="*/ 469 w 2138"/>
                    <a:gd name="T83" fmla="*/ 52 h 209"/>
                    <a:gd name="T84" fmla="*/ 473 w 2138"/>
                    <a:gd name="T85" fmla="*/ 192 h 209"/>
                    <a:gd name="T86" fmla="*/ 570 w 2138"/>
                    <a:gd name="T87" fmla="*/ 52 h 209"/>
                    <a:gd name="T88" fmla="*/ 519 w 2138"/>
                    <a:gd name="T89" fmla="*/ 142 h 209"/>
                    <a:gd name="T90" fmla="*/ 171 w 2138"/>
                    <a:gd name="T91" fmla="*/ 64 h 209"/>
                    <a:gd name="T92" fmla="*/ 171 w 2138"/>
                    <a:gd name="T93" fmla="*/ 146 h 209"/>
                    <a:gd name="T94" fmla="*/ 171 w 2138"/>
                    <a:gd name="T95" fmla="*/ 64 h 209"/>
                    <a:gd name="T96" fmla="*/ 324 w 2138"/>
                    <a:gd name="T97" fmla="*/ 110 h 209"/>
                    <a:gd name="T98" fmla="*/ 260 w 2138"/>
                    <a:gd name="T99" fmla="*/ 107 h 209"/>
                    <a:gd name="T100" fmla="*/ 435 w 2138"/>
                    <a:gd name="T101" fmla="*/ 115 h 209"/>
                    <a:gd name="T102" fmla="*/ 386 w 2138"/>
                    <a:gd name="T103" fmla="*/ 129 h 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138" h="209">
                      <a:moveTo>
                        <a:pt x="324" y="0"/>
                      </a:moveTo>
                      <a:lnTo>
                        <a:pt x="324" y="66"/>
                      </a:lnTo>
                      <a:lnTo>
                        <a:pt x="324" y="66"/>
                      </a:lnTo>
                      <a:cubicBezTo>
                        <a:pt x="317" y="55"/>
                        <a:pt x="306" y="49"/>
                        <a:pt x="292" y="49"/>
                      </a:cubicBezTo>
                      <a:cubicBezTo>
                        <a:pt x="277" y="49"/>
                        <a:pt x="265" y="54"/>
                        <a:pt x="256" y="65"/>
                      </a:cubicBezTo>
                      <a:cubicBezTo>
                        <a:pt x="247" y="76"/>
                        <a:pt x="243" y="90"/>
                        <a:pt x="243" y="108"/>
                      </a:cubicBezTo>
                      <a:cubicBezTo>
                        <a:pt x="243" y="124"/>
                        <a:pt x="247" y="137"/>
                        <a:pt x="255" y="147"/>
                      </a:cubicBezTo>
                      <a:cubicBezTo>
                        <a:pt x="263" y="156"/>
                        <a:pt x="274" y="161"/>
                        <a:pt x="287" y="161"/>
                      </a:cubicBezTo>
                      <a:cubicBezTo>
                        <a:pt x="303" y="161"/>
                        <a:pt x="316" y="154"/>
                        <a:pt x="324" y="140"/>
                      </a:cubicBezTo>
                      <a:lnTo>
                        <a:pt x="324" y="140"/>
                      </a:lnTo>
                      <a:lnTo>
                        <a:pt x="324" y="158"/>
                      </a:lnTo>
                      <a:lnTo>
                        <a:pt x="341" y="158"/>
                      </a:lnTo>
                      <a:lnTo>
                        <a:pt x="341" y="0"/>
                      </a:lnTo>
                      <a:lnTo>
                        <a:pt x="324" y="0"/>
                      </a:lnTo>
                      <a:close/>
                      <a:moveTo>
                        <a:pt x="929" y="6"/>
                      </a:moveTo>
                      <a:cubicBezTo>
                        <a:pt x="922" y="6"/>
                        <a:pt x="916" y="8"/>
                        <a:pt x="910" y="10"/>
                      </a:cubicBezTo>
                      <a:cubicBezTo>
                        <a:pt x="904" y="12"/>
                        <a:pt x="899" y="16"/>
                        <a:pt x="895" y="20"/>
                      </a:cubicBezTo>
                      <a:cubicBezTo>
                        <a:pt x="890" y="25"/>
                        <a:pt x="887" y="30"/>
                        <a:pt x="885" y="36"/>
                      </a:cubicBezTo>
                      <a:cubicBezTo>
                        <a:pt x="882" y="42"/>
                        <a:pt x="881" y="49"/>
                        <a:pt x="881" y="56"/>
                      </a:cubicBezTo>
                      <a:cubicBezTo>
                        <a:pt x="881" y="63"/>
                        <a:pt x="882" y="70"/>
                        <a:pt x="884" y="75"/>
                      </a:cubicBezTo>
                      <a:cubicBezTo>
                        <a:pt x="886" y="81"/>
                        <a:pt x="890" y="86"/>
                        <a:pt x="893" y="90"/>
                      </a:cubicBezTo>
                      <a:cubicBezTo>
                        <a:pt x="897" y="94"/>
                        <a:pt x="902" y="97"/>
                        <a:pt x="907" y="100"/>
                      </a:cubicBezTo>
                      <a:cubicBezTo>
                        <a:pt x="913" y="102"/>
                        <a:pt x="918" y="103"/>
                        <a:pt x="925" y="103"/>
                      </a:cubicBezTo>
                      <a:cubicBezTo>
                        <a:pt x="941" y="103"/>
                        <a:pt x="952" y="97"/>
                        <a:pt x="958" y="84"/>
                      </a:cubicBezTo>
                      <a:lnTo>
                        <a:pt x="959" y="84"/>
                      </a:lnTo>
                      <a:cubicBezTo>
                        <a:pt x="959" y="94"/>
                        <a:pt x="958" y="103"/>
                        <a:pt x="956" y="110"/>
                      </a:cubicBezTo>
                      <a:cubicBezTo>
                        <a:pt x="954" y="118"/>
                        <a:pt x="951" y="125"/>
                        <a:pt x="947" y="130"/>
                      </a:cubicBezTo>
                      <a:cubicBezTo>
                        <a:pt x="944" y="135"/>
                        <a:pt x="939" y="139"/>
                        <a:pt x="934" y="142"/>
                      </a:cubicBezTo>
                      <a:cubicBezTo>
                        <a:pt x="928" y="145"/>
                        <a:pt x="922" y="146"/>
                        <a:pt x="916" y="146"/>
                      </a:cubicBezTo>
                      <a:cubicBezTo>
                        <a:pt x="906" y="146"/>
                        <a:pt x="898" y="144"/>
                        <a:pt x="889" y="139"/>
                      </a:cubicBezTo>
                      <a:lnTo>
                        <a:pt x="889" y="156"/>
                      </a:lnTo>
                      <a:cubicBezTo>
                        <a:pt x="897" y="159"/>
                        <a:pt x="905" y="161"/>
                        <a:pt x="915" y="161"/>
                      </a:cubicBezTo>
                      <a:cubicBezTo>
                        <a:pt x="925" y="161"/>
                        <a:pt x="933" y="159"/>
                        <a:pt x="941" y="155"/>
                      </a:cubicBezTo>
                      <a:cubicBezTo>
                        <a:pt x="948" y="151"/>
                        <a:pt x="955" y="146"/>
                        <a:pt x="960" y="138"/>
                      </a:cubicBezTo>
                      <a:cubicBezTo>
                        <a:pt x="965" y="131"/>
                        <a:pt x="969" y="122"/>
                        <a:pt x="972" y="111"/>
                      </a:cubicBezTo>
                      <a:cubicBezTo>
                        <a:pt x="975" y="101"/>
                        <a:pt x="976" y="88"/>
                        <a:pt x="976" y="75"/>
                      </a:cubicBezTo>
                      <a:cubicBezTo>
                        <a:pt x="976" y="64"/>
                        <a:pt x="975" y="54"/>
                        <a:pt x="973" y="46"/>
                      </a:cubicBezTo>
                      <a:cubicBezTo>
                        <a:pt x="971" y="37"/>
                        <a:pt x="968" y="30"/>
                        <a:pt x="964" y="24"/>
                      </a:cubicBezTo>
                      <a:cubicBezTo>
                        <a:pt x="960" y="18"/>
                        <a:pt x="955" y="14"/>
                        <a:pt x="949" y="11"/>
                      </a:cubicBezTo>
                      <a:cubicBezTo>
                        <a:pt x="943" y="8"/>
                        <a:pt x="937" y="6"/>
                        <a:pt x="929" y="6"/>
                      </a:cubicBezTo>
                      <a:close/>
                      <a:moveTo>
                        <a:pt x="1421" y="6"/>
                      </a:moveTo>
                      <a:cubicBezTo>
                        <a:pt x="1413" y="6"/>
                        <a:pt x="1406" y="8"/>
                        <a:pt x="1399" y="12"/>
                      </a:cubicBezTo>
                      <a:cubicBezTo>
                        <a:pt x="1393" y="15"/>
                        <a:pt x="1388" y="20"/>
                        <a:pt x="1384" y="27"/>
                      </a:cubicBezTo>
                      <a:cubicBezTo>
                        <a:pt x="1380" y="34"/>
                        <a:pt x="1376" y="42"/>
                        <a:pt x="1374" y="52"/>
                      </a:cubicBezTo>
                      <a:cubicBezTo>
                        <a:pt x="1372" y="62"/>
                        <a:pt x="1371" y="74"/>
                        <a:pt x="1371" y="87"/>
                      </a:cubicBezTo>
                      <a:cubicBezTo>
                        <a:pt x="1371" y="99"/>
                        <a:pt x="1372" y="109"/>
                        <a:pt x="1374" y="118"/>
                      </a:cubicBezTo>
                      <a:cubicBezTo>
                        <a:pt x="1376" y="128"/>
                        <a:pt x="1379" y="135"/>
                        <a:pt x="1383" y="142"/>
                      </a:cubicBezTo>
                      <a:cubicBezTo>
                        <a:pt x="1387" y="148"/>
                        <a:pt x="1392" y="153"/>
                        <a:pt x="1398" y="156"/>
                      </a:cubicBezTo>
                      <a:cubicBezTo>
                        <a:pt x="1404" y="159"/>
                        <a:pt x="1411" y="161"/>
                        <a:pt x="1418" y="161"/>
                      </a:cubicBezTo>
                      <a:cubicBezTo>
                        <a:pt x="1426" y="161"/>
                        <a:pt x="1433" y="159"/>
                        <a:pt x="1439" y="156"/>
                      </a:cubicBezTo>
                      <a:cubicBezTo>
                        <a:pt x="1445" y="152"/>
                        <a:pt x="1451" y="147"/>
                        <a:pt x="1455" y="141"/>
                      </a:cubicBezTo>
                      <a:cubicBezTo>
                        <a:pt x="1459" y="134"/>
                        <a:pt x="1463" y="126"/>
                        <a:pt x="1465" y="116"/>
                      </a:cubicBezTo>
                      <a:cubicBezTo>
                        <a:pt x="1467" y="107"/>
                        <a:pt x="1468" y="96"/>
                        <a:pt x="1468" y="83"/>
                      </a:cubicBezTo>
                      <a:cubicBezTo>
                        <a:pt x="1468" y="32"/>
                        <a:pt x="1453" y="6"/>
                        <a:pt x="1421" y="6"/>
                      </a:cubicBezTo>
                      <a:close/>
                      <a:moveTo>
                        <a:pt x="1536" y="6"/>
                      </a:moveTo>
                      <a:cubicBezTo>
                        <a:pt x="1528" y="6"/>
                        <a:pt x="1521" y="8"/>
                        <a:pt x="1515" y="12"/>
                      </a:cubicBezTo>
                      <a:cubicBezTo>
                        <a:pt x="1508" y="15"/>
                        <a:pt x="1503" y="20"/>
                        <a:pt x="1499" y="27"/>
                      </a:cubicBezTo>
                      <a:cubicBezTo>
                        <a:pt x="1495" y="34"/>
                        <a:pt x="1491" y="42"/>
                        <a:pt x="1489" y="52"/>
                      </a:cubicBezTo>
                      <a:cubicBezTo>
                        <a:pt x="1487" y="62"/>
                        <a:pt x="1486" y="74"/>
                        <a:pt x="1486" y="87"/>
                      </a:cubicBezTo>
                      <a:cubicBezTo>
                        <a:pt x="1486" y="99"/>
                        <a:pt x="1487" y="109"/>
                        <a:pt x="1489" y="118"/>
                      </a:cubicBezTo>
                      <a:cubicBezTo>
                        <a:pt x="1491" y="128"/>
                        <a:pt x="1494" y="135"/>
                        <a:pt x="1498" y="142"/>
                      </a:cubicBezTo>
                      <a:cubicBezTo>
                        <a:pt x="1502" y="148"/>
                        <a:pt x="1507" y="153"/>
                        <a:pt x="1513" y="156"/>
                      </a:cubicBezTo>
                      <a:cubicBezTo>
                        <a:pt x="1519" y="159"/>
                        <a:pt x="1526" y="161"/>
                        <a:pt x="1533" y="161"/>
                      </a:cubicBezTo>
                      <a:cubicBezTo>
                        <a:pt x="1541" y="161"/>
                        <a:pt x="1548" y="159"/>
                        <a:pt x="1554" y="156"/>
                      </a:cubicBezTo>
                      <a:cubicBezTo>
                        <a:pt x="1561" y="152"/>
                        <a:pt x="1566" y="147"/>
                        <a:pt x="1570" y="141"/>
                      </a:cubicBezTo>
                      <a:cubicBezTo>
                        <a:pt x="1574" y="134"/>
                        <a:pt x="1578" y="126"/>
                        <a:pt x="1580" y="116"/>
                      </a:cubicBezTo>
                      <a:cubicBezTo>
                        <a:pt x="1582" y="107"/>
                        <a:pt x="1583" y="96"/>
                        <a:pt x="1583" y="83"/>
                      </a:cubicBezTo>
                      <a:cubicBezTo>
                        <a:pt x="1583" y="32"/>
                        <a:pt x="1568" y="6"/>
                        <a:pt x="1536" y="6"/>
                      </a:cubicBezTo>
                      <a:close/>
                      <a:moveTo>
                        <a:pt x="0" y="9"/>
                      </a:moveTo>
                      <a:lnTo>
                        <a:pt x="0" y="25"/>
                      </a:lnTo>
                      <a:lnTo>
                        <a:pt x="43" y="25"/>
                      </a:lnTo>
                      <a:lnTo>
                        <a:pt x="43" y="158"/>
                      </a:lnTo>
                      <a:lnTo>
                        <a:pt x="61" y="158"/>
                      </a:lnTo>
                      <a:lnTo>
                        <a:pt x="61" y="25"/>
                      </a:lnTo>
                      <a:lnTo>
                        <a:pt x="104" y="25"/>
                      </a:lnTo>
                      <a:lnTo>
                        <a:pt x="104" y="9"/>
                      </a:lnTo>
                      <a:lnTo>
                        <a:pt x="0" y="9"/>
                      </a:lnTo>
                      <a:close/>
                      <a:moveTo>
                        <a:pt x="1889" y="9"/>
                      </a:moveTo>
                      <a:lnTo>
                        <a:pt x="1831" y="158"/>
                      </a:lnTo>
                      <a:lnTo>
                        <a:pt x="1851" y="158"/>
                      </a:lnTo>
                      <a:lnTo>
                        <a:pt x="1866" y="116"/>
                      </a:lnTo>
                      <a:lnTo>
                        <a:pt x="1929" y="116"/>
                      </a:lnTo>
                      <a:lnTo>
                        <a:pt x="1945" y="158"/>
                      </a:lnTo>
                      <a:lnTo>
                        <a:pt x="1964" y="158"/>
                      </a:lnTo>
                      <a:lnTo>
                        <a:pt x="1907" y="9"/>
                      </a:lnTo>
                      <a:lnTo>
                        <a:pt x="1889" y="9"/>
                      </a:lnTo>
                      <a:close/>
                      <a:moveTo>
                        <a:pt x="1986" y="9"/>
                      </a:moveTo>
                      <a:lnTo>
                        <a:pt x="1986" y="158"/>
                      </a:lnTo>
                      <a:lnTo>
                        <a:pt x="2003" y="158"/>
                      </a:lnTo>
                      <a:lnTo>
                        <a:pt x="2003" y="58"/>
                      </a:lnTo>
                      <a:cubicBezTo>
                        <a:pt x="2003" y="45"/>
                        <a:pt x="2003" y="35"/>
                        <a:pt x="2002" y="29"/>
                      </a:cubicBezTo>
                      <a:lnTo>
                        <a:pt x="2003" y="29"/>
                      </a:lnTo>
                      <a:cubicBezTo>
                        <a:pt x="2004" y="36"/>
                        <a:pt x="2006" y="41"/>
                        <a:pt x="2007" y="44"/>
                      </a:cubicBezTo>
                      <a:lnTo>
                        <a:pt x="2058" y="158"/>
                      </a:lnTo>
                      <a:lnTo>
                        <a:pt x="2067" y="158"/>
                      </a:lnTo>
                      <a:lnTo>
                        <a:pt x="2118" y="44"/>
                      </a:lnTo>
                      <a:cubicBezTo>
                        <a:pt x="2119" y="41"/>
                        <a:pt x="2120" y="36"/>
                        <a:pt x="2122" y="29"/>
                      </a:cubicBezTo>
                      <a:lnTo>
                        <a:pt x="2123" y="29"/>
                      </a:lnTo>
                      <a:cubicBezTo>
                        <a:pt x="2122" y="41"/>
                        <a:pt x="2121" y="50"/>
                        <a:pt x="2121" y="58"/>
                      </a:cubicBezTo>
                      <a:lnTo>
                        <a:pt x="2121" y="158"/>
                      </a:lnTo>
                      <a:lnTo>
                        <a:pt x="2138" y="158"/>
                      </a:lnTo>
                      <a:lnTo>
                        <a:pt x="2138" y="9"/>
                      </a:lnTo>
                      <a:lnTo>
                        <a:pt x="2117" y="9"/>
                      </a:lnTo>
                      <a:lnTo>
                        <a:pt x="2070" y="113"/>
                      </a:lnTo>
                      <a:cubicBezTo>
                        <a:pt x="2068" y="117"/>
                        <a:pt x="2066" y="123"/>
                        <a:pt x="2063" y="131"/>
                      </a:cubicBezTo>
                      <a:lnTo>
                        <a:pt x="2062" y="131"/>
                      </a:lnTo>
                      <a:cubicBezTo>
                        <a:pt x="2061" y="127"/>
                        <a:pt x="2059" y="121"/>
                        <a:pt x="2055" y="113"/>
                      </a:cubicBezTo>
                      <a:lnTo>
                        <a:pt x="2009" y="9"/>
                      </a:lnTo>
                      <a:lnTo>
                        <a:pt x="1986" y="9"/>
                      </a:lnTo>
                      <a:close/>
                      <a:moveTo>
                        <a:pt x="928" y="21"/>
                      </a:moveTo>
                      <a:cubicBezTo>
                        <a:pt x="932" y="21"/>
                        <a:pt x="936" y="22"/>
                        <a:pt x="940" y="24"/>
                      </a:cubicBezTo>
                      <a:cubicBezTo>
                        <a:pt x="943" y="26"/>
                        <a:pt x="946" y="28"/>
                        <a:pt x="949" y="32"/>
                      </a:cubicBezTo>
                      <a:cubicBezTo>
                        <a:pt x="952" y="35"/>
                        <a:pt x="954" y="39"/>
                        <a:pt x="955" y="44"/>
                      </a:cubicBezTo>
                      <a:cubicBezTo>
                        <a:pt x="957" y="48"/>
                        <a:pt x="957" y="54"/>
                        <a:pt x="957" y="59"/>
                      </a:cubicBezTo>
                      <a:cubicBezTo>
                        <a:pt x="957" y="63"/>
                        <a:pt x="957" y="67"/>
                        <a:pt x="955" y="71"/>
                      </a:cubicBezTo>
                      <a:cubicBezTo>
                        <a:pt x="954" y="74"/>
                        <a:pt x="952" y="77"/>
                        <a:pt x="949" y="79"/>
                      </a:cubicBezTo>
                      <a:cubicBezTo>
                        <a:pt x="946" y="82"/>
                        <a:pt x="943" y="84"/>
                        <a:pt x="940" y="86"/>
                      </a:cubicBezTo>
                      <a:cubicBezTo>
                        <a:pt x="936" y="87"/>
                        <a:pt x="933" y="88"/>
                        <a:pt x="929" y="88"/>
                      </a:cubicBezTo>
                      <a:cubicBezTo>
                        <a:pt x="924" y="88"/>
                        <a:pt x="920" y="87"/>
                        <a:pt x="916" y="85"/>
                      </a:cubicBezTo>
                      <a:cubicBezTo>
                        <a:pt x="913" y="84"/>
                        <a:pt x="909" y="82"/>
                        <a:pt x="907" y="79"/>
                      </a:cubicBezTo>
                      <a:cubicBezTo>
                        <a:pt x="904" y="76"/>
                        <a:pt x="902" y="72"/>
                        <a:pt x="901" y="68"/>
                      </a:cubicBezTo>
                      <a:cubicBezTo>
                        <a:pt x="899" y="64"/>
                        <a:pt x="899" y="59"/>
                        <a:pt x="899" y="54"/>
                      </a:cubicBezTo>
                      <a:cubicBezTo>
                        <a:pt x="899" y="49"/>
                        <a:pt x="899" y="45"/>
                        <a:pt x="901" y="41"/>
                      </a:cubicBezTo>
                      <a:cubicBezTo>
                        <a:pt x="902" y="37"/>
                        <a:pt x="904" y="33"/>
                        <a:pt x="907" y="30"/>
                      </a:cubicBezTo>
                      <a:cubicBezTo>
                        <a:pt x="910" y="27"/>
                        <a:pt x="913" y="25"/>
                        <a:pt x="916" y="23"/>
                      </a:cubicBezTo>
                      <a:cubicBezTo>
                        <a:pt x="920" y="22"/>
                        <a:pt x="924" y="21"/>
                        <a:pt x="928" y="21"/>
                      </a:cubicBezTo>
                      <a:close/>
                      <a:moveTo>
                        <a:pt x="1420" y="21"/>
                      </a:moveTo>
                      <a:cubicBezTo>
                        <a:pt x="1441" y="21"/>
                        <a:pt x="1451" y="42"/>
                        <a:pt x="1451" y="85"/>
                      </a:cubicBezTo>
                      <a:cubicBezTo>
                        <a:pt x="1451" y="126"/>
                        <a:pt x="1440" y="146"/>
                        <a:pt x="1420" y="146"/>
                      </a:cubicBezTo>
                      <a:cubicBezTo>
                        <a:pt x="1399" y="146"/>
                        <a:pt x="1388" y="126"/>
                        <a:pt x="1388" y="86"/>
                      </a:cubicBezTo>
                      <a:cubicBezTo>
                        <a:pt x="1388" y="43"/>
                        <a:pt x="1399" y="21"/>
                        <a:pt x="1420" y="21"/>
                      </a:cubicBezTo>
                      <a:close/>
                      <a:moveTo>
                        <a:pt x="1535" y="21"/>
                      </a:moveTo>
                      <a:cubicBezTo>
                        <a:pt x="1556" y="21"/>
                        <a:pt x="1566" y="42"/>
                        <a:pt x="1566" y="85"/>
                      </a:cubicBezTo>
                      <a:cubicBezTo>
                        <a:pt x="1566" y="126"/>
                        <a:pt x="1555" y="146"/>
                        <a:pt x="1535" y="146"/>
                      </a:cubicBezTo>
                      <a:cubicBezTo>
                        <a:pt x="1514" y="146"/>
                        <a:pt x="1503" y="126"/>
                        <a:pt x="1503" y="86"/>
                      </a:cubicBezTo>
                      <a:cubicBezTo>
                        <a:pt x="1503" y="43"/>
                        <a:pt x="1514" y="21"/>
                        <a:pt x="1535" y="21"/>
                      </a:cubicBezTo>
                      <a:close/>
                      <a:moveTo>
                        <a:pt x="1897" y="27"/>
                      </a:moveTo>
                      <a:lnTo>
                        <a:pt x="1898" y="27"/>
                      </a:lnTo>
                      <a:cubicBezTo>
                        <a:pt x="1898" y="32"/>
                        <a:pt x="1899" y="35"/>
                        <a:pt x="1900" y="37"/>
                      </a:cubicBezTo>
                      <a:lnTo>
                        <a:pt x="1923" y="101"/>
                      </a:lnTo>
                      <a:lnTo>
                        <a:pt x="1871" y="101"/>
                      </a:lnTo>
                      <a:lnTo>
                        <a:pt x="1895" y="37"/>
                      </a:lnTo>
                      <a:cubicBezTo>
                        <a:pt x="1896" y="35"/>
                        <a:pt x="1896" y="31"/>
                        <a:pt x="1897" y="27"/>
                      </a:cubicBezTo>
                      <a:close/>
                      <a:moveTo>
                        <a:pt x="172" y="49"/>
                      </a:moveTo>
                      <a:cubicBezTo>
                        <a:pt x="155" y="49"/>
                        <a:pt x="142" y="54"/>
                        <a:pt x="132" y="64"/>
                      </a:cubicBezTo>
                      <a:cubicBezTo>
                        <a:pt x="123" y="74"/>
                        <a:pt x="118" y="88"/>
                        <a:pt x="118" y="106"/>
                      </a:cubicBezTo>
                      <a:cubicBezTo>
                        <a:pt x="118" y="123"/>
                        <a:pt x="122" y="136"/>
                        <a:pt x="132" y="146"/>
                      </a:cubicBezTo>
                      <a:cubicBezTo>
                        <a:pt x="141" y="156"/>
                        <a:pt x="154" y="161"/>
                        <a:pt x="170" y="161"/>
                      </a:cubicBezTo>
                      <a:cubicBezTo>
                        <a:pt x="186" y="161"/>
                        <a:pt x="199" y="156"/>
                        <a:pt x="208" y="146"/>
                      </a:cubicBezTo>
                      <a:cubicBezTo>
                        <a:pt x="218" y="135"/>
                        <a:pt x="223" y="122"/>
                        <a:pt x="223" y="105"/>
                      </a:cubicBezTo>
                      <a:cubicBezTo>
                        <a:pt x="223" y="87"/>
                        <a:pt x="218" y="74"/>
                        <a:pt x="209" y="64"/>
                      </a:cubicBezTo>
                      <a:cubicBezTo>
                        <a:pt x="200" y="54"/>
                        <a:pt x="188" y="49"/>
                        <a:pt x="172" y="49"/>
                      </a:cubicBezTo>
                      <a:close/>
                      <a:moveTo>
                        <a:pt x="415" y="49"/>
                      </a:moveTo>
                      <a:cubicBezTo>
                        <a:pt x="401" y="49"/>
                        <a:pt x="389" y="52"/>
                        <a:pt x="378" y="59"/>
                      </a:cubicBezTo>
                      <a:lnTo>
                        <a:pt x="378" y="77"/>
                      </a:lnTo>
                      <a:cubicBezTo>
                        <a:pt x="389" y="68"/>
                        <a:pt x="400" y="64"/>
                        <a:pt x="413" y="64"/>
                      </a:cubicBezTo>
                      <a:cubicBezTo>
                        <a:pt x="428" y="64"/>
                        <a:pt x="435" y="73"/>
                        <a:pt x="435" y="91"/>
                      </a:cubicBezTo>
                      <a:lnTo>
                        <a:pt x="403" y="95"/>
                      </a:lnTo>
                      <a:cubicBezTo>
                        <a:pt x="380" y="98"/>
                        <a:pt x="368" y="110"/>
                        <a:pt x="368" y="130"/>
                      </a:cubicBezTo>
                      <a:cubicBezTo>
                        <a:pt x="368" y="139"/>
                        <a:pt x="371" y="147"/>
                        <a:pt x="377" y="152"/>
                      </a:cubicBezTo>
                      <a:cubicBezTo>
                        <a:pt x="383" y="158"/>
                        <a:pt x="391" y="161"/>
                        <a:pt x="402" y="161"/>
                      </a:cubicBezTo>
                      <a:cubicBezTo>
                        <a:pt x="416" y="161"/>
                        <a:pt x="427" y="154"/>
                        <a:pt x="435" y="142"/>
                      </a:cubicBezTo>
                      <a:lnTo>
                        <a:pt x="435" y="142"/>
                      </a:lnTo>
                      <a:lnTo>
                        <a:pt x="435" y="158"/>
                      </a:lnTo>
                      <a:lnTo>
                        <a:pt x="452" y="158"/>
                      </a:lnTo>
                      <a:lnTo>
                        <a:pt x="452" y="89"/>
                      </a:lnTo>
                      <a:cubicBezTo>
                        <a:pt x="452" y="62"/>
                        <a:pt x="440" y="49"/>
                        <a:pt x="415" y="49"/>
                      </a:cubicBezTo>
                      <a:close/>
                      <a:moveTo>
                        <a:pt x="469" y="52"/>
                      </a:moveTo>
                      <a:lnTo>
                        <a:pt x="511" y="158"/>
                      </a:lnTo>
                      <a:lnTo>
                        <a:pt x="502" y="178"/>
                      </a:lnTo>
                      <a:cubicBezTo>
                        <a:pt x="498" y="189"/>
                        <a:pt x="491" y="194"/>
                        <a:pt x="483" y="194"/>
                      </a:cubicBezTo>
                      <a:cubicBezTo>
                        <a:pt x="480" y="194"/>
                        <a:pt x="476" y="193"/>
                        <a:pt x="473" y="192"/>
                      </a:cubicBezTo>
                      <a:lnTo>
                        <a:pt x="473" y="207"/>
                      </a:lnTo>
                      <a:cubicBezTo>
                        <a:pt x="476" y="208"/>
                        <a:pt x="479" y="209"/>
                        <a:pt x="484" y="209"/>
                      </a:cubicBezTo>
                      <a:cubicBezTo>
                        <a:pt x="500" y="209"/>
                        <a:pt x="512" y="198"/>
                        <a:pt x="521" y="175"/>
                      </a:cubicBezTo>
                      <a:lnTo>
                        <a:pt x="570" y="52"/>
                      </a:lnTo>
                      <a:lnTo>
                        <a:pt x="552" y="52"/>
                      </a:lnTo>
                      <a:lnTo>
                        <a:pt x="522" y="134"/>
                      </a:lnTo>
                      <a:cubicBezTo>
                        <a:pt x="521" y="138"/>
                        <a:pt x="520" y="140"/>
                        <a:pt x="520" y="142"/>
                      </a:cubicBezTo>
                      <a:lnTo>
                        <a:pt x="519" y="142"/>
                      </a:lnTo>
                      <a:cubicBezTo>
                        <a:pt x="518" y="138"/>
                        <a:pt x="517" y="135"/>
                        <a:pt x="517" y="134"/>
                      </a:cubicBezTo>
                      <a:lnTo>
                        <a:pt x="488" y="52"/>
                      </a:lnTo>
                      <a:lnTo>
                        <a:pt x="469" y="52"/>
                      </a:lnTo>
                      <a:close/>
                      <a:moveTo>
                        <a:pt x="171" y="64"/>
                      </a:moveTo>
                      <a:cubicBezTo>
                        <a:pt x="182" y="64"/>
                        <a:pt x="190" y="67"/>
                        <a:pt x="196" y="74"/>
                      </a:cubicBezTo>
                      <a:cubicBezTo>
                        <a:pt x="202" y="82"/>
                        <a:pt x="205" y="92"/>
                        <a:pt x="205" y="105"/>
                      </a:cubicBezTo>
                      <a:cubicBezTo>
                        <a:pt x="205" y="118"/>
                        <a:pt x="202" y="129"/>
                        <a:pt x="196" y="136"/>
                      </a:cubicBezTo>
                      <a:cubicBezTo>
                        <a:pt x="190" y="143"/>
                        <a:pt x="182" y="146"/>
                        <a:pt x="171" y="146"/>
                      </a:cubicBezTo>
                      <a:cubicBezTo>
                        <a:pt x="160" y="146"/>
                        <a:pt x="151" y="143"/>
                        <a:pt x="145" y="136"/>
                      </a:cubicBezTo>
                      <a:cubicBezTo>
                        <a:pt x="138" y="128"/>
                        <a:pt x="135" y="118"/>
                        <a:pt x="135" y="106"/>
                      </a:cubicBezTo>
                      <a:cubicBezTo>
                        <a:pt x="135" y="92"/>
                        <a:pt x="138" y="82"/>
                        <a:pt x="145" y="75"/>
                      </a:cubicBezTo>
                      <a:cubicBezTo>
                        <a:pt x="151" y="67"/>
                        <a:pt x="160" y="64"/>
                        <a:pt x="171" y="64"/>
                      </a:cubicBezTo>
                      <a:close/>
                      <a:moveTo>
                        <a:pt x="294" y="64"/>
                      </a:moveTo>
                      <a:cubicBezTo>
                        <a:pt x="303" y="64"/>
                        <a:pt x="310" y="67"/>
                        <a:pt x="315" y="73"/>
                      </a:cubicBezTo>
                      <a:cubicBezTo>
                        <a:pt x="321" y="78"/>
                        <a:pt x="324" y="86"/>
                        <a:pt x="324" y="94"/>
                      </a:cubicBezTo>
                      <a:lnTo>
                        <a:pt x="324" y="110"/>
                      </a:lnTo>
                      <a:cubicBezTo>
                        <a:pt x="324" y="121"/>
                        <a:pt x="321" y="129"/>
                        <a:pt x="315" y="136"/>
                      </a:cubicBezTo>
                      <a:cubicBezTo>
                        <a:pt x="309" y="143"/>
                        <a:pt x="301" y="146"/>
                        <a:pt x="292" y="146"/>
                      </a:cubicBezTo>
                      <a:cubicBezTo>
                        <a:pt x="282" y="146"/>
                        <a:pt x="275" y="143"/>
                        <a:pt x="269" y="136"/>
                      </a:cubicBezTo>
                      <a:cubicBezTo>
                        <a:pt x="263" y="129"/>
                        <a:pt x="260" y="119"/>
                        <a:pt x="260" y="107"/>
                      </a:cubicBezTo>
                      <a:cubicBezTo>
                        <a:pt x="260" y="93"/>
                        <a:pt x="263" y="83"/>
                        <a:pt x="269" y="75"/>
                      </a:cubicBezTo>
                      <a:cubicBezTo>
                        <a:pt x="275" y="67"/>
                        <a:pt x="283" y="64"/>
                        <a:pt x="294" y="64"/>
                      </a:cubicBezTo>
                      <a:close/>
                      <a:moveTo>
                        <a:pt x="435" y="104"/>
                      </a:moveTo>
                      <a:lnTo>
                        <a:pt x="435" y="115"/>
                      </a:lnTo>
                      <a:cubicBezTo>
                        <a:pt x="435" y="124"/>
                        <a:pt x="432" y="132"/>
                        <a:pt x="427" y="138"/>
                      </a:cubicBezTo>
                      <a:cubicBezTo>
                        <a:pt x="421" y="144"/>
                        <a:pt x="414" y="146"/>
                        <a:pt x="406" y="146"/>
                      </a:cubicBezTo>
                      <a:cubicBezTo>
                        <a:pt x="400" y="146"/>
                        <a:pt x="395" y="145"/>
                        <a:pt x="391" y="142"/>
                      </a:cubicBezTo>
                      <a:cubicBezTo>
                        <a:pt x="387" y="138"/>
                        <a:pt x="386" y="134"/>
                        <a:pt x="386" y="129"/>
                      </a:cubicBezTo>
                      <a:cubicBezTo>
                        <a:pt x="386" y="122"/>
                        <a:pt x="388" y="117"/>
                        <a:pt x="392" y="114"/>
                      </a:cubicBezTo>
                      <a:cubicBezTo>
                        <a:pt x="396" y="111"/>
                        <a:pt x="402" y="109"/>
                        <a:pt x="409" y="108"/>
                      </a:cubicBezTo>
                      <a:lnTo>
                        <a:pt x="435" y="104"/>
                      </a:lnTo>
                      <a:close/>
                    </a:path>
                  </a:pathLst>
                </a:custGeom>
                <a:solidFill>
                  <a:srgbClr val="3232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61" name="Date">
                  <a:extLst>
                    <a:ext uri="{FF2B5EF4-FFF2-40B4-BE49-F238E27FC236}">
                      <a16:creationId xmlns:a16="http://schemas.microsoft.com/office/drawing/2014/main" id="{1AAA733A-7C50-4716-939E-B7786CF202C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68625" y="3059113"/>
                  <a:ext cx="1474788" cy="123825"/>
                </a:xfrm>
                <a:custGeom>
                  <a:avLst/>
                  <a:gdLst>
                    <a:gd name="T0" fmla="*/ 307 w 1936"/>
                    <a:gd name="T1" fmla="*/ 51 h 163"/>
                    <a:gd name="T2" fmla="*/ 370 w 1936"/>
                    <a:gd name="T3" fmla="*/ 110 h 163"/>
                    <a:gd name="T4" fmla="*/ 516 w 1936"/>
                    <a:gd name="T5" fmla="*/ 5 h 163"/>
                    <a:gd name="T6" fmla="*/ 470 w 1936"/>
                    <a:gd name="T7" fmla="*/ 48 h 163"/>
                    <a:gd name="T8" fmla="*/ 525 w 1936"/>
                    <a:gd name="T9" fmla="*/ 81 h 163"/>
                    <a:gd name="T10" fmla="*/ 495 w 1936"/>
                    <a:gd name="T11" fmla="*/ 113 h 163"/>
                    <a:gd name="T12" fmla="*/ 475 w 1936"/>
                    <a:gd name="T13" fmla="*/ 123 h 163"/>
                    <a:gd name="T14" fmla="*/ 537 w 1936"/>
                    <a:gd name="T15" fmla="*/ 119 h 163"/>
                    <a:gd name="T16" fmla="*/ 529 w 1936"/>
                    <a:gd name="T17" fmla="*/ 66 h 163"/>
                    <a:gd name="T18" fmla="*/ 485 w 1936"/>
                    <a:gd name="T19" fmla="*/ 35 h 163"/>
                    <a:gd name="T20" fmla="*/ 546 w 1936"/>
                    <a:gd name="T21" fmla="*/ 24 h 163"/>
                    <a:gd name="T22" fmla="*/ 1266 w 1936"/>
                    <a:gd name="T23" fmla="*/ 13 h 163"/>
                    <a:gd name="T24" fmla="*/ 1263 w 1936"/>
                    <a:gd name="T25" fmla="*/ 66 h 163"/>
                    <a:gd name="T26" fmla="*/ 1261 w 1936"/>
                    <a:gd name="T27" fmla="*/ 117 h 163"/>
                    <a:gd name="T28" fmla="*/ 1335 w 1936"/>
                    <a:gd name="T29" fmla="*/ 106 h 163"/>
                    <a:gd name="T30" fmla="*/ 1313 w 1936"/>
                    <a:gd name="T31" fmla="*/ 61 h 163"/>
                    <a:gd name="T32" fmla="*/ 1309 w 1936"/>
                    <a:gd name="T33" fmla="*/ 7 h 163"/>
                    <a:gd name="T34" fmla="*/ 1851 w 1936"/>
                    <a:gd name="T35" fmla="*/ 28 h 163"/>
                    <a:gd name="T36" fmla="*/ 1889 w 1936"/>
                    <a:gd name="T37" fmla="*/ 81 h 163"/>
                    <a:gd name="T38" fmla="*/ 1897 w 1936"/>
                    <a:gd name="T39" fmla="*/ 112 h 163"/>
                    <a:gd name="T40" fmla="*/ 1903 w 1936"/>
                    <a:gd name="T41" fmla="*/ 122 h 163"/>
                    <a:gd name="T42" fmla="*/ 1925 w 1936"/>
                    <a:gd name="T43" fmla="*/ 19 h 163"/>
                    <a:gd name="T44" fmla="*/ 59 w 1936"/>
                    <a:gd name="T45" fmla="*/ 125 h 163"/>
                    <a:gd name="T46" fmla="*/ 121 w 1936"/>
                    <a:gd name="T47" fmla="*/ 125 h 163"/>
                    <a:gd name="T48" fmla="*/ 131 w 1936"/>
                    <a:gd name="T49" fmla="*/ 109 h 163"/>
                    <a:gd name="T50" fmla="*/ 53 w 1936"/>
                    <a:gd name="T51" fmla="*/ 97 h 163"/>
                    <a:gd name="T52" fmla="*/ 0 w 1936"/>
                    <a:gd name="T53" fmla="*/ 7 h 163"/>
                    <a:gd name="T54" fmla="*/ 836 w 1936"/>
                    <a:gd name="T55" fmla="*/ 85 h 163"/>
                    <a:gd name="T56" fmla="*/ 917 w 1936"/>
                    <a:gd name="T57" fmla="*/ 97 h 163"/>
                    <a:gd name="T58" fmla="*/ 900 w 1936"/>
                    <a:gd name="T59" fmla="*/ 7 h 163"/>
                    <a:gd name="T60" fmla="*/ 1768 w 1936"/>
                    <a:gd name="T61" fmla="*/ 65 h 163"/>
                    <a:gd name="T62" fmla="*/ 1801 w 1936"/>
                    <a:gd name="T63" fmla="*/ 108 h 163"/>
                    <a:gd name="T64" fmla="*/ 1777 w 1936"/>
                    <a:gd name="T65" fmla="*/ 127 h 163"/>
                    <a:gd name="T66" fmla="*/ 1823 w 1936"/>
                    <a:gd name="T67" fmla="*/ 74 h 163"/>
                    <a:gd name="T68" fmla="*/ 1766 w 1936"/>
                    <a:gd name="T69" fmla="*/ 53 h 163"/>
                    <a:gd name="T70" fmla="*/ 1294 w 1936"/>
                    <a:gd name="T71" fmla="*/ 16 h 163"/>
                    <a:gd name="T72" fmla="*/ 1315 w 1936"/>
                    <a:gd name="T73" fmla="*/ 44 h 163"/>
                    <a:gd name="T74" fmla="*/ 1277 w 1936"/>
                    <a:gd name="T75" fmla="*/ 50 h 163"/>
                    <a:gd name="T76" fmla="*/ 1284 w 1936"/>
                    <a:gd name="T77" fmla="*/ 18 h 163"/>
                    <a:gd name="T78" fmla="*/ 1917 w 1936"/>
                    <a:gd name="T79" fmla="*/ 34 h 163"/>
                    <a:gd name="T80" fmla="*/ 1892 w 1936"/>
                    <a:gd name="T81" fmla="*/ 69 h 163"/>
                    <a:gd name="T82" fmla="*/ 1866 w 1936"/>
                    <a:gd name="T83" fmla="*/ 32 h 163"/>
                    <a:gd name="T84" fmla="*/ 901 w 1936"/>
                    <a:gd name="T85" fmla="*/ 85 h 163"/>
                    <a:gd name="T86" fmla="*/ 901 w 1936"/>
                    <a:gd name="T87" fmla="*/ 27 h 163"/>
                    <a:gd name="T88" fmla="*/ 236 w 1936"/>
                    <a:gd name="T89" fmla="*/ 127 h 163"/>
                    <a:gd name="T90" fmla="*/ 207 w 1936"/>
                    <a:gd name="T91" fmla="*/ 86 h 163"/>
                    <a:gd name="T92" fmla="*/ 616 w 1936"/>
                    <a:gd name="T93" fmla="*/ 38 h 163"/>
                    <a:gd name="T94" fmla="*/ 650 w 1936"/>
                    <a:gd name="T95" fmla="*/ 119 h 163"/>
                    <a:gd name="T96" fmla="*/ 657 w 1936"/>
                    <a:gd name="T97" fmla="*/ 86 h 163"/>
                    <a:gd name="T98" fmla="*/ 697 w 1936"/>
                    <a:gd name="T99" fmla="*/ 55 h 163"/>
                    <a:gd name="T100" fmla="*/ 696 w 1936"/>
                    <a:gd name="T101" fmla="*/ 163 h 163"/>
                    <a:gd name="T102" fmla="*/ 772 w 1936"/>
                    <a:gd name="T103" fmla="*/ 80 h 163"/>
                    <a:gd name="T104" fmla="*/ 261 w 1936"/>
                    <a:gd name="T105" fmla="*/ 74 h 163"/>
                    <a:gd name="T106" fmla="*/ 362 w 1936"/>
                    <a:gd name="T107" fmla="*/ 57 h 163"/>
                    <a:gd name="T108" fmla="*/ 319 w 1936"/>
                    <a:gd name="T109" fmla="*/ 107 h 163"/>
                    <a:gd name="T110" fmla="*/ 634 w 1936"/>
                    <a:gd name="T111" fmla="*/ 56 h 163"/>
                    <a:gd name="T112" fmla="*/ 727 w 1936"/>
                    <a:gd name="T113" fmla="*/ 50 h 163"/>
                    <a:gd name="T114" fmla="*/ 704 w 1936"/>
                    <a:gd name="T115" fmla="*/ 108 h 163"/>
                    <a:gd name="T116" fmla="*/ 1294 w 1936"/>
                    <a:gd name="T117" fmla="*/ 67 h 163"/>
                    <a:gd name="T118" fmla="*/ 1319 w 1936"/>
                    <a:gd name="T119" fmla="*/ 100 h 163"/>
                    <a:gd name="T120" fmla="*/ 1273 w 1936"/>
                    <a:gd name="T121" fmla="*/ 108 h 163"/>
                    <a:gd name="T122" fmla="*/ 1283 w 1936"/>
                    <a:gd name="T123" fmla="*/ 68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936" h="163">
                      <a:moveTo>
                        <a:pt x="370" y="0"/>
                      </a:moveTo>
                      <a:lnTo>
                        <a:pt x="370" y="52"/>
                      </a:lnTo>
                      <a:lnTo>
                        <a:pt x="369" y="52"/>
                      </a:lnTo>
                      <a:cubicBezTo>
                        <a:pt x="363" y="43"/>
                        <a:pt x="353" y="38"/>
                        <a:pt x="340" y="38"/>
                      </a:cubicBezTo>
                      <a:cubicBezTo>
                        <a:pt x="326" y="38"/>
                        <a:pt x="315" y="43"/>
                        <a:pt x="307" y="51"/>
                      </a:cubicBezTo>
                      <a:cubicBezTo>
                        <a:pt x="299" y="59"/>
                        <a:pt x="294" y="71"/>
                        <a:pt x="294" y="85"/>
                      </a:cubicBezTo>
                      <a:cubicBezTo>
                        <a:pt x="294" y="98"/>
                        <a:pt x="298" y="108"/>
                        <a:pt x="306" y="115"/>
                      </a:cubicBezTo>
                      <a:cubicBezTo>
                        <a:pt x="313" y="123"/>
                        <a:pt x="323" y="127"/>
                        <a:pt x="335" y="127"/>
                      </a:cubicBezTo>
                      <a:cubicBezTo>
                        <a:pt x="351" y="127"/>
                        <a:pt x="362" y="121"/>
                        <a:pt x="369" y="110"/>
                      </a:cubicBezTo>
                      <a:lnTo>
                        <a:pt x="370" y="110"/>
                      </a:lnTo>
                      <a:lnTo>
                        <a:pt x="370" y="125"/>
                      </a:lnTo>
                      <a:lnTo>
                        <a:pt x="386" y="125"/>
                      </a:lnTo>
                      <a:lnTo>
                        <a:pt x="386" y="0"/>
                      </a:lnTo>
                      <a:lnTo>
                        <a:pt x="370" y="0"/>
                      </a:lnTo>
                      <a:close/>
                      <a:moveTo>
                        <a:pt x="516" y="5"/>
                      </a:moveTo>
                      <a:cubicBezTo>
                        <a:pt x="510" y="5"/>
                        <a:pt x="504" y="5"/>
                        <a:pt x="498" y="7"/>
                      </a:cubicBezTo>
                      <a:cubicBezTo>
                        <a:pt x="493" y="8"/>
                        <a:pt x="487" y="10"/>
                        <a:pt x="483" y="12"/>
                      </a:cubicBezTo>
                      <a:cubicBezTo>
                        <a:pt x="478" y="15"/>
                        <a:pt x="475" y="18"/>
                        <a:pt x="472" y="22"/>
                      </a:cubicBezTo>
                      <a:cubicBezTo>
                        <a:pt x="469" y="26"/>
                        <a:pt x="468" y="31"/>
                        <a:pt x="468" y="36"/>
                      </a:cubicBezTo>
                      <a:cubicBezTo>
                        <a:pt x="468" y="41"/>
                        <a:pt x="469" y="44"/>
                        <a:pt x="470" y="48"/>
                      </a:cubicBezTo>
                      <a:cubicBezTo>
                        <a:pt x="472" y="51"/>
                        <a:pt x="475" y="54"/>
                        <a:pt x="478" y="56"/>
                      </a:cubicBezTo>
                      <a:cubicBezTo>
                        <a:pt x="481" y="59"/>
                        <a:pt x="485" y="61"/>
                        <a:pt x="489" y="64"/>
                      </a:cubicBezTo>
                      <a:cubicBezTo>
                        <a:pt x="493" y="66"/>
                        <a:pt x="497" y="68"/>
                        <a:pt x="502" y="70"/>
                      </a:cubicBezTo>
                      <a:cubicBezTo>
                        <a:pt x="507" y="72"/>
                        <a:pt x="511" y="74"/>
                        <a:pt x="515" y="76"/>
                      </a:cubicBezTo>
                      <a:cubicBezTo>
                        <a:pt x="519" y="77"/>
                        <a:pt x="522" y="79"/>
                        <a:pt x="525" y="81"/>
                      </a:cubicBezTo>
                      <a:cubicBezTo>
                        <a:pt x="528" y="83"/>
                        <a:pt x="530" y="85"/>
                        <a:pt x="532" y="88"/>
                      </a:cubicBezTo>
                      <a:cubicBezTo>
                        <a:pt x="534" y="90"/>
                        <a:pt x="535" y="93"/>
                        <a:pt x="535" y="96"/>
                      </a:cubicBezTo>
                      <a:cubicBezTo>
                        <a:pt x="535" y="102"/>
                        <a:pt x="532" y="106"/>
                        <a:pt x="527" y="110"/>
                      </a:cubicBezTo>
                      <a:cubicBezTo>
                        <a:pt x="522" y="113"/>
                        <a:pt x="515" y="114"/>
                        <a:pt x="505" y="114"/>
                      </a:cubicBezTo>
                      <a:cubicBezTo>
                        <a:pt x="502" y="114"/>
                        <a:pt x="499" y="114"/>
                        <a:pt x="495" y="113"/>
                      </a:cubicBezTo>
                      <a:cubicBezTo>
                        <a:pt x="492" y="113"/>
                        <a:pt x="489" y="112"/>
                        <a:pt x="485" y="111"/>
                      </a:cubicBezTo>
                      <a:cubicBezTo>
                        <a:pt x="482" y="111"/>
                        <a:pt x="479" y="109"/>
                        <a:pt x="475" y="108"/>
                      </a:cubicBezTo>
                      <a:cubicBezTo>
                        <a:pt x="472" y="107"/>
                        <a:pt x="470" y="105"/>
                        <a:pt x="468" y="104"/>
                      </a:cubicBezTo>
                      <a:lnTo>
                        <a:pt x="468" y="120"/>
                      </a:lnTo>
                      <a:cubicBezTo>
                        <a:pt x="469" y="121"/>
                        <a:pt x="472" y="122"/>
                        <a:pt x="475" y="123"/>
                      </a:cubicBezTo>
                      <a:cubicBezTo>
                        <a:pt x="478" y="124"/>
                        <a:pt x="481" y="124"/>
                        <a:pt x="484" y="125"/>
                      </a:cubicBezTo>
                      <a:cubicBezTo>
                        <a:pt x="488" y="125"/>
                        <a:pt x="491" y="126"/>
                        <a:pt x="494" y="126"/>
                      </a:cubicBezTo>
                      <a:cubicBezTo>
                        <a:pt x="497" y="126"/>
                        <a:pt x="500" y="127"/>
                        <a:pt x="502" y="127"/>
                      </a:cubicBezTo>
                      <a:cubicBezTo>
                        <a:pt x="509" y="127"/>
                        <a:pt x="515" y="126"/>
                        <a:pt x="521" y="125"/>
                      </a:cubicBezTo>
                      <a:cubicBezTo>
                        <a:pt x="527" y="124"/>
                        <a:pt x="532" y="122"/>
                        <a:pt x="537" y="119"/>
                      </a:cubicBezTo>
                      <a:cubicBezTo>
                        <a:pt x="541" y="117"/>
                        <a:pt x="545" y="114"/>
                        <a:pt x="547" y="110"/>
                      </a:cubicBezTo>
                      <a:cubicBezTo>
                        <a:pt x="550" y="106"/>
                        <a:pt x="552" y="101"/>
                        <a:pt x="552" y="95"/>
                      </a:cubicBezTo>
                      <a:cubicBezTo>
                        <a:pt x="552" y="90"/>
                        <a:pt x="551" y="87"/>
                        <a:pt x="549" y="83"/>
                      </a:cubicBezTo>
                      <a:cubicBezTo>
                        <a:pt x="547" y="80"/>
                        <a:pt x="544" y="77"/>
                        <a:pt x="541" y="74"/>
                      </a:cubicBezTo>
                      <a:cubicBezTo>
                        <a:pt x="537" y="71"/>
                        <a:pt x="533" y="69"/>
                        <a:pt x="529" y="66"/>
                      </a:cubicBezTo>
                      <a:cubicBezTo>
                        <a:pt x="525" y="64"/>
                        <a:pt x="520" y="62"/>
                        <a:pt x="515" y="60"/>
                      </a:cubicBezTo>
                      <a:cubicBezTo>
                        <a:pt x="510" y="58"/>
                        <a:pt x="506" y="56"/>
                        <a:pt x="502" y="54"/>
                      </a:cubicBezTo>
                      <a:cubicBezTo>
                        <a:pt x="498" y="52"/>
                        <a:pt x="495" y="51"/>
                        <a:pt x="493" y="49"/>
                      </a:cubicBezTo>
                      <a:cubicBezTo>
                        <a:pt x="490" y="47"/>
                        <a:pt x="488" y="45"/>
                        <a:pt x="487" y="43"/>
                      </a:cubicBezTo>
                      <a:cubicBezTo>
                        <a:pt x="485" y="41"/>
                        <a:pt x="485" y="38"/>
                        <a:pt x="485" y="35"/>
                      </a:cubicBezTo>
                      <a:cubicBezTo>
                        <a:pt x="485" y="32"/>
                        <a:pt x="486" y="29"/>
                        <a:pt x="487" y="27"/>
                      </a:cubicBezTo>
                      <a:cubicBezTo>
                        <a:pt x="489" y="25"/>
                        <a:pt x="491" y="23"/>
                        <a:pt x="494" y="21"/>
                      </a:cubicBezTo>
                      <a:cubicBezTo>
                        <a:pt x="497" y="20"/>
                        <a:pt x="500" y="19"/>
                        <a:pt x="504" y="18"/>
                      </a:cubicBezTo>
                      <a:cubicBezTo>
                        <a:pt x="507" y="18"/>
                        <a:pt x="511" y="17"/>
                        <a:pt x="514" y="17"/>
                      </a:cubicBezTo>
                      <a:cubicBezTo>
                        <a:pt x="527" y="17"/>
                        <a:pt x="538" y="20"/>
                        <a:pt x="546" y="24"/>
                      </a:cubicBezTo>
                      <a:lnTo>
                        <a:pt x="546" y="9"/>
                      </a:lnTo>
                      <a:cubicBezTo>
                        <a:pt x="540" y="6"/>
                        <a:pt x="530" y="5"/>
                        <a:pt x="516" y="5"/>
                      </a:cubicBezTo>
                      <a:close/>
                      <a:moveTo>
                        <a:pt x="1294" y="5"/>
                      </a:moveTo>
                      <a:cubicBezTo>
                        <a:pt x="1288" y="5"/>
                        <a:pt x="1283" y="5"/>
                        <a:pt x="1278" y="7"/>
                      </a:cubicBezTo>
                      <a:cubicBezTo>
                        <a:pt x="1273" y="8"/>
                        <a:pt x="1269" y="11"/>
                        <a:pt x="1266" y="13"/>
                      </a:cubicBezTo>
                      <a:cubicBezTo>
                        <a:pt x="1262" y="16"/>
                        <a:pt x="1259" y="19"/>
                        <a:pt x="1257" y="23"/>
                      </a:cubicBezTo>
                      <a:cubicBezTo>
                        <a:pt x="1256" y="26"/>
                        <a:pt x="1255" y="30"/>
                        <a:pt x="1255" y="35"/>
                      </a:cubicBezTo>
                      <a:cubicBezTo>
                        <a:pt x="1255" y="40"/>
                        <a:pt x="1256" y="45"/>
                        <a:pt x="1260" y="50"/>
                      </a:cubicBezTo>
                      <a:cubicBezTo>
                        <a:pt x="1263" y="54"/>
                        <a:pt x="1268" y="58"/>
                        <a:pt x="1274" y="61"/>
                      </a:cubicBezTo>
                      <a:cubicBezTo>
                        <a:pt x="1270" y="62"/>
                        <a:pt x="1267" y="64"/>
                        <a:pt x="1263" y="66"/>
                      </a:cubicBezTo>
                      <a:cubicBezTo>
                        <a:pt x="1260" y="68"/>
                        <a:pt x="1257" y="71"/>
                        <a:pt x="1255" y="73"/>
                      </a:cubicBezTo>
                      <a:cubicBezTo>
                        <a:pt x="1253" y="76"/>
                        <a:pt x="1252" y="79"/>
                        <a:pt x="1250" y="82"/>
                      </a:cubicBezTo>
                      <a:cubicBezTo>
                        <a:pt x="1249" y="86"/>
                        <a:pt x="1249" y="89"/>
                        <a:pt x="1249" y="92"/>
                      </a:cubicBezTo>
                      <a:cubicBezTo>
                        <a:pt x="1249" y="97"/>
                        <a:pt x="1250" y="102"/>
                        <a:pt x="1252" y="106"/>
                      </a:cubicBezTo>
                      <a:cubicBezTo>
                        <a:pt x="1254" y="110"/>
                        <a:pt x="1257" y="114"/>
                        <a:pt x="1261" y="117"/>
                      </a:cubicBezTo>
                      <a:cubicBezTo>
                        <a:pt x="1265" y="120"/>
                        <a:pt x="1270" y="122"/>
                        <a:pt x="1275" y="124"/>
                      </a:cubicBezTo>
                      <a:cubicBezTo>
                        <a:pt x="1281" y="126"/>
                        <a:pt x="1287" y="127"/>
                        <a:pt x="1294" y="127"/>
                      </a:cubicBezTo>
                      <a:cubicBezTo>
                        <a:pt x="1300" y="127"/>
                        <a:pt x="1306" y="126"/>
                        <a:pt x="1312" y="124"/>
                      </a:cubicBezTo>
                      <a:cubicBezTo>
                        <a:pt x="1317" y="122"/>
                        <a:pt x="1322" y="120"/>
                        <a:pt x="1326" y="117"/>
                      </a:cubicBezTo>
                      <a:cubicBezTo>
                        <a:pt x="1330" y="114"/>
                        <a:pt x="1333" y="110"/>
                        <a:pt x="1335" y="106"/>
                      </a:cubicBezTo>
                      <a:cubicBezTo>
                        <a:pt x="1337" y="102"/>
                        <a:pt x="1338" y="97"/>
                        <a:pt x="1338" y="92"/>
                      </a:cubicBezTo>
                      <a:cubicBezTo>
                        <a:pt x="1338" y="89"/>
                        <a:pt x="1338" y="86"/>
                        <a:pt x="1337" y="82"/>
                      </a:cubicBezTo>
                      <a:cubicBezTo>
                        <a:pt x="1336" y="79"/>
                        <a:pt x="1334" y="76"/>
                        <a:pt x="1332" y="73"/>
                      </a:cubicBezTo>
                      <a:cubicBezTo>
                        <a:pt x="1330" y="71"/>
                        <a:pt x="1327" y="68"/>
                        <a:pt x="1324" y="66"/>
                      </a:cubicBezTo>
                      <a:cubicBezTo>
                        <a:pt x="1321" y="64"/>
                        <a:pt x="1317" y="62"/>
                        <a:pt x="1313" y="61"/>
                      </a:cubicBezTo>
                      <a:cubicBezTo>
                        <a:pt x="1319" y="58"/>
                        <a:pt x="1324" y="54"/>
                        <a:pt x="1327" y="50"/>
                      </a:cubicBezTo>
                      <a:cubicBezTo>
                        <a:pt x="1331" y="45"/>
                        <a:pt x="1332" y="40"/>
                        <a:pt x="1332" y="35"/>
                      </a:cubicBezTo>
                      <a:cubicBezTo>
                        <a:pt x="1332" y="31"/>
                        <a:pt x="1331" y="27"/>
                        <a:pt x="1330" y="23"/>
                      </a:cubicBezTo>
                      <a:cubicBezTo>
                        <a:pt x="1328" y="19"/>
                        <a:pt x="1325" y="16"/>
                        <a:pt x="1321" y="13"/>
                      </a:cubicBezTo>
                      <a:cubicBezTo>
                        <a:pt x="1318" y="11"/>
                        <a:pt x="1314" y="9"/>
                        <a:pt x="1309" y="7"/>
                      </a:cubicBezTo>
                      <a:cubicBezTo>
                        <a:pt x="1304" y="5"/>
                        <a:pt x="1299" y="5"/>
                        <a:pt x="1294" y="5"/>
                      </a:cubicBezTo>
                      <a:close/>
                      <a:moveTo>
                        <a:pt x="1893" y="5"/>
                      </a:moveTo>
                      <a:cubicBezTo>
                        <a:pt x="1886" y="5"/>
                        <a:pt x="1880" y="6"/>
                        <a:pt x="1875" y="8"/>
                      </a:cubicBezTo>
                      <a:cubicBezTo>
                        <a:pt x="1869" y="10"/>
                        <a:pt x="1865" y="12"/>
                        <a:pt x="1861" y="16"/>
                      </a:cubicBezTo>
                      <a:cubicBezTo>
                        <a:pt x="1857" y="19"/>
                        <a:pt x="1854" y="23"/>
                        <a:pt x="1851" y="28"/>
                      </a:cubicBezTo>
                      <a:cubicBezTo>
                        <a:pt x="1849" y="33"/>
                        <a:pt x="1848" y="38"/>
                        <a:pt x="1848" y="44"/>
                      </a:cubicBezTo>
                      <a:cubicBezTo>
                        <a:pt x="1848" y="50"/>
                        <a:pt x="1849" y="55"/>
                        <a:pt x="1851" y="59"/>
                      </a:cubicBezTo>
                      <a:cubicBezTo>
                        <a:pt x="1853" y="64"/>
                        <a:pt x="1856" y="67"/>
                        <a:pt x="1859" y="71"/>
                      </a:cubicBezTo>
                      <a:cubicBezTo>
                        <a:pt x="1863" y="74"/>
                        <a:pt x="1867" y="76"/>
                        <a:pt x="1872" y="78"/>
                      </a:cubicBezTo>
                      <a:cubicBezTo>
                        <a:pt x="1877" y="80"/>
                        <a:pt x="1883" y="81"/>
                        <a:pt x="1889" y="81"/>
                      </a:cubicBezTo>
                      <a:cubicBezTo>
                        <a:pt x="1903" y="81"/>
                        <a:pt x="1914" y="76"/>
                        <a:pt x="1919" y="66"/>
                      </a:cubicBezTo>
                      <a:lnTo>
                        <a:pt x="1920" y="66"/>
                      </a:lnTo>
                      <a:cubicBezTo>
                        <a:pt x="1920" y="74"/>
                        <a:pt x="1919" y="81"/>
                        <a:pt x="1917" y="87"/>
                      </a:cubicBezTo>
                      <a:cubicBezTo>
                        <a:pt x="1915" y="93"/>
                        <a:pt x="1913" y="98"/>
                        <a:pt x="1909" y="102"/>
                      </a:cubicBezTo>
                      <a:cubicBezTo>
                        <a:pt x="1906" y="107"/>
                        <a:pt x="1902" y="110"/>
                        <a:pt x="1897" y="112"/>
                      </a:cubicBezTo>
                      <a:cubicBezTo>
                        <a:pt x="1892" y="114"/>
                        <a:pt x="1886" y="115"/>
                        <a:pt x="1880" y="115"/>
                      </a:cubicBezTo>
                      <a:cubicBezTo>
                        <a:pt x="1871" y="115"/>
                        <a:pt x="1863" y="113"/>
                        <a:pt x="1856" y="110"/>
                      </a:cubicBezTo>
                      <a:lnTo>
                        <a:pt x="1856" y="123"/>
                      </a:lnTo>
                      <a:cubicBezTo>
                        <a:pt x="1862" y="125"/>
                        <a:pt x="1871" y="127"/>
                        <a:pt x="1880" y="127"/>
                      </a:cubicBezTo>
                      <a:cubicBezTo>
                        <a:pt x="1889" y="127"/>
                        <a:pt x="1896" y="125"/>
                        <a:pt x="1903" y="122"/>
                      </a:cubicBezTo>
                      <a:cubicBezTo>
                        <a:pt x="1910" y="119"/>
                        <a:pt x="1916" y="115"/>
                        <a:pt x="1921" y="109"/>
                      </a:cubicBezTo>
                      <a:cubicBezTo>
                        <a:pt x="1926" y="103"/>
                        <a:pt x="1930" y="96"/>
                        <a:pt x="1932" y="87"/>
                      </a:cubicBezTo>
                      <a:cubicBezTo>
                        <a:pt x="1935" y="79"/>
                        <a:pt x="1936" y="69"/>
                        <a:pt x="1936" y="59"/>
                      </a:cubicBezTo>
                      <a:cubicBezTo>
                        <a:pt x="1936" y="50"/>
                        <a:pt x="1935" y="42"/>
                        <a:pt x="1933" y="36"/>
                      </a:cubicBezTo>
                      <a:cubicBezTo>
                        <a:pt x="1931" y="29"/>
                        <a:pt x="1928" y="23"/>
                        <a:pt x="1925" y="19"/>
                      </a:cubicBezTo>
                      <a:cubicBezTo>
                        <a:pt x="1921" y="14"/>
                        <a:pt x="1916" y="11"/>
                        <a:pt x="1911" y="8"/>
                      </a:cubicBezTo>
                      <a:cubicBezTo>
                        <a:pt x="1906" y="6"/>
                        <a:pt x="1899" y="5"/>
                        <a:pt x="1893" y="5"/>
                      </a:cubicBezTo>
                      <a:close/>
                      <a:moveTo>
                        <a:pt x="0" y="7"/>
                      </a:moveTo>
                      <a:lnTo>
                        <a:pt x="40" y="125"/>
                      </a:lnTo>
                      <a:lnTo>
                        <a:pt x="59" y="125"/>
                      </a:lnTo>
                      <a:lnTo>
                        <a:pt x="88" y="38"/>
                      </a:lnTo>
                      <a:cubicBezTo>
                        <a:pt x="89" y="34"/>
                        <a:pt x="90" y="30"/>
                        <a:pt x="90" y="26"/>
                      </a:cubicBezTo>
                      <a:lnTo>
                        <a:pt x="91" y="26"/>
                      </a:lnTo>
                      <a:cubicBezTo>
                        <a:pt x="91" y="31"/>
                        <a:pt x="92" y="35"/>
                        <a:pt x="93" y="38"/>
                      </a:cubicBezTo>
                      <a:lnTo>
                        <a:pt x="121" y="125"/>
                      </a:lnTo>
                      <a:lnTo>
                        <a:pt x="140" y="125"/>
                      </a:lnTo>
                      <a:lnTo>
                        <a:pt x="179" y="7"/>
                      </a:lnTo>
                      <a:lnTo>
                        <a:pt x="162" y="7"/>
                      </a:lnTo>
                      <a:lnTo>
                        <a:pt x="134" y="98"/>
                      </a:lnTo>
                      <a:cubicBezTo>
                        <a:pt x="132" y="102"/>
                        <a:pt x="131" y="106"/>
                        <a:pt x="131" y="109"/>
                      </a:cubicBezTo>
                      <a:lnTo>
                        <a:pt x="131" y="109"/>
                      </a:lnTo>
                      <a:cubicBezTo>
                        <a:pt x="130" y="105"/>
                        <a:pt x="129" y="101"/>
                        <a:pt x="128" y="98"/>
                      </a:cubicBezTo>
                      <a:lnTo>
                        <a:pt x="99" y="7"/>
                      </a:lnTo>
                      <a:lnTo>
                        <a:pt x="83" y="7"/>
                      </a:lnTo>
                      <a:lnTo>
                        <a:pt x="53" y="97"/>
                      </a:lnTo>
                      <a:cubicBezTo>
                        <a:pt x="51" y="102"/>
                        <a:pt x="50" y="106"/>
                        <a:pt x="50" y="109"/>
                      </a:cubicBezTo>
                      <a:lnTo>
                        <a:pt x="49" y="109"/>
                      </a:lnTo>
                      <a:cubicBezTo>
                        <a:pt x="49" y="105"/>
                        <a:pt x="48" y="101"/>
                        <a:pt x="47" y="97"/>
                      </a:cubicBezTo>
                      <a:lnTo>
                        <a:pt x="17" y="7"/>
                      </a:lnTo>
                      <a:lnTo>
                        <a:pt x="0" y="7"/>
                      </a:lnTo>
                      <a:close/>
                      <a:moveTo>
                        <a:pt x="900" y="7"/>
                      </a:moveTo>
                      <a:cubicBezTo>
                        <a:pt x="897" y="13"/>
                        <a:pt x="893" y="19"/>
                        <a:pt x="888" y="26"/>
                      </a:cubicBezTo>
                      <a:cubicBezTo>
                        <a:pt x="883" y="33"/>
                        <a:pt x="878" y="40"/>
                        <a:pt x="872" y="47"/>
                      </a:cubicBezTo>
                      <a:cubicBezTo>
                        <a:pt x="867" y="53"/>
                        <a:pt x="861" y="60"/>
                        <a:pt x="855" y="67"/>
                      </a:cubicBezTo>
                      <a:cubicBezTo>
                        <a:pt x="848" y="73"/>
                        <a:pt x="842" y="79"/>
                        <a:pt x="836" y="85"/>
                      </a:cubicBezTo>
                      <a:lnTo>
                        <a:pt x="836" y="97"/>
                      </a:lnTo>
                      <a:lnTo>
                        <a:pt x="901" y="97"/>
                      </a:lnTo>
                      <a:lnTo>
                        <a:pt x="901" y="125"/>
                      </a:lnTo>
                      <a:lnTo>
                        <a:pt x="917" y="125"/>
                      </a:lnTo>
                      <a:lnTo>
                        <a:pt x="917" y="97"/>
                      </a:lnTo>
                      <a:lnTo>
                        <a:pt x="935" y="97"/>
                      </a:lnTo>
                      <a:lnTo>
                        <a:pt x="935" y="85"/>
                      </a:lnTo>
                      <a:lnTo>
                        <a:pt x="917" y="85"/>
                      </a:lnTo>
                      <a:lnTo>
                        <a:pt x="917" y="7"/>
                      </a:lnTo>
                      <a:lnTo>
                        <a:pt x="900" y="7"/>
                      </a:lnTo>
                      <a:close/>
                      <a:moveTo>
                        <a:pt x="1755" y="7"/>
                      </a:moveTo>
                      <a:lnTo>
                        <a:pt x="1751" y="66"/>
                      </a:lnTo>
                      <a:cubicBezTo>
                        <a:pt x="1752" y="66"/>
                        <a:pt x="1754" y="66"/>
                        <a:pt x="1756" y="65"/>
                      </a:cubicBezTo>
                      <a:cubicBezTo>
                        <a:pt x="1758" y="65"/>
                        <a:pt x="1760" y="65"/>
                        <a:pt x="1762" y="65"/>
                      </a:cubicBezTo>
                      <a:cubicBezTo>
                        <a:pt x="1764" y="65"/>
                        <a:pt x="1766" y="65"/>
                        <a:pt x="1768" y="65"/>
                      </a:cubicBezTo>
                      <a:cubicBezTo>
                        <a:pt x="1770" y="65"/>
                        <a:pt x="1772" y="65"/>
                        <a:pt x="1774" y="65"/>
                      </a:cubicBezTo>
                      <a:cubicBezTo>
                        <a:pt x="1786" y="65"/>
                        <a:pt x="1795" y="67"/>
                        <a:pt x="1801" y="71"/>
                      </a:cubicBezTo>
                      <a:cubicBezTo>
                        <a:pt x="1807" y="76"/>
                        <a:pt x="1810" y="82"/>
                        <a:pt x="1810" y="89"/>
                      </a:cubicBezTo>
                      <a:cubicBezTo>
                        <a:pt x="1810" y="93"/>
                        <a:pt x="1809" y="97"/>
                        <a:pt x="1807" y="100"/>
                      </a:cubicBezTo>
                      <a:cubicBezTo>
                        <a:pt x="1806" y="103"/>
                        <a:pt x="1804" y="106"/>
                        <a:pt x="1801" y="108"/>
                      </a:cubicBezTo>
                      <a:cubicBezTo>
                        <a:pt x="1798" y="110"/>
                        <a:pt x="1795" y="112"/>
                        <a:pt x="1791" y="113"/>
                      </a:cubicBezTo>
                      <a:cubicBezTo>
                        <a:pt x="1787" y="115"/>
                        <a:pt x="1782" y="115"/>
                        <a:pt x="1777" y="115"/>
                      </a:cubicBezTo>
                      <a:cubicBezTo>
                        <a:pt x="1767" y="115"/>
                        <a:pt x="1758" y="113"/>
                        <a:pt x="1748" y="107"/>
                      </a:cubicBezTo>
                      <a:lnTo>
                        <a:pt x="1748" y="122"/>
                      </a:lnTo>
                      <a:cubicBezTo>
                        <a:pt x="1754" y="125"/>
                        <a:pt x="1764" y="127"/>
                        <a:pt x="1777" y="127"/>
                      </a:cubicBezTo>
                      <a:cubicBezTo>
                        <a:pt x="1784" y="127"/>
                        <a:pt x="1791" y="126"/>
                        <a:pt x="1797" y="124"/>
                      </a:cubicBezTo>
                      <a:cubicBezTo>
                        <a:pt x="1803" y="122"/>
                        <a:pt x="1808" y="120"/>
                        <a:pt x="1812" y="116"/>
                      </a:cubicBezTo>
                      <a:cubicBezTo>
                        <a:pt x="1817" y="113"/>
                        <a:pt x="1820" y="109"/>
                        <a:pt x="1822" y="104"/>
                      </a:cubicBezTo>
                      <a:cubicBezTo>
                        <a:pt x="1825" y="100"/>
                        <a:pt x="1826" y="94"/>
                        <a:pt x="1826" y="89"/>
                      </a:cubicBezTo>
                      <a:cubicBezTo>
                        <a:pt x="1826" y="83"/>
                        <a:pt x="1825" y="78"/>
                        <a:pt x="1823" y="74"/>
                      </a:cubicBezTo>
                      <a:cubicBezTo>
                        <a:pt x="1821" y="69"/>
                        <a:pt x="1818" y="66"/>
                        <a:pt x="1814" y="63"/>
                      </a:cubicBezTo>
                      <a:cubicBezTo>
                        <a:pt x="1810" y="60"/>
                        <a:pt x="1805" y="57"/>
                        <a:pt x="1799" y="56"/>
                      </a:cubicBezTo>
                      <a:cubicBezTo>
                        <a:pt x="1793" y="54"/>
                        <a:pt x="1787" y="53"/>
                        <a:pt x="1779" y="53"/>
                      </a:cubicBezTo>
                      <a:cubicBezTo>
                        <a:pt x="1777" y="53"/>
                        <a:pt x="1775" y="53"/>
                        <a:pt x="1773" y="53"/>
                      </a:cubicBezTo>
                      <a:cubicBezTo>
                        <a:pt x="1771" y="53"/>
                        <a:pt x="1768" y="53"/>
                        <a:pt x="1766" y="53"/>
                      </a:cubicBezTo>
                      <a:lnTo>
                        <a:pt x="1769" y="19"/>
                      </a:lnTo>
                      <a:lnTo>
                        <a:pt x="1819" y="19"/>
                      </a:lnTo>
                      <a:lnTo>
                        <a:pt x="1819" y="7"/>
                      </a:lnTo>
                      <a:lnTo>
                        <a:pt x="1755" y="7"/>
                      </a:lnTo>
                      <a:close/>
                      <a:moveTo>
                        <a:pt x="1294" y="16"/>
                      </a:moveTo>
                      <a:cubicBezTo>
                        <a:pt x="1297" y="16"/>
                        <a:pt x="1300" y="17"/>
                        <a:pt x="1303" y="18"/>
                      </a:cubicBezTo>
                      <a:cubicBezTo>
                        <a:pt x="1305" y="19"/>
                        <a:pt x="1308" y="20"/>
                        <a:pt x="1310" y="22"/>
                      </a:cubicBezTo>
                      <a:cubicBezTo>
                        <a:pt x="1312" y="24"/>
                        <a:pt x="1314" y="26"/>
                        <a:pt x="1315" y="28"/>
                      </a:cubicBezTo>
                      <a:cubicBezTo>
                        <a:pt x="1316" y="30"/>
                        <a:pt x="1317" y="33"/>
                        <a:pt x="1317" y="36"/>
                      </a:cubicBezTo>
                      <a:cubicBezTo>
                        <a:pt x="1317" y="39"/>
                        <a:pt x="1316" y="41"/>
                        <a:pt x="1315" y="44"/>
                      </a:cubicBezTo>
                      <a:cubicBezTo>
                        <a:pt x="1314" y="46"/>
                        <a:pt x="1312" y="48"/>
                        <a:pt x="1310" y="50"/>
                      </a:cubicBezTo>
                      <a:cubicBezTo>
                        <a:pt x="1308" y="52"/>
                        <a:pt x="1305" y="53"/>
                        <a:pt x="1302" y="54"/>
                      </a:cubicBezTo>
                      <a:cubicBezTo>
                        <a:pt x="1300" y="55"/>
                        <a:pt x="1297" y="56"/>
                        <a:pt x="1294" y="56"/>
                      </a:cubicBezTo>
                      <a:cubicBezTo>
                        <a:pt x="1290" y="56"/>
                        <a:pt x="1288" y="55"/>
                        <a:pt x="1285" y="54"/>
                      </a:cubicBezTo>
                      <a:cubicBezTo>
                        <a:pt x="1282" y="53"/>
                        <a:pt x="1280" y="52"/>
                        <a:pt x="1277" y="50"/>
                      </a:cubicBezTo>
                      <a:cubicBezTo>
                        <a:pt x="1275" y="48"/>
                        <a:pt x="1274" y="46"/>
                        <a:pt x="1272" y="44"/>
                      </a:cubicBezTo>
                      <a:cubicBezTo>
                        <a:pt x="1271" y="41"/>
                        <a:pt x="1271" y="39"/>
                        <a:pt x="1271" y="36"/>
                      </a:cubicBezTo>
                      <a:cubicBezTo>
                        <a:pt x="1271" y="33"/>
                        <a:pt x="1271" y="31"/>
                        <a:pt x="1272" y="28"/>
                      </a:cubicBezTo>
                      <a:cubicBezTo>
                        <a:pt x="1273" y="26"/>
                        <a:pt x="1275" y="24"/>
                        <a:pt x="1277" y="22"/>
                      </a:cubicBezTo>
                      <a:cubicBezTo>
                        <a:pt x="1279" y="20"/>
                        <a:pt x="1281" y="19"/>
                        <a:pt x="1284" y="18"/>
                      </a:cubicBezTo>
                      <a:cubicBezTo>
                        <a:pt x="1287" y="17"/>
                        <a:pt x="1290" y="16"/>
                        <a:pt x="1294" y="16"/>
                      </a:cubicBezTo>
                      <a:close/>
                      <a:moveTo>
                        <a:pt x="1891" y="16"/>
                      </a:moveTo>
                      <a:cubicBezTo>
                        <a:pt x="1895" y="16"/>
                        <a:pt x="1899" y="17"/>
                        <a:pt x="1902" y="18"/>
                      </a:cubicBezTo>
                      <a:cubicBezTo>
                        <a:pt x="1906" y="20"/>
                        <a:pt x="1909" y="22"/>
                        <a:pt x="1911" y="25"/>
                      </a:cubicBezTo>
                      <a:cubicBezTo>
                        <a:pt x="1913" y="27"/>
                        <a:pt x="1915" y="30"/>
                        <a:pt x="1917" y="34"/>
                      </a:cubicBezTo>
                      <a:cubicBezTo>
                        <a:pt x="1918" y="38"/>
                        <a:pt x="1919" y="42"/>
                        <a:pt x="1919" y="47"/>
                      </a:cubicBezTo>
                      <a:cubicBezTo>
                        <a:pt x="1919" y="50"/>
                        <a:pt x="1918" y="53"/>
                        <a:pt x="1917" y="55"/>
                      </a:cubicBezTo>
                      <a:cubicBezTo>
                        <a:pt x="1915" y="58"/>
                        <a:pt x="1913" y="60"/>
                        <a:pt x="1911" y="62"/>
                      </a:cubicBezTo>
                      <a:cubicBezTo>
                        <a:pt x="1909" y="64"/>
                        <a:pt x="1906" y="66"/>
                        <a:pt x="1902" y="67"/>
                      </a:cubicBezTo>
                      <a:cubicBezTo>
                        <a:pt x="1899" y="68"/>
                        <a:pt x="1896" y="69"/>
                        <a:pt x="1892" y="69"/>
                      </a:cubicBezTo>
                      <a:cubicBezTo>
                        <a:pt x="1888" y="69"/>
                        <a:pt x="1884" y="68"/>
                        <a:pt x="1881" y="67"/>
                      </a:cubicBezTo>
                      <a:cubicBezTo>
                        <a:pt x="1877" y="66"/>
                        <a:pt x="1874" y="64"/>
                        <a:pt x="1872" y="62"/>
                      </a:cubicBezTo>
                      <a:cubicBezTo>
                        <a:pt x="1869" y="60"/>
                        <a:pt x="1867" y="57"/>
                        <a:pt x="1866" y="53"/>
                      </a:cubicBezTo>
                      <a:cubicBezTo>
                        <a:pt x="1865" y="50"/>
                        <a:pt x="1864" y="46"/>
                        <a:pt x="1864" y="42"/>
                      </a:cubicBezTo>
                      <a:cubicBezTo>
                        <a:pt x="1864" y="39"/>
                        <a:pt x="1865" y="35"/>
                        <a:pt x="1866" y="32"/>
                      </a:cubicBezTo>
                      <a:cubicBezTo>
                        <a:pt x="1868" y="29"/>
                        <a:pt x="1870" y="26"/>
                        <a:pt x="1872" y="24"/>
                      </a:cubicBezTo>
                      <a:cubicBezTo>
                        <a:pt x="1874" y="21"/>
                        <a:pt x="1877" y="19"/>
                        <a:pt x="1881" y="18"/>
                      </a:cubicBezTo>
                      <a:cubicBezTo>
                        <a:pt x="1884" y="17"/>
                        <a:pt x="1887" y="16"/>
                        <a:pt x="1891" y="16"/>
                      </a:cubicBezTo>
                      <a:close/>
                      <a:moveTo>
                        <a:pt x="901" y="27"/>
                      </a:moveTo>
                      <a:lnTo>
                        <a:pt x="901" y="85"/>
                      </a:lnTo>
                      <a:lnTo>
                        <a:pt x="854" y="85"/>
                      </a:lnTo>
                      <a:cubicBezTo>
                        <a:pt x="857" y="81"/>
                        <a:pt x="861" y="78"/>
                        <a:pt x="864" y="74"/>
                      </a:cubicBezTo>
                      <a:cubicBezTo>
                        <a:pt x="868" y="70"/>
                        <a:pt x="871" y="66"/>
                        <a:pt x="875" y="61"/>
                      </a:cubicBezTo>
                      <a:cubicBezTo>
                        <a:pt x="879" y="57"/>
                        <a:pt x="883" y="52"/>
                        <a:pt x="888" y="46"/>
                      </a:cubicBezTo>
                      <a:cubicBezTo>
                        <a:pt x="892" y="40"/>
                        <a:pt x="896" y="34"/>
                        <a:pt x="901" y="27"/>
                      </a:cubicBezTo>
                      <a:close/>
                      <a:moveTo>
                        <a:pt x="237" y="38"/>
                      </a:moveTo>
                      <a:cubicBezTo>
                        <a:pt x="224" y="38"/>
                        <a:pt x="213" y="43"/>
                        <a:pt x="204" y="51"/>
                      </a:cubicBezTo>
                      <a:cubicBezTo>
                        <a:pt x="195" y="59"/>
                        <a:pt x="191" y="70"/>
                        <a:pt x="191" y="83"/>
                      </a:cubicBezTo>
                      <a:cubicBezTo>
                        <a:pt x="191" y="97"/>
                        <a:pt x="195" y="108"/>
                        <a:pt x="203" y="115"/>
                      </a:cubicBezTo>
                      <a:cubicBezTo>
                        <a:pt x="211" y="123"/>
                        <a:pt x="222" y="127"/>
                        <a:pt x="236" y="127"/>
                      </a:cubicBezTo>
                      <a:cubicBezTo>
                        <a:pt x="250" y="127"/>
                        <a:pt x="262" y="124"/>
                        <a:pt x="270" y="119"/>
                      </a:cubicBezTo>
                      <a:lnTo>
                        <a:pt x="270" y="106"/>
                      </a:lnTo>
                      <a:cubicBezTo>
                        <a:pt x="261" y="112"/>
                        <a:pt x="251" y="115"/>
                        <a:pt x="240" y="115"/>
                      </a:cubicBezTo>
                      <a:cubicBezTo>
                        <a:pt x="230" y="115"/>
                        <a:pt x="222" y="113"/>
                        <a:pt x="216" y="108"/>
                      </a:cubicBezTo>
                      <a:cubicBezTo>
                        <a:pt x="211" y="103"/>
                        <a:pt x="208" y="95"/>
                        <a:pt x="207" y="86"/>
                      </a:cubicBezTo>
                      <a:lnTo>
                        <a:pt x="277" y="86"/>
                      </a:lnTo>
                      <a:lnTo>
                        <a:pt x="277" y="79"/>
                      </a:lnTo>
                      <a:cubicBezTo>
                        <a:pt x="277" y="66"/>
                        <a:pt x="274" y="56"/>
                        <a:pt x="267" y="49"/>
                      </a:cubicBezTo>
                      <a:cubicBezTo>
                        <a:pt x="260" y="42"/>
                        <a:pt x="249" y="38"/>
                        <a:pt x="237" y="38"/>
                      </a:cubicBezTo>
                      <a:close/>
                      <a:moveTo>
                        <a:pt x="616" y="38"/>
                      </a:moveTo>
                      <a:cubicBezTo>
                        <a:pt x="603" y="38"/>
                        <a:pt x="592" y="43"/>
                        <a:pt x="583" y="51"/>
                      </a:cubicBezTo>
                      <a:cubicBezTo>
                        <a:pt x="575" y="59"/>
                        <a:pt x="570" y="70"/>
                        <a:pt x="570" y="83"/>
                      </a:cubicBezTo>
                      <a:cubicBezTo>
                        <a:pt x="570" y="97"/>
                        <a:pt x="574" y="108"/>
                        <a:pt x="582" y="115"/>
                      </a:cubicBezTo>
                      <a:cubicBezTo>
                        <a:pt x="590" y="123"/>
                        <a:pt x="601" y="127"/>
                        <a:pt x="615" y="127"/>
                      </a:cubicBezTo>
                      <a:cubicBezTo>
                        <a:pt x="629" y="127"/>
                        <a:pt x="641" y="124"/>
                        <a:pt x="650" y="119"/>
                      </a:cubicBezTo>
                      <a:lnTo>
                        <a:pt x="650" y="106"/>
                      </a:lnTo>
                      <a:cubicBezTo>
                        <a:pt x="640" y="112"/>
                        <a:pt x="630" y="115"/>
                        <a:pt x="619" y="115"/>
                      </a:cubicBezTo>
                      <a:cubicBezTo>
                        <a:pt x="609" y="115"/>
                        <a:pt x="601" y="113"/>
                        <a:pt x="596" y="108"/>
                      </a:cubicBezTo>
                      <a:cubicBezTo>
                        <a:pt x="590" y="103"/>
                        <a:pt x="587" y="95"/>
                        <a:pt x="587" y="86"/>
                      </a:cubicBezTo>
                      <a:lnTo>
                        <a:pt x="657" y="86"/>
                      </a:lnTo>
                      <a:lnTo>
                        <a:pt x="657" y="79"/>
                      </a:lnTo>
                      <a:cubicBezTo>
                        <a:pt x="657" y="66"/>
                        <a:pt x="653" y="56"/>
                        <a:pt x="646" y="49"/>
                      </a:cubicBezTo>
                      <a:cubicBezTo>
                        <a:pt x="639" y="42"/>
                        <a:pt x="629" y="38"/>
                        <a:pt x="616" y="38"/>
                      </a:cubicBezTo>
                      <a:close/>
                      <a:moveTo>
                        <a:pt x="731" y="38"/>
                      </a:moveTo>
                      <a:cubicBezTo>
                        <a:pt x="716" y="38"/>
                        <a:pt x="705" y="44"/>
                        <a:pt x="697" y="55"/>
                      </a:cubicBezTo>
                      <a:lnTo>
                        <a:pt x="696" y="55"/>
                      </a:lnTo>
                      <a:lnTo>
                        <a:pt x="696" y="40"/>
                      </a:lnTo>
                      <a:lnTo>
                        <a:pt x="681" y="40"/>
                      </a:lnTo>
                      <a:lnTo>
                        <a:pt x="681" y="163"/>
                      </a:lnTo>
                      <a:lnTo>
                        <a:pt x="696" y="163"/>
                      </a:lnTo>
                      <a:lnTo>
                        <a:pt x="696" y="113"/>
                      </a:lnTo>
                      <a:lnTo>
                        <a:pt x="697" y="113"/>
                      </a:lnTo>
                      <a:cubicBezTo>
                        <a:pt x="704" y="122"/>
                        <a:pt x="714" y="127"/>
                        <a:pt x="726" y="127"/>
                      </a:cubicBezTo>
                      <a:cubicBezTo>
                        <a:pt x="740" y="127"/>
                        <a:pt x="751" y="122"/>
                        <a:pt x="759" y="114"/>
                      </a:cubicBezTo>
                      <a:cubicBezTo>
                        <a:pt x="767" y="105"/>
                        <a:pt x="772" y="94"/>
                        <a:pt x="772" y="80"/>
                      </a:cubicBezTo>
                      <a:cubicBezTo>
                        <a:pt x="772" y="67"/>
                        <a:pt x="768" y="57"/>
                        <a:pt x="761" y="50"/>
                      </a:cubicBezTo>
                      <a:cubicBezTo>
                        <a:pt x="754" y="42"/>
                        <a:pt x="744" y="38"/>
                        <a:pt x="731" y="38"/>
                      </a:cubicBezTo>
                      <a:close/>
                      <a:moveTo>
                        <a:pt x="236" y="50"/>
                      </a:moveTo>
                      <a:cubicBezTo>
                        <a:pt x="244" y="50"/>
                        <a:pt x="250" y="52"/>
                        <a:pt x="254" y="56"/>
                      </a:cubicBezTo>
                      <a:cubicBezTo>
                        <a:pt x="259" y="61"/>
                        <a:pt x="261" y="67"/>
                        <a:pt x="261" y="74"/>
                      </a:cubicBezTo>
                      <a:lnTo>
                        <a:pt x="208" y="74"/>
                      </a:lnTo>
                      <a:cubicBezTo>
                        <a:pt x="209" y="67"/>
                        <a:pt x="212" y="61"/>
                        <a:pt x="217" y="57"/>
                      </a:cubicBezTo>
                      <a:cubicBezTo>
                        <a:pt x="222" y="52"/>
                        <a:pt x="229" y="50"/>
                        <a:pt x="236" y="50"/>
                      </a:cubicBezTo>
                      <a:close/>
                      <a:moveTo>
                        <a:pt x="342" y="50"/>
                      </a:moveTo>
                      <a:cubicBezTo>
                        <a:pt x="350" y="50"/>
                        <a:pt x="357" y="52"/>
                        <a:pt x="362" y="57"/>
                      </a:cubicBezTo>
                      <a:cubicBezTo>
                        <a:pt x="367" y="62"/>
                        <a:pt x="370" y="67"/>
                        <a:pt x="370" y="74"/>
                      </a:cubicBezTo>
                      <a:lnTo>
                        <a:pt x="370" y="87"/>
                      </a:lnTo>
                      <a:cubicBezTo>
                        <a:pt x="370" y="95"/>
                        <a:pt x="367" y="102"/>
                        <a:pt x="362" y="107"/>
                      </a:cubicBezTo>
                      <a:cubicBezTo>
                        <a:pt x="356" y="113"/>
                        <a:pt x="349" y="115"/>
                        <a:pt x="340" y="115"/>
                      </a:cubicBezTo>
                      <a:cubicBezTo>
                        <a:pt x="331" y="115"/>
                        <a:pt x="324" y="113"/>
                        <a:pt x="319" y="107"/>
                      </a:cubicBezTo>
                      <a:cubicBezTo>
                        <a:pt x="313" y="101"/>
                        <a:pt x="311" y="94"/>
                        <a:pt x="311" y="84"/>
                      </a:cubicBezTo>
                      <a:cubicBezTo>
                        <a:pt x="311" y="73"/>
                        <a:pt x="313" y="65"/>
                        <a:pt x="319" y="59"/>
                      </a:cubicBezTo>
                      <a:cubicBezTo>
                        <a:pt x="325" y="53"/>
                        <a:pt x="332" y="50"/>
                        <a:pt x="342" y="50"/>
                      </a:cubicBezTo>
                      <a:close/>
                      <a:moveTo>
                        <a:pt x="616" y="50"/>
                      </a:moveTo>
                      <a:cubicBezTo>
                        <a:pt x="623" y="50"/>
                        <a:pt x="629" y="52"/>
                        <a:pt x="634" y="56"/>
                      </a:cubicBezTo>
                      <a:cubicBezTo>
                        <a:pt x="638" y="61"/>
                        <a:pt x="640" y="67"/>
                        <a:pt x="640" y="74"/>
                      </a:cubicBezTo>
                      <a:lnTo>
                        <a:pt x="587" y="74"/>
                      </a:lnTo>
                      <a:cubicBezTo>
                        <a:pt x="588" y="67"/>
                        <a:pt x="591" y="61"/>
                        <a:pt x="597" y="57"/>
                      </a:cubicBezTo>
                      <a:cubicBezTo>
                        <a:pt x="602" y="52"/>
                        <a:pt x="608" y="50"/>
                        <a:pt x="616" y="50"/>
                      </a:cubicBezTo>
                      <a:close/>
                      <a:moveTo>
                        <a:pt x="727" y="50"/>
                      </a:moveTo>
                      <a:cubicBezTo>
                        <a:pt x="736" y="50"/>
                        <a:pt x="743" y="52"/>
                        <a:pt x="748" y="58"/>
                      </a:cubicBezTo>
                      <a:cubicBezTo>
                        <a:pt x="753" y="63"/>
                        <a:pt x="755" y="70"/>
                        <a:pt x="755" y="80"/>
                      </a:cubicBezTo>
                      <a:cubicBezTo>
                        <a:pt x="755" y="91"/>
                        <a:pt x="753" y="100"/>
                        <a:pt x="747" y="106"/>
                      </a:cubicBezTo>
                      <a:cubicBezTo>
                        <a:pt x="742" y="112"/>
                        <a:pt x="734" y="115"/>
                        <a:pt x="725" y="115"/>
                      </a:cubicBezTo>
                      <a:cubicBezTo>
                        <a:pt x="716" y="115"/>
                        <a:pt x="710" y="113"/>
                        <a:pt x="704" y="108"/>
                      </a:cubicBezTo>
                      <a:cubicBezTo>
                        <a:pt x="699" y="103"/>
                        <a:pt x="696" y="97"/>
                        <a:pt x="696" y="90"/>
                      </a:cubicBezTo>
                      <a:lnTo>
                        <a:pt x="696" y="79"/>
                      </a:lnTo>
                      <a:cubicBezTo>
                        <a:pt x="696" y="70"/>
                        <a:pt x="699" y="63"/>
                        <a:pt x="705" y="58"/>
                      </a:cubicBezTo>
                      <a:cubicBezTo>
                        <a:pt x="710" y="53"/>
                        <a:pt x="718" y="50"/>
                        <a:pt x="727" y="50"/>
                      </a:cubicBezTo>
                      <a:close/>
                      <a:moveTo>
                        <a:pt x="1294" y="67"/>
                      </a:moveTo>
                      <a:cubicBezTo>
                        <a:pt x="1298" y="67"/>
                        <a:pt x="1302" y="67"/>
                        <a:pt x="1305" y="69"/>
                      </a:cubicBezTo>
                      <a:cubicBezTo>
                        <a:pt x="1309" y="70"/>
                        <a:pt x="1311" y="72"/>
                        <a:pt x="1314" y="74"/>
                      </a:cubicBezTo>
                      <a:cubicBezTo>
                        <a:pt x="1316" y="76"/>
                        <a:pt x="1318" y="78"/>
                        <a:pt x="1320" y="81"/>
                      </a:cubicBezTo>
                      <a:cubicBezTo>
                        <a:pt x="1321" y="84"/>
                        <a:pt x="1322" y="87"/>
                        <a:pt x="1322" y="91"/>
                      </a:cubicBezTo>
                      <a:cubicBezTo>
                        <a:pt x="1322" y="94"/>
                        <a:pt x="1321" y="98"/>
                        <a:pt x="1319" y="100"/>
                      </a:cubicBezTo>
                      <a:cubicBezTo>
                        <a:pt x="1318" y="103"/>
                        <a:pt x="1316" y="106"/>
                        <a:pt x="1314" y="108"/>
                      </a:cubicBezTo>
                      <a:cubicBezTo>
                        <a:pt x="1311" y="110"/>
                        <a:pt x="1308" y="112"/>
                        <a:pt x="1305" y="113"/>
                      </a:cubicBezTo>
                      <a:cubicBezTo>
                        <a:pt x="1301" y="114"/>
                        <a:pt x="1298" y="115"/>
                        <a:pt x="1294" y="115"/>
                      </a:cubicBezTo>
                      <a:cubicBezTo>
                        <a:pt x="1289" y="115"/>
                        <a:pt x="1286" y="114"/>
                        <a:pt x="1282" y="113"/>
                      </a:cubicBezTo>
                      <a:cubicBezTo>
                        <a:pt x="1279" y="112"/>
                        <a:pt x="1276" y="110"/>
                        <a:pt x="1273" y="108"/>
                      </a:cubicBezTo>
                      <a:cubicBezTo>
                        <a:pt x="1271" y="106"/>
                        <a:pt x="1269" y="104"/>
                        <a:pt x="1268" y="101"/>
                      </a:cubicBezTo>
                      <a:cubicBezTo>
                        <a:pt x="1266" y="98"/>
                        <a:pt x="1266" y="94"/>
                        <a:pt x="1266" y="91"/>
                      </a:cubicBezTo>
                      <a:cubicBezTo>
                        <a:pt x="1266" y="87"/>
                        <a:pt x="1267" y="84"/>
                        <a:pt x="1268" y="81"/>
                      </a:cubicBezTo>
                      <a:cubicBezTo>
                        <a:pt x="1269" y="78"/>
                        <a:pt x="1271" y="76"/>
                        <a:pt x="1274" y="73"/>
                      </a:cubicBezTo>
                      <a:cubicBezTo>
                        <a:pt x="1276" y="71"/>
                        <a:pt x="1279" y="70"/>
                        <a:pt x="1283" y="68"/>
                      </a:cubicBezTo>
                      <a:cubicBezTo>
                        <a:pt x="1286" y="67"/>
                        <a:pt x="1290" y="67"/>
                        <a:pt x="1294" y="67"/>
                      </a:cubicBezTo>
                      <a:close/>
                    </a:path>
                  </a:pathLst>
                </a:custGeom>
                <a:solidFill>
                  <a:srgbClr val="8686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362" name="Date">
                  <a:extLst>
                    <a:ext uri="{FF2B5EF4-FFF2-40B4-BE49-F238E27FC236}">
                      <a16:creationId xmlns:a16="http://schemas.microsoft.com/office/drawing/2014/main" id="{096BF409-D451-4019-B978-1A71C6AF52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25788" y="3508375"/>
                  <a:ext cx="1730375" cy="122238"/>
                </a:xfrm>
                <a:custGeom>
                  <a:avLst/>
                  <a:gdLst>
                    <a:gd name="T0" fmla="*/ 171 w 2268"/>
                    <a:gd name="T1" fmla="*/ 17 h 162"/>
                    <a:gd name="T2" fmla="*/ 1036 w 2268"/>
                    <a:gd name="T3" fmla="*/ 2 h 162"/>
                    <a:gd name="T4" fmla="*/ 994 w 2268"/>
                    <a:gd name="T5" fmla="*/ 35 h 162"/>
                    <a:gd name="T6" fmla="*/ 1026 w 2268"/>
                    <a:gd name="T7" fmla="*/ 123 h 162"/>
                    <a:gd name="T8" fmla="*/ 1703 w 2268"/>
                    <a:gd name="T9" fmla="*/ 8 h 162"/>
                    <a:gd name="T10" fmla="*/ 1680 w 2268"/>
                    <a:gd name="T11" fmla="*/ 32 h 162"/>
                    <a:gd name="T12" fmla="*/ 1718 w 2268"/>
                    <a:gd name="T13" fmla="*/ 123 h 162"/>
                    <a:gd name="T14" fmla="*/ 276 w 2268"/>
                    <a:gd name="T15" fmla="*/ 11 h 162"/>
                    <a:gd name="T16" fmla="*/ 282 w 2268"/>
                    <a:gd name="T17" fmla="*/ 62 h 162"/>
                    <a:gd name="T18" fmla="*/ 328 w 2268"/>
                    <a:gd name="T19" fmla="*/ 94 h 162"/>
                    <a:gd name="T20" fmla="*/ 269 w 2268"/>
                    <a:gd name="T21" fmla="*/ 106 h 162"/>
                    <a:gd name="T22" fmla="*/ 287 w 2268"/>
                    <a:gd name="T23" fmla="*/ 124 h 162"/>
                    <a:gd name="T24" fmla="*/ 345 w 2268"/>
                    <a:gd name="T25" fmla="*/ 93 h 162"/>
                    <a:gd name="T26" fmla="*/ 295 w 2268"/>
                    <a:gd name="T27" fmla="*/ 52 h 162"/>
                    <a:gd name="T28" fmla="*/ 287 w 2268"/>
                    <a:gd name="T29" fmla="*/ 20 h 162"/>
                    <a:gd name="T30" fmla="*/ 309 w 2268"/>
                    <a:gd name="T31" fmla="*/ 3 h 162"/>
                    <a:gd name="T32" fmla="*/ 639 w 2268"/>
                    <a:gd name="T33" fmla="*/ 71 h 162"/>
                    <a:gd name="T34" fmla="*/ 701 w 2268"/>
                    <a:gd name="T35" fmla="*/ 122 h 162"/>
                    <a:gd name="T36" fmla="*/ 716 w 2268"/>
                    <a:gd name="T37" fmla="*/ 59 h 162"/>
                    <a:gd name="T38" fmla="*/ 658 w 2268"/>
                    <a:gd name="T39" fmla="*/ 44 h 162"/>
                    <a:gd name="T40" fmla="*/ 718 w 2268"/>
                    <a:gd name="T41" fmla="*/ 6 h 162"/>
                    <a:gd name="T42" fmla="*/ 1090 w 2268"/>
                    <a:gd name="T43" fmla="*/ 39 h 162"/>
                    <a:gd name="T44" fmla="*/ 1131 w 2268"/>
                    <a:gd name="T45" fmla="*/ 125 h 162"/>
                    <a:gd name="T46" fmla="*/ 1134 w 2268"/>
                    <a:gd name="T47" fmla="*/ 3 h 162"/>
                    <a:gd name="T48" fmla="*/ 1550 w 2268"/>
                    <a:gd name="T49" fmla="*/ 66 h 162"/>
                    <a:gd name="T50" fmla="*/ 1613 w 2268"/>
                    <a:gd name="T51" fmla="*/ 121 h 162"/>
                    <a:gd name="T52" fmla="*/ 0 w 2268"/>
                    <a:gd name="T53" fmla="*/ 5 h 162"/>
                    <a:gd name="T54" fmla="*/ 66 w 2268"/>
                    <a:gd name="T55" fmla="*/ 58 h 162"/>
                    <a:gd name="T56" fmla="*/ 0 w 2268"/>
                    <a:gd name="T57" fmla="*/ 5 h 162"/>
                    <a:gd name="T58" fmla="*/ 2050 w 2268"/>
                    <a:gd name="T59" fmla="*/ 78 h 162"/>
                    <a:gd name="T60" fmla="*/ 2016 w 2268"/>
                    <a:gd name="T61" fmla="*/ 5 h 162"/>
                    <a:gd name="T62" fmla="*/ 2142 w 2268"/>
                    <a:gd name="T63" fmla="*/ 21 h 162"/>
                    <a:gd name="T64" fmla="*/ 2249 w 2268"/>
                    <a:gd name="T65" fmla="*/ 32 h 162"/>
                    <a:gd name="T66" fmla="*/ 2268 w 2268"/>
                    <a:gd name="T67" fmla="*/ 123 h 162"/>
                    <a:gd name="T68" fmla="*/ 2197 w 2268"/>
                    <a:gd name="T69" fmla="*/ 101 h 162"/>
                    <a:gd name="T70" fmla="*/ 1161 w 2268"/>
                    <a:gd name="T71" fmla="*/ 65 h 162"/>
                    <a:gd name="T72" fmla="*/ 1624 w 2268"/>
                    <a:gd name="T73" fmla="*/ 65 h 162"/>
                    <a:gd name="T74" fmla="*/ 2051 w 2268"/>
                    <a:gd name="T75" fmla="*/ 17 h 162"/>
                    <a:gd name="T76" fmla="*/ 2032 w 2268"/>
                    <a:gd name="T77" fmla="*/ 17 h 162"/>
                    <a:gd name="T78" fmla="*/ 408 w 2268"/>
                    <a:gd name="T79" fmla="*/ 125 h 162"/>
                    <a:gd name="T80" fmla="*/ 380 w 2268"/>
                    <a:gd name="T81" fmla="*/ 84 h 162"/>
                    <a:gd name="T82" fmla="*/ 524 w 2268"/>
                    <a:gd name="T83" fmla="*/ 37 h 162"/>
                    <a:gd name="T84" fmla="*/ 474 w 2268"/>
                    <a:gd name="T85" fmla="*/ 162 h 162"/>
                    <a:gd name="T86" fmla="*/ 553 w 2268"/>
                    <a:gd name="T87" fmla="*/ 112 h 162"/>
                    <a:gd name="T88" fmla="*/ 121 w 2268"/>
                    <a:gd name="T89" fmla="*/ 42 h 162"/>
                    <a:gd name="T90" fmla="*/ 94 w 2268"/>
                    <a:gd name="T91" fmla="*/ 123 h 162"/>
                    <a:gd name="T92" fmla="*/ 146 w 2268"/>
                    <a:gd name="T93" fmla="*/ 52 h 162"/>
                    <a:gd name="T94" fmla="*/ 179 w 2268"/>
                    <a:gd name="T95" fmla="*/ 123 h 162"/>
                    <a:gd name="T96" fmla="*/ 433 w 2268"/>
                    <a:gd name="T97" fmla="*/ 73 h 162"/>
                    <a:gd name="T98" fmla="*/ 541 w 2268"/>
                    <a:gd name="T99" fmla="*/ 56 h 162"/>
                    <a:gd name="T100" fmla="*/ 490 w 2268"/>
                    <a:gd name="T101" fmla="*/ 89 h 162"/>
                    <a:gd name="T102" fmla="*/ 695 w 2268"/>
                    <a:gd name="T103" fmla="*/ 62 h 162"/>
                    <a:gd name="T104" fmla="*/ 703 w 2268"/>
                    <a:gd name="T105" fmla="*/ 106 h 162"/>
                    <a:gd name="T106" fmla="*/ 658 w 2268"/>
                    <a:gd name="T107" fmla="*/ 96 h 162"/>
                    <a:gd name="T108" fmla="*/ 684 w 2268"/>
                    <a:gd name="T109" fmla="*/ 61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268" h="162">
                      <a:moveTo>
                        <a:pt x="171" y="0"/>
                      </a:moveTo>
                      <a:cubicBezTo>
                        <a:pt x="168" y="0"/>
                        <a:pt x="166" y="1"/>
                        <a:pt x="164" y="2"/>
                      </a:cubicBezTo>
                      <a:cubicBezTo>
                        <a:pt x="162" y="4"/>
                        <a:pt x="161" y="6"/>
                        <a:pt x="161" y="9"/>
                      </a:cubicBezTo>
                      <a:cubicBezTo>
                        <a:pt x="161" y="11"/>
                        <a:pt x="162" y="13"/>
                        <a:pt x="164" y="15"/>
                      </a:cubicBezTo>
                      <a:cubicBezTo>
                        <a:pt x="166" y="16"/>
                        <a:pt x="168" y="17"/>
                        <a:pt x="171" y="17"/>
                      </a:cubicBezTo>
                      <a:cubicBezTo>
                        <a:pt x="174" y="17"/>
                        <a:pt x="177" y="16"/>
                        <a:pt x="179" y="15"/>
                      </a:cubicBezTo>
                      <a:cubicBezTo>
                        <a:pt x="181" y="13"/>
                        <a:pt x="182" y="11"/>
                        <a:pt x="182" y="9"/>
                      </a:cubicBezTo>
                      <a:cubicBezTo>
                        <a:pt x="182" y="6"/>
                        <a:pt x="181" y="4"/>
                        <a:pt x="179" y="2"/>
                      </a:cubicBezTo>
                      <a:cubicBezTo>
                        <a:pt x="177" y="1"/>
                        <a:pt x="174" y="0"/>
                        <a:pt x="171" y="0"/>
                      </a:cubicBezTo>
                      <a:close/>
                      <a:moveTo>
                        <a:pt x="1036" y="2"/>
                      </a:moveTo>
                      <a:cubicBezTo>
                        <a:pt x="1033" y="4"/>
                        <a:pt x="1031" y="6"/>
                        <a:pt x="1027" y="8"/>
                      </a:cubicBezTo>
                      <a:cubicBezTo>
                        <a:pt x="1024" y="10"/>
                        <a:pt x="1020" y="12"/>
                        <a:pt x="1016" y="13"/>
                      </a:cubicBezTo>
                      <a:cubicBezTo>
                        <a:pt x="1013" y="15"/>
                        <a:pt x="1009" y="17"/>
                        <a:pt x="1005" y="18"/>
                      </a:cubicBezTo>
                      <a:cubicBezTo>
                        <a:pt x="1001" y="19"/>
                        <a:pt x="997" y="21"/>
                        <a:pt x="994" y="21"/>
                      </a:cubicBezTo>
                      <a:lnTo>
                        <a:pt x="994" y="35"/>
                      </a:lnTo>
                      <a:cubicBezTo>
                        <a:pt x="997" y="34"/>
                        <a:pt x="1000" y="33"/>
                        <a:pt x="1003" y="32"/>
                      </a:cubicBezTo>
                      <a:cubicBezTo>
                        <a:pt x="1007" y="31"/>
                        <a:pt x="1010" y="30"/>
                        <a:pt x="1013" y="29"/>
                      </a:cubicBezTo>
                      <a:cubicBezTo>
                        <a:pt x="1016" y="27"/>
                        <a:pt x="1018" y="26"/>
                        <a:pt x="1021" y="25"/>
                      </a:cubicBezTo>
                      <a:cubicBezTo>
                        <a:pt x="1023" y="23"/>
                        <a:pt x="1025" y="22"/>
                        <a:pt x="1026" y="21"/>
                      </a:cubicBezTo>
                      <a:lnTo>
                        <a:pt x="1026" y="123"/>
                      </a:lnTo>
                      <a:lnTo>
                        <a:pt x="1042" y="123"/>
                      </a:lnTo>
                      <a:lnTo>
                        <a:pt x="1042" y="2"/>
                      </a:lnTo>
                      <a:lnTo>
                        <a:pt x="1036" y="2"/>
                      </a:lnTo>
                      <a:close/>
                      <a:moveTo>
                        <a:pt x="1712" y="2"/>
                      </a:moveTo>
                      <a:cubicBezTo>
                        <a:pt x="1710" y="4"/>
                        <a:pt x="1707" y="6"/>
                        <a:pt x="1703" y="8"/>
                      </a:cubicBezTo>
                      <a:cubicBezTo>
                        <a:pt x="1700" y="10"/>
                        <a:pt x="1697" y="12"/>
                        <a:pt x="1693" y="13"/>
                      </a:cubicBezTo>
                      <a:cubicBezTo>
                        <a:pt x="1689" y="15"/>
                        <a:pt x="1685" y="17"/>
                        <a:pt x="1681" y="18"/>
                      </a:cubicBezTo>
                      <a:cubicBezTo>
                        <a:pt x="1677" y="19"/>
                        <a:pt x="1674" y="21"/>
                        <a:pt x="1670" y="21"/>
                      </a:cubicBezTo>
                      <a:lnTo>
                        <a:pt x="1670" y="35"/>
                      </a:lnTo>
                      <a:cubicBezTo>
                        <a:pt x="1673" y="34"/>
                        <a:pt x="1676" y="33"/>
                        <a:pt x="1680" y="32"/>
                      </a:cubicBezTo>
                      <a:cubicBezTo>
                        <a:pt x="1683" y="31"/>
                        <a:pt x="1686" y="30"/>
                        <a:pt x="1689" y="29"/>
                      </a:cubicBezTo>
                      <a:cubicBezTo>
                        <a:pt x="1692" y="27"/>
                        <a:pt x="1695" y="26"/>
                        <a:pt x="1697" y="25"/>
                      </a:cubicBezTo>
                      <a:cubicBezTo>
                        <a:pt x="1699" y="23"/>
                        <a:pt x="1701" y="22"/>
                        <a:pt x="1702" y="21"/>
                      </a:cubicBezTo>
                      <a:lnTo>
                        <a:pt x="1702" y="123"/>
                      </a:lnTo>
                      <a:lnTo>
                        <a:pt x="1718" y="123"/>
                      </a:lnTo>
                      <a:lnTo>
                        <a:pt x="1718" y="2"/>
                      </a:lnTo>
                      <a:lnTo>
                        <a:pt x="1712" y="2"/>
                      </a:lnTo>
                      <a:close/>
                      <a:moveTo>
                        <a:pt x="309" y="3"/>
                      </a:moveTo>
                      <a:cubicBezTo>
                        <a:pt x="303" y="3"/>
                        <a:pt x="297" y="4"/>
                        <a:pt x="291" y="5"/>
                      </a:cubicBezTo>
                      <a:cubicBezTo>
                        <a:pt x="286" y="6"/>
                        <a:pt x="281" y="8"/>
                        <a:pt x="276" y="11"/>
                      </a:cubicBezTo>
                      <a:cubicBezTo>
                        <a:pt x="272" y="13"/>
                        <a:pt x="268" y="17"/>
                        <a:pt x="265" y="21"/>
                      </a:cubicBezTo>
                      <a:cubicBezTo>
                        <a:pt x="262" y="24"/>
                        <a:pt x="261" y="29"/>
                        <a:pt x="261" y="34"/>
                      </a:cubicBezTo>
                      <a:cubicBezTo>
                        <a:pt x="261" y="39"/>
                        <a:pt x="262" y="43"/>
                        <a:pt x="264" y="46"/>
                      </a:cubicBezTo>
                      <a:cubicBezTo>
                        <a:pt x="265" y="49"/>
                        <a:pt x="268" y="52"/>
                        <a:pt x="271" y="55"/>
                      </a:cubicBezTo>
                      <a:cubicBezTo>
                        <a:pt x="274" y="57"/>
                        <a:pt x="278" y="60"/>
                        <a:pt x="282" y="62"/>
                      </a:cubicBezTo>
                      <a:cubicBezTo>
                        <a:pt x="286" y="64"/>
                        <a:pt x="291" y="66"/>
                        <a:pt x="295" y="68"/>
                      </a:cubicBezTo>
                      <a:cubicBezTo>
                        <a:pt x="300" y="70"/>
                        <a:pt x="304" y="72"/>
                        <a:pt x="308" y="74"/>
                      </a:cubicBezTo>
                      <a:cubicBezTo>
                        <a:pt x="312" y="76"/>
                        <a:pt x="316" y="77"/>
                        <a:pt x="318" y="79"/>
                      </a:cubicBezTo>
                      <a:cubicBezTo>
                        <a:pt x="321" y="81"/>
                        <a:pt x="324" y="83"/>
                        <a:pt x="325" y="86"/>
                      </a:cubicBezTo>
                      <a:cubicBezTo>
                        <a:pt x="327" y="88"/>
                        <a:pt x="328" y="91"/>
                        <a:pt x="328" y="94"/>
                      </a:cubicBezTo>
                      <a:cubicBezTo>
                        <a:pt x="328" y="100"/>
                        <a:pt x="325" y="105"/>
                        <a:pt x="320" y="108"/>
                      </a:cubicBezTo>
                      <a:cubicBezTo>
                        <a:pt x="315" y="111"/>
                        <a:pt x="308" y="113"/>
                        <a:pt x="298" y="113"/>
                      </a:cubicBezTo>
                      <a:cubicBezTo>
                        <a:pt x="295" y="113"/>
                        <a:pt x="292" y="112"/>
                        <a:pt x="289" y="112"/>
                      </a:cubicBezTo>
                      <a:cubicBezTo>
                        <a:pt x="285" y="111"/>
                        <a:pt x="282" y="111"/>
                        <a:pt x="278" y="110"/>
                      </a:cubicBezTo>
                      <a:cubicBezTo>
                        <a:pt x="275" y="109"/>
                        <a:pt x="272" y="108"/>
                        <a:pt x="269" y="106"/>
                      </a:cubicBezTo>
                      <a:cubicBezTo>
                        <a:pt x="266" y="105"/>
                        <a:pt x="263" y="104"/>
                        <a:pt x="261" y="102"/>
                      </a:cubicBezTo>
                      <a:lnTo>
                        <a:pt x="261" y="118"/>
                      </a:lnTo>
                      <a:cubicBezTo>
                        <a:pt x="263" y="119"/>
                        <a:pt x="265" y="120"/>
                        <a:pt x="268" y="121"/>
                      </a:cubicBezTo>
                      <a:cubicBezTo>
                        <a:pt x="271" y="122"/>
                        <a:pt x="274" y="123"/>
                        <a:pt x="278" y="123"/>
                      </a:cubicBezTo>
                      <a:cubicBezTo>
                        <a:pt x="281" y="124"/>
                        <a:pt x="284" y="124"/>
                        <a:pt x="287" y="124"/>
                      </a:cubicBezTo>
                      <a:cubicBezTo>
                        <a:pt x="291" y="125"/>
                        <a:pt x="293" y="125"/>
                        <a:pt x="295" y="125"/>
                      </a:cubicBezTo>
                      <a:cubicBezTo>
                        <a:pt x="302" y="125"/>
                        <a:pt x="308" y="124"/>
                        <a:pt x="314" y="123"/>
                      </a:cubicBezTo>
                      <a:cubicBezTo>
                        <a:pt x="320" y="122"/>
                        <a:pt x="325" y="120"/>
                        <a:pt x="330" y="118"/>
                      </a:cubicBezTo>
                      <a:cubicBezTo>
                        <a:pt x="334" y="115"/>
                        <a:pt x="338" y="112"/>
                        <a:pt x="341" y="108"/>
                      </a:cubicBezTo>
                      <a:cubicBezTo>
                        <a:pt x="343" y="104"/>
                        <a:pt x="345" y="99"/>
                        <a:pt x="345" y="93"/>
                      </a:cubicBezTo>
                      <a:cubicBezTo>
                        <a:pt x="345" y="89"/>
                        <a:pt x="344" y="85"/>
                        <a:pt x="342" y="81"/>
                      </a:cubicBezTo>
                      <a:cubicBezTo>
                        <a:pt x="340" y="78"/>
                        <a:pt x="337" y="75"/>
                        <a:pt x="334" y="72"/>
                      </a:cubicBezTo>
                      <a:cubicBezTo>
                        <a:pt x="330" y="69"/>
                        <a:pt x="327" y="67"/>
                        <a:pt x="322" y="65"/>
                      </a:cubicBezTo>
                      <a:cubicBezTo>
                        <a:pt x="318" y="62"/>
                        <a:pt x="313" y="60"/>
                        <a:pt x="308" y="58"/>
                      </a:cubicBezTo>
                      <a:cubicBezTo>
                        <a:pt x="303" y="56"/>
                        <a:pt x="299" y="54"/>
                        <a:pt x="295" y="52"/>
                      </a:cubicBezTo>
                      <a:cubicBezTo>
                        <a:pt x="292" y="51"/>
                        <a:pt x="288" y="49"/>
                        <a:pt x="286" y="47"/>
                      </a:cubicBezTo>
                      <a:cubicBezTo>
                        <a:pt x="283" y="45"/>
                        <a:pt x="281" y="43"/>
                        <a:pt x="280" y="41"/>
                      </a:cubicBezTo>
                      <a:cubicBezTo>
                        <a:pt x="279" y="39"/>
                        <a:pt x="278" y="36"/>
                        <a:pt x="278" y="33"/>
                      </a:cubicBezTo>
                      <a:cubicBezTo>
                        <a:pt x="278" y="30"/>
                        <a:pt x="279" y="27"/>
                        <a:pt x="281" y="25"/>
                      </a:cubicBezTo>
                      <a:cubicBezTo>
                        <a:pt x="282" y="23"/>
                        <a:pt x="285" y="21"/>
                        <a:pt x="287" y="20"/>
                      </a:cubicBezTo>
                      <a:cubicBezTo>
                        <a:pt x="290" y="18"/>
                        <a:pt x="293" y="17"/>
                        <a:pt x="297" y="16"/>
                      </a:cubicBezTo>
                      <a:cubicBezTo>
                        <a:pt x="300" y="16"/>
                        <a:pt x="304" y="16"/>
                        <a:pt x="307" y="16"/>
                      </a:cubicBezTo>
                      <a:cubicBezTo>
                        <a:pt x="320" y="16"/>
                        <a:pt x="331" y="18"/>
                        <a:pt x="339" y="23"/>
                      </a:cubicBezTo>
                      <a:lnTo>
                        <a:pt x="339" y="7"/>
                      </a:lnTo>
                      <a:cubicBezTo>
                        <a:pt x="333" y="4"/>
                        <a:pt x="323" y="3"/>
                        <a:pt x="309" y="3"/>
                      </a:cubicBezTo>
                      <a:close/>
                      <a:moveTo>
                        <a:pt x="695" y="3"/>
                      </a:moveTo>
                      <a:cubicBezTo>
                        <a:pt x="687" y="3"/>
                        <a:pt x="679" y="5"/>
                        <a:pt x="672" y="8"/>
                      </a:cubicBezTo>
                      <a:cubicBezTo>
                        <a:pt x="665" y="11"/>
                        <a:pt x="659" y="16"/>
                        <a:pt x="654" y="22"/>
                      </a:cubicBezTo>
                      <a:cubicBezTo>
                        <a:pt x="649" y="28"/>
                        <a:pt x="645" y="35"/>
                        <a:pt x="643" y="43"/>
                      </a:cubicBezTo>
                      <a:cubicBezTo>
                        <a:pt x="640" y="51"/>
                        <a:pt x="639" y="61"/>
                        <a:pt x="639" y="71"/>
                      </a:cubicBezTo>
                      <a:cubicBezTo>
                        <a:pt x="639" y="79"/>
                        <a:pt x="640" y="87"/>
                        <a:pt x="642" y="94"/>
                      </a:cubicBezTo>
                      <a:cubicBezTo>
                        <a:pt x="644" y="100"/>
                        <a:pt x="647" y="106"/>
                        <a:pt x="650" y="111"/>
                      </a:cubicBezTo>
                      <a:cubicBezTo>
                        <a:pt x="654" y="115"/>
                        <a:pt x="659" y="119"/>
                        <a:pt x="664" y="121"/>
                      </a:cubicBezTo>
                      <a:cubicBezTo>
                        <a:pt x="670" y="124"/>
                        <a:pt x="676" y="125"/>
                        <a:pt x="683" y="125"/>
                      </a:cubicBezTo>
                      <a:cubicBezTo>
                        <a:pt x="689" y="125"/>
                        <a:pt x="695" y="124"/>
                        <a:pt x="701" y="122"/>
                      </a:cubicBezTo>
                      <a:cubicBezTo>
                        <a:pt x="706" y="120"/>
                        <a:pt x="711" y="117"/>
                        <a:pt x="714" y="114"/>
                      </a:cubicBezTo>
                      <a:cubicBezTo>
                        <a:pt x="718" y="110"/>
                        <a:pt x="721" y="106"/>
                        <a:pt x="723" y="101"/>
                      </a:cubicBezTo>
                      <a:cubicBezTo>
                        <a:pt x="726" y="97"/>
                        <a:pt x="727" y="91"/>
                        <a:pt x="727" y="86"/>
                      </a:cubicBezTo>
                      <a:cubicBezTo>
                        <a:pt x="727" y="80"/>
                        <a:pt x="726" y="75"/>
                        <a:pt x="724" y="71"/>
                      </a:cubicBezTo>
                      <a:cubicBezTo>
                        <a:pt x="722" y="66"/>
                        <a:pt x="719" y="62"/>
                        <a:pt x="716" y="59"/>
                      </a:cubicBezTo>
                      <a:cubicBezTo>
                        <a:pt x="712" y="56"/>
                        <a:pt x="708" y="54"/>
                        <a:pt x="703" y="52"/>
                      </a:cubicBezTo>
                      <a:cubicBezTo>
                        <a:pt x="699" y="50"/>
                        <a:pt x="693" y="49"/>
                        <a:pt x="687" y="49"/>
                      </a:cubicBezTo>
                      <a:cubicBezTo>
                        <a:pt x="672" y="49"/>
                        <a:pt x="662" y="54"/>
                        <a:pt x="656" y="64"/>
                      </a:cubicBezTo>
                      <a:lnTo>
                        <a:pt x="655" y="64"/>
                      </a:lnTo>
                      <a:cubicBezTo>
                        <a:pt x="655" y="56"/>
                        <a:pt x="656" y="50"/>
                        <a:pt x="658" y="44"/>
                      </a:cubicBezTo>
                      <a:cubicBezTo>
                        <a:pt x="660" y="37"/>
                        <a:pt x="663" y="32"/>
                        <a:pt x="666" y="28"/>
                      </a:cubicBezTo>
                      <a:cubicBezTo>
                        <a:pt x="670" y="24"/>
                        <a:pt x="674" y="20"/>
                        <a:pt x="679" y="18"/>
                      </a:cubicBezTo>
                      <a:cubicBezTo>
                        <a:pt x="684" y="16"/>
                        <a:pt x="689" y="14"/>
                        <a:pt x="696" y="14"/>
                      </a:cubicBezTo>
                      <a:cubicBezTo>
                        <a:pt x="704" y="14"/>
                        <a:pt x="711" y="16"/>
                        <a:pt x="718" y="19"/>
                      </a:cubicBezTo>
                      <a:lnTo>
                        <a:pt x="718" y="6"/>
                      </a:lnTo>
                      <a:cubicBezTo>
                        <a:pt x="712" y="4"/>
                        <a:pt x="705" y="3"/>
                        <a:pt x="695" y="3"/>
                      </a:cubicBezTo>
                      <a:close/>
                      <a:moveTo>
                        <a:pt x="1134" y="3"/>
                      </a:moveTo>
                      <a:cubicBezTo>
                        <a:pt x="1126" y="3"/>
                        <a:pt x="1119" y="4"/>
                        <a:pt x="1113" y="7"/>
                      </a:cubicBezTo>
                      <a:cubicBezTo>
                        <a:pt x="1108" y="10"/>
                        <a:pt x="1103" y="14"/>
                        <a:pt x="1099" y="19"/>
                      </a:cubicBezTo>
                      <a:cubicBezTo>
                        <a:pt x="1095" y="25"/>
                        <a:pt x="1092" y="31"/>
                        <a:pt x="1090" y="39"/>
                      </a:cubicBezTo>
                      <a:cubicBezTo>
                        <a:pt x="1088" y="47"/>
                        <a:pt x="1087" y="56"/>
                        <a:pt x="1087" y="66"/>
                      </a:cubicBezTo>
                      <a:cubicBezTo>
                        <a:pt x="1087" y="76"/>
                        <a:pt x="1088" y="84"/>
                        <a:pt x="1090" y="91"/>
                      </a:cubicBezTo>
                      <a:cubicBezTo>
                        <a:pt x="1092" y="99"/>
                        <a:pt x="1095" y="105"/>
                        <a:pt x="1098" y="110"/>
                      </a:cubicBezTo>
                      <a:cubicBezTo>
                        <a:pt x="1102" y="115"/>
                        <a:pt x="1107" y="119"/>
                        <a:pt x="1112" y="121"/>
                      </a:cubicBezTo>
                      <a:cubicBezTo>
                        <a:pt x="1117" y="124"/>
                        <a:pt x="1124" y="125"/>
                        <a:pt x="1131" y="125"/>
                      </a:cubicBezTo>
                      <a:cubicBezTo>
                        <a:pt x="1138" y="125"/>
                        <a:pt x="1144" y="124"/>
                        <a:pt x="1150" y="121"/>
                      </a:cubicBezTo>
                      <a:cubicBezTo>
                        <a:pt x="1156" y="118"/>
                        <a:pt x="1161" y="114"/>
                        <a:pt x="1165" y="109"/>
                      </a:cubicBezTo>
                      <a:cubicBezTo>
                        <a:pt x="1169" y="104"/>
                        <a:pt x="1172" y="97"/>
                        <a:pt x="1174" y="90"/>
                      </a:cubicBezTo>
                      <a:cubicBezTo>
                        <a:pt x="1176" y="82"/>
                        <a:pt x="1177" y="73"/>
                        <a:pt x="1177" y="63"/>
                      </a:cubicBezTo>
                      <a:cubicBezTo>
                        <a:pt x="1177" y="23"/>
                        <a:pt x="1163" y="3"/>
                        <a:pt x="1134" y="3"/>
                      </a:cubicBezTo>
                      <a:close/>
                      <a:moveTo>
                        <a:pt x="1597" y="3"/>
                      </a:moveTo>
                      <a:cubicBezTo>
                        <a:pt x="1589" y="3"/>
                        <a:pt x="1582" y="4"/>
                        <a:pt x="1576" y="7"/>
                      </a:cubicBezTo>
                      <a:cubicBezTo>
                        <a:pt x="1571" y="10"/>
                        <a:pt x="1566" y="14"/>
                        <a:pt x="1562" y="19"/>
                      </a:cubicBezTo>
                      <a:cubicBezTo>
                        <a:pt x="1558" y="25"/>
                        <a:pt x="1555" y="31"/>
                        <a:pt x="1553" y="39"/>
                      </a:cubicBezTo>
                      <a:cubicBezTo>
                        <a:pt x="1551" y="47"/>
                        <a:pt x="1550" y="56"/>
                        <a:pt x="1550" y="66"/>
                      </a:cubicBezTo>
                      <a:cubicBezTo>
                        <a:pt x="1550" y="76"/>
                        <a:pt x="1551" y="84"/>
                        <a:pt x="1553" y="91"/>
                      </a:cubicBezTo>
                      <a:cubicBezTo>
                        <a:pt x="1555" y="99"/>
                        <a:pt x="1558" y="105"/>
                        <a:pt x="1561" y="110"/>
                      </a:cubicBezTo>
                      <a:cubicBezTo>
                        <a:pt x="1565" y="115"/>
                        <a:pt x="1570" y="119"/>
                        <a:pt x="1575" y="121"/>
                      </a:cubicBezTo>
                      <a:cubicBezTo>
                        <a:pt x="1580" y="124"/>
                        <a:pt x="1587" y="125"/>
                        <a:pt x="1594" y="125"/>
                      </a:cubicBezTo>
                      <a:cubicBezTo>
                        <a:pt x="1601" y="125"/>
                        <a:pt x="1608" y="124"/>
                        <a:pt x="1613" y="121"/>
                      </a:cubicBezTo>
                      <a:cubicBezTo>
                        <a:pt x="1619" y="118"/>
                        <a:pt x="1624" y="114"/>
                        <a:pt x="1628" y="109"/>
                      </a:cubicBezTo>
                      <a:cubicBezTo>
                        <a:pt x="1632" y="104"/>
                        <a:pt x="1635" y="97"/>
                        <a:pt x="1637" y="90"/>
                      </a:cubicBezTo>
                      <a:cubicBezTo>
                        <a:pt x="1639" y="82"/>
                        <a:pt x="1640" y="73"/>
                        <a:pt x="1640" y="63"/>
                      </a:cubicBezTo>
                      <a:cubicBezTo>
                        <a:pt x="1640" y="23"/>
                        <a:pt x="1626" y="3"/>
                        <a:pt x="1597" y="3"/>
                      </a:cubicBezTo>
                      <a:close/>
                      <a:moveTo>
                        <a:pt x="0" y="5"/>
                      </a:moveTo>
                      <a:lnTo>
                        <a:pt x="0" y="123"/>
                      </a:lnTo>
                      <a:lnTo>
                        <a:pt x="16" y="123"/>
                      </a:lnTo>
                      <a:lnTo>
                        <a:pt x="16" y="71"/>
                      </a:lnTo>
                      <a:lnTo>
                        <a:pt x="66" y="71"/>
                      </a:lnTo>
                      <a:lnTo>
                        <a:pt x="66" y="58"/>
                      </a:lnTo>
                      <a:lnTo>
                        <a:pt x="16" y="58"/>
                      </a:lnTo>
                      <a:lnTo>
                        <a:pt x="16" y="17"/>
                      </a:lnTo>
                      <a:lnTo>
                        <a:pt x="70" y="17"/>
                      </a:lnTo>
                      <a:lnTo>
                        <a:pt x="70" y="5"/>
                      </a:lnTo>
                      <a:lnTo>
                        <a:pt x="0" y="5"/>
                      </a:lnTo>
                      <a:close/>
                      <a:moveTo>
                        <a:pt x="2016" y="5"/>
                      </a:moveTo>
                      <a:lnTo>
                        <a:pt x="2016" y="123"/>
                      </a:lnTo>
                      <a:lnTo>
                        <a:pt x="2032" y="123"/>
                      </a:lnTo>
                      <a:lnTo>
                        <a:pt x="2032" y="78"/>
                      </a:lnTo>
                      <a:lnTo>
                        <a:pt x="2050" y="78"/>
                      </a:lnTo>
                      <a:cubicBezTo>
                        <a:pt x="2066" y="78"/>
                        <a:pt x="2078" y="75"/>
                        <a:pt x="2087" y="68"/>
                      </a:cubicBezTo>
                      <a:cubicBezTo>
                        <a:pt x="2096" y="61"/>
                        <a:pt x="2101" y="51"/>
                        <a:pt x="2101" y="40"/>
                      </a:cubicBezTo>
                      <a:cubicBezTo>
                        <a:pt x="2101" y="29"/>
                        <a:pt x="2096" y="20"/>
                        <a:pt x="2088" y="14"/>
                      </a:cubicBezTo>
                      <a:cubicBezTo>
                        <a:pt x="2080" y="8"/>
                        <a:pt x="2069" y="5"/>
                        <a:pt x="2054" y="5"/>
                      </a:cubicBezTo>
                      <a:lnTo>
                        <a:pt x="2016" y="5"/>
                      </a:lnTo>
                      <a:close/>
                      <a:moveTo>
                        <a:pt x="2127" y="5"/>
                      </a:moveTo>
                      <a:lnTo>
                        <a:pt x="2127" y="123"/>
                      </a:lnTo>
                      <a:lnTo>
                        <a:pt x="2142" y="123"/>
                      </a:lnTo>
                      <a:lnTo>
                        <a:pt x="2142" y="44"/>
                      </a:lnTo>
                      <a:cubicBezTo>
                        <a:pt x="2142" y="33"/>
                        <a:pt x="2142" y="26"/>
                        <a:pt x="2142" y="21"/>
                      </a:cubicBezTo>
                      <a:lnTo>
                        <a:pt x="2142" y="21"/>
                      </a:lnTo>
                      <a:cubicBezTo>
                        <a:pt x="2143" y="26"/>
                        <a:pt x="2145" y="30"/>
                        <a:pt x="2146" y="33"/>
                      </a:cubicBezTo>
                      <a:lnTo>
                        <a:pt x="2193" y="123"/>
                      </a:lnTo>
                      <a:lnTo>
                        <a:pt x="2201" y="123"/>
                      </a:lnTo>
                      <a:lnTo>
                        <a:pt x="2249" y="32"/>
                      </a:lnTo>
                      <a:cubicBezTo>
                        <a:pt x="2250" y="30"/>
                        <a:pt x="2251" y="26"/>
                        <a:pt x="2253" y="21"/>
                      </a:cubicBezTo>
                      <a:lnTo>
                        <a:pt x="2253" y="21"/>
                      </a:lnTo>
                      <a:cubicBezTo>
                        <a:pt x="2252" y="30"/>
                        <a:pt x="2252" y="38"/>
                        <a:pt x="2252" y="44"/>
                      </a:cubicBezTo>
                      <a:lnTo>
                        <a:pt x="2252" y="123"/>
                      </a:lnTo>
                      <a:lnTo>
                        <a:pt x="2268" y="123"/>
                      </a:lnTo>
                      <a:lnTo>
                        <a:pt x="2268" y="5"/>
                      </a:lnTo>
                      <a:lnTo>
                        <a:pt x="2248" y="5"/>
                      </a:lnTo>
                      <a:lnTo>
                        <a:pt x="2204" y="87"/>
                      </a:lnTo>
                      <a:cubicBezTo>
                        <a:pt x="2203" y="90"/>
                        <a:pt x="2200" y="95"/>
                        <a:pt x="2198" y="101"/>
                      </a:cubicBezTo>
                      <a:lnTo>
                        <a:pt x="2197" y="101"/>
                      </a:lnTo>
                      <a:cubicBezTo>
                        <a:pt x="2196" y="98"/>
                        <a:pt x="2194" y="94"/>
                        <a:pt x="2191" y="87"/>
                      </a:cubicBezTo>
                      <a:lnTo>
                        <a:pt x="2148" y="5"/>
                      </a:lnTo>
                      <a:lnTo>
                        <a:pt x="2127" y="5"/>
                      </a:lnTo>
                      <a:close/>
                      <a:moveTo>
                        <a:pt x="1133" y="14"/>
                      </a:moveTo>
                      <a:cubicBezTo>
                        <a:pt x="1151" y="14"/>
                        <a:pt x="1161" y="31"/>
                        <a:pt x="1161" y="65"/>
                      </a:cubicBezTo>
                      <a:cubicBezTo>
                        <a:pt x="1161" y="97"/>
                        <a:pt x="1151" y="114"/>
                        <a:pt x="1132" y="114"/>
                      </a:cubicBezTo>
                      <a:cubicBezTo>
                        <a:pt x="1113" y="114"/>
                        <a:pt x="1103" y="98"/>
                        <a:pt x="1103" y="66"/>
                      </a:cubicBezTo>
                      <a:cubicBezTo>
                        <a:pt x="1103" y="32"/>
                        <a:pt x="1113" y="14"/>
                        <a:pt x="1133" y="14"/>
                      </a:cubicBezTo>
                      <a:close/>
                      <a:moveTo>
                        <a:pt x="1596" y="14"/>
                      </a:moveTo>
                      <a:cubicBezTo>
                        <a:pt x="1615" y="14"/>
                        <a:pt x="1624" y="31"/>
                        <a:pt x="1624" y="65"/>
                      </a:cubicBezTo>
                      <a:cubicBezTo>
                        <a:pt x="1624" y="97"/>
                        <a:pt x="1614" y="114"/>
                        <a:pt x="1595" y="114"/>
                      </a:cubicBezTo>
                      <a:cubicBezTo>
                        <a:pt x="1576" y="114"/>
                        <a:pt x="1566" y="98"/>
                        <a:pt x="1566" y="66"/>
                      </a:cubicBezTo>
                      <a:cubicBezTo>
                        <a:pt x="1566" y="32"/>
                        <a:pt x="1576" y="14"/>
                        <a:pt x="1596" y="14"/>
                      </a:cubicBezTo>
                      <a:close/>
                      <a:moveTo>
                        <a:pt x="2032" y="17"/>
                      </a:moveTo>
                      <a:lnTo>
                        <a:pt x="2051" y="17"/>
                      </a:lnTo>
                      <a:cubicBezTo>
                        <a:pt x="2073" y="17"/>
                        <a:pt x="2084" y="25"/>
                        <a:pt x="2084" y="41"/>
                      </a:cubicBezTo>
                      <a:cubicBezTo>
                        <a:pt x="2084" y="49"/>
                        <a:pt x="2081" y="55"/>
                        <a:pt x="2075" y="59"/>
                      </a:cubicBezTo>
                      <a:cubicBezTo>
                        <a:pt x="2069" y="64"/>
                        <a:pt x="2060" y="66"/>
                        <a:pt x="2049" y="66"/>
                      </a:cubicBezTo>
                      <a:lnTo>
                        <a:pt x="2032" y="66"/>
                      </a:lnTo>
                      <a:lnTo>
                        <a:pt x="2032" y="17"/>
                      </a:lnTo>
                      <a:close/>
                      <a:moveTo>
                        <a:pt x="409" y="37"/>
                      </a:moveTo>
                      <a:cubicBezTo>
                        <a:pt x="396" y="37"/>
                        <a:pt x="385" y="41"/>
                        <a:pt x="377" y="49"/>
                      </a:cubicBezTo>
                      <a:cubicBezTo>
                        <a:pt x="368" y="57"/>
                        <a:pt x="363" y="68"/>
                        <a:pt x="363" y="81"/>
                      </a:cubicBezTo>
                      <a:cubicBezTo>
                        <a:pt x="363" y="95"/>
                        <a:pt x="367" y="106"/>
                        <a:pt x="375" y="114"/>
                      </a:cubicBezTo>
                      <a:cubicBezTo>
                        <a:pt x="383" y="121"/>
                        <a:pt x="394" y="125"/>
                        <a:pt x="408" y="125"/>
                      </a:cubicBezTo>
                      <a:cubicBezTo>
                        <a:pt x="423" y="125"/>
                        <a:pt x="434" y="122"/>
                        <a:pt x="443" y="117"/>
                      </a:cubicBezTo>
                      <a:lnTo>
                        <a:pt x="443" y="104"/>
                      </a:lnTo>
                      <a:cubicBezTo>
                        <a:pt x="433" y="110"/>
                        <a:pt x="423" y="114"/>
                        <a:pt x="412" y="114"/>
                      </a:cubicBezTo>
                      <a:cubicBezTo>
                        <a:pt x="402" y="114"/>
                        <a:pt x="394" y="111"/>
                        <a:pt x="389" y="106"/>
                      </a:cubicBezTo>
                      <a:cubicBezTo>
                        <a:pt x="383" y="101"/>
                        <a:pt x="380" y="94"/>
                        <a:pt x="380" y="84"/>
                      </a:cubicBezTo>
                      <a:lnTo>
                        <a:pt x="450" y="84"/>
                      </a:lnTo>
                      <a:lnTo>
                        <a:pt x="450" y="77"/>
                      </a:lnTo>
                      <a:cubicBezTo>
                        <a:pt x="450" y="64"/>
                        <a:pt x="446" y="55"/>
                        <a:pt x="439" y="47"/>
                      </a:cubicBezTo>
                      <a:cubicBezTo>
                        <a:pt x="432" y="40"/>
                        <a:pt x="422" y="37"/>
                        <a:pt x="409" y="37"/>
                      </a:cubicBezTo>
                      <a:close/>
                      <a:moveTo>
                        <a:pt x="524" y="37"/>
                      </a:moveTo>
                      <a:cubicBezTo>
                        <a:pt x="509" y="37"/>
                        <a:pt x="498" y="42"/>
                        <a:pt x="490" y="54"/>
                      </a:cubicBezTo>
                      <a:lnTo>
                        <a:pt x="490" y="54"/>
                      </a:lnTo>
                      <a:lnTo>
                        <a:pt x="490" y="39"/>
                      </a:lnTo>
                      <a:lnTo>
                        <a:pt x="474" y="39"/>
                      </a:lnTo>
                      <a:lnTo>
                        <a:pt x="474" y="162"/>
                      </a:lnTo>
                      <a:lnTo>
                        <a:pt x="490" y="162"/>
                      </a:lnTo>
                      <a:lnTo>
                        <a:pt x="490" y="111"/>
                      </a:lnTo>
                      <a:lnTo>
                        <a:pt x="490" y="111"/>
                      </a:lnTo>
                      <a:cubicBezTo>
                        <a:pt x="497" y="120"/>
                        <a:pt x="507" y="125"/>
                        <a:pt x="520" y="125"/>
                      </a:cubicBezTo>
                      <a:cubicBezTo>
                        <a:pt x="534" y="125"/>
                        <a:pt x="545" y="121"/>
                        <a:pt x="553" y="112"/>
                      </a:cubicBezTo>
                      <a:cubicBezTo>
                        <a:pt x="561" y="104"/>
                        <a:pt x="565" y="92"/>
                        <a:pt x="565" y="78"/>
                      </a:cubicBezTo>
                      <a:cubicBezTo>
                        <a:pt x="565" y="66"/>
                        <a:pt x="561" y="56"/>
                        <a:pt x="554" y="48"/>
                      </a:cubicBezTo>
                      <a:cubicBezTo>
                        <a:pt x="547" y="41"/>
                        <a:pt x="537" y="37"/>
                        <a:pt x="524" y="37"/>
                      </a:cubicBezTo>
                      <a:close/>
                      <a:moveTo>
                        <a:pt x="137" y="37"/>
                      </a:moveTo>
                      <a:cubicBezTo>
                        <a:pt x="131" y="37"/>
                        <a:pt x="126" y="39"/>
                        <a:pt x="121" y="42"/>
                      </a:cubicBezTo>
                      <a:cubicBezTo>
                        <a:pt x="116" y="46"/>
                        <a:pt x="113" y="50"/>
                        <a:pt x="111" y="56"/>
                      </a:cubicBezTo>
                      <a:lnTo>
                        <a:pt x="110" y="56"/>
                      </a:lnTo>
                      <a:lnTo>
                        <a:pt x="110" y="39"/>
                      </a:lnTo>
                      <a:lnTo>
                        <a:pt x="94" y="39"/>
                      </a:lnTo>
                      <a:lnTo>
                        <a:pt x="94" y="123"/>
                      </a:lnTo>
                      <a:lnTo>
                        <a:pt x="110" y="123"/>
                      </a:lnTo>
                      <a:lnTo>
                        <a:pt x="110" y="80"/>
                      </a:lnTo>
                      <a:cubicBezTo>
                        <a:pt x="110" y="71"/>
                        <a:pt x="113" y="63"/>
                        <a:pt x="117" y="58"/>
                      </a:cubicBezTo>
                      <a:cubicBezTo>
                        <a:pt x="122" y="52"/>
                        <a:pt x="127" y="50"/>
                        <a:pt x="134" y="50"/>
                      </a:cubicBezTo>
                      <a:cubicBezTo>
                        <a:pt x="139" y="50"/>
                        <a:pt x="143" y="51"/>
                        <a:pt x="146" y="52"/>
                      </a:cubicBezTo>
                      <a:lnTo>
                        <a:pt x="146" y="38"/>
                      </a:lnTo>
                      <a:cubicBezTo>
                        <a:pt x="144" y="38"/>
                        <a:pt x="141" y="37"/>
                        <a:pt x="137" y="37"/>
                      </a:cubicBezTo>
                      <a:close/>
                      <a:moveTo>
                        <a:pt x="163" y="39"/>
                      </a:moveTo>
                      <a:lnTo>
                        <a:pt x="163" y="123"/>
                      </a:lnTo>
                      <a:lnTo>
                        <a:pt x="179" y="123"/>
                      </a:lnTo>
                      <a:lnTo>
                        <a:pt x="179" y="39"/>
                      </a:lnTo>
                      <a:lnTo>
                        <a:pt x="163" y="39"/>
                      </a:lnTo>
                      <a:close/>
                      <a:moveTo>
                        <a:pt x="409" y="48"/>
                      </a:moveTo>
                      <a:cubicBezTo>
                        <a:pt x="416" y="48"/>
                        <a:pt x="422" y="50"/>
                        <a:pt x="427" y="55"/>
                      </a:cubicBezTo>
                      <a:cubicBezTo>
                        <a:pt x="431" y="59"/>
                        <a:pt x="433" y="65"/>
                        <a:pt x="433" y="73"/>
                      </a:cubicBezTo>
                      <a:lnTo>
                        <a:pt x="380" y="73"/>
                      </a:lnTo>
                      <a:cubicBezTo>
                        <a:pt x="381" y="65"/>
                        <a:pt x="385" y="59"/>
                        <a:pt x="390" y="55"/>
                      </a:cubicBezTo>
                      <a:cubicBezTo>
                        <a:pt x="395" y="50"/>
                        <a:pt x="401" y="48"/>
                        <a:pt x="409" y="48"/>
                      </a:cubicBezTo>
                      <a:close/>
                      <a:moveTo>
                        <a:pt x="520" y="48"/>
                      </a:moveTo>
                      <a:cubicBezTo>
                        <a:pt x="529" y="48"/>
                        <a:pt x="536" y="51"/>
                        <a:pt x="541" y="56"/>
                      </a:cubicBezTo>
                      <a:cubicBezTo>
                        <a:pt x="546" y="61"/>
                        <a:pt x="548" y="69"/>
                        <a:pt x="548" y="78"/>
                      </a:cubicBezTo>
                      <a:cubicBezTo>
                        <a:pt x="548" y="89"/>
                        <a:pt x="546" y="98"/>
                        <a:pt x="540" y="104"/>
                      </a:cubicBezTo>
                      <a:cubicBezTo>
                        <a:pt x="535" y="110"/>
                        <a:pt x="527" y="114"/>
                        <a:pt x="518" y="114"/>
                      </a:cubicBezTo>
                      <a:cubicBezTo>
                        <a:pt x="510" y="114"/>
                        <a:pt x="503" y="111"/>
                        <a:pt x="497" y="106"/>
                      </a:cubicBezTo>
                      <a:cubicBezTo>
                        <a:pt x="492" y="101"/>
                        <a:pt x="490" y="96"/>
                        <a:pt x="490" y="89"/>
                      </a:cubicBezTo>
                      <a:lnTo>
                        <a:pt x="490" y="77"/>
                      </a:lnTo>
                      <a:cubicBezTo>
                        <a:pt x="490" y="69"/>
                        <a:pt x="492" y="62"/>
                        <a:pt x="498" y="56"/>
                      </a:cubicBezTo>
                      <a:cubicBezTo>
                        <a:pt x="504" y="51"/>
                        <a:pt x="511" y="48"/>
                        <a:pt x="520" y="48"/>
                      </a:cubicBezTo>
                      <a:close/>
                      <a:moveTo>
                        <a:pt x="684" y="61"/>
                      </a:moveTo>
                      <a:cubicBezTo>
                        <a:pt x="688" y="61"/>
                        <a:pt x="692" y="61"/>
                        <a:pt x="695" y="62"/>
                      </a:cubicBezTo>
                      <a:cubicBezTo>
                        <a:pt x="698" y="64"/>
                        <a:pt x="701" y="65"/>
                        <a:pt x="703" y="68"/>
                      </a:cubicBezTo>
                      <a:cubicBezTo>
                        <a:pt x="706" y="70"/>
                        <a:pt x="707" y="73"/>
                        <a:pt x="709" y="76"/>
                      </a:cubicBezTo>
                      <a:cubicBezTo>
                        <a:pt x="710" y="79"/>
                        <a:pt x="710" y="83"/>
                        <a:pt x="710" y="87"/>
                      </a:cubicBezTo>
                      <a:cubicBezTo>
                        <a:pt x="710" y="91"/>
                        <a:pt x="710" y="95"/>
                        <a:pt x="709" y="98"/>
                      </a:cubicBezTo>
                      <a:cubicBezTo>
                        <a:pt x="707" y="101"/>
                        <a:pt x="705" y="104"/>
                        <a:pt x="703" y="106"/>
                      </a:cubicBezTo>
                      <a:cubicBezTo>
                        <a:pt x="701" y="108"/>
                        <a:pt x="698" y="110"/>
                        <a:pt x="695" y="112"/>
                      </a:cubicBezTo>
                      <a:cubicBezTo>
                        <a:pt x="691" y="113"/>
                        <a:pt x="688" y="114"/>
                        <a:pt x="684" y="114"/>
                      </a:cubicBezTo>
                      <a:cubicBezTo>
                        <a:pt x="680" y="114"/>
                        <a:pt x="676" y="113"/>
                        <a:pt x="673" y="111"/>
                      </a:cubicBezTo>
                      <a:cubicBezTo>
                        <a:pt x="669" y="110"/>
                        <a:pt x="666" y="108"/>
                        <a:pt x="664" y="105"/>
                      </a:cubicBezTo>
                      <a:cubicBezTo>
                        <a:pt x="661" y="102"/>
                        <a:pt x="660" y="99"/>
                        <a:pt x="658" y="96"/>
                      </a:cubicBezTo>
                      <a:cubicBezTo>
                        <a:pt x="657" y="92"/>
                        <a:pt x="656" y="88"/>
                        <a:pt x="656" y="84"/>
                      </a:cubicBezTo>
                      <a:cubicBezTo>
                        <a:pt x="656" y="81"/>
                        <a:pt x="657" y="78"/>
                        <a:pt x="658" y="75"/>
                      </a:cubicBezTo>
                      <a:cubicBezTo>
                        <a:pt x="660" y="72"/>
                        <a:pt x="662" y="70"/>
                        <a:pt x="664" y="68"/>
                      </a:cubicBezTo>
                      <a:cubicBezTo>
                        <a:pt x="666" y="65"/>
                        <a:pt x="669" y="64"/>
                        <a:pt x="673" y="62"/>
                      </a:cubicBezTo>
                      <a:cubicBezTo>
                        <a:pt x="676" y="61"/>
                        <a:pt x="680" y="61"/>
                        <a:pt x="684" y="61"/>
                      </a:cubicBezTo>
                      <a:close/>
                    </a:path>
                  </a:pathLst>
                </a:custGeom>
                <a:solidFill>
                  <a:srgbClr val="8686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63" name="Date">
                  <a:extLst>
                    <a:ext uri="{FF2B5EF4-FFF2-40B4-BE49-F238E27FC236}">
                      <a16:creationId xmlns:a16="http://schemas.microsoft.com/office/drawing/2014/main" id="{BEF5100C-F3DE-4463-95E6-A740C1796BD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40063" y="2882900"/>
                  <a:ext cx="1404938" cy="100013"/>
                </a:xfrm>
                <a:custGeom>
                  <a:avLst/>
                  <a:gdLst>
                    <a:gd name="T0" fmla="*/ 381 w 1842"/>
                    <a:gd name="T1" fmla="*/ 27 h 133"/>
                    <a:gd name="T2" fmla="*/ 428 w 1842"/>
                    <a:gd name="T3" fmla="*/ 60 h 133"/>
                    <a:gd name="T4" fmla="*/ 418 w 1842"/>
                    <a:gd name="T5" fmla="*/ 92 h 133"/>
                    <a:gd name="T6" fmla="*/ 380 w 1842"/>
                    <a:gd name="T7" fmla="*/ 97 h 133"/>
                    <a:gd name="T8" fmla="*/ 434 w 1842"/>
                    <a:gd name="T9" fmla="*/ 101 h 133"/>
                    <a:gd name="T10" fmla="*/ 453 w 1842"/>
                    <a:gd name="T11" fmla="*/ 58 h 133"/>
                    <a:gd name="T12" fmla="*/ 400 w 1842"/>
                    <a:gd name="T13" fmla="*/ 32 h 133"/>
                    <a:gd name="T14" fmla="*/ 427 w 1842"/>
                    <a:gd name="T15" fmla="*/ 11 h 133"/>
                    <a:gd name="T16" fmla="*/ 765 w 1842"/>
                    <a:gd name="T17" fmla="*/ 6 h 133"/>
                    <a:gd name="T18" fmla="*/ 773 w 1842"/>
                    <a:gd name="T19" fmla="*/ 45 h 133"/>
                    <a:gd name="T20" fmla="*/ 815 w 1842"/>
                    <a:gd name="T21" fmla="*/ 88 h 133"/>
                    <a:gd name="T22" fmla="*/ 791 w 1842"/>
                    <a:gd name="T23" fmla="*/ 102 h 133"/>
                    <a:gd name="T24" fmla="*/ 837 w 1842"/>
                    <a:gd name="T25" fmla="*/ 64 h 133"/>
                    <a:gd name="T26" fmla="*/ 835 w 1842"/>
                    <a:gd name="T27" fmla="*/ 24 h 133"/>
                    <a:gd name="T28" fmla="*/ 1797 w 1842"/>
                    <a:gd name="T29" fmla="*/ 0 h 133"/>
                    <a:gd name="T30" fmla="*/ 1763 w 1842"/>
                    <a:gd name="T31" fmla="*/ 38 h 133"/>
                    <a:gd name="T32" fmla="*/ 1752 w 1842"/>
                    <a:gd name="T33" fmla="*/ 73 h 133"/>
                    <a:gd name="T34" fmla="*/ 1815 w 1842"/>
                    <a:gd name="T35" fmla="*/ 100 h 133"/>
                    <a:gd name="T36" fmla="*/ 1835 w 1842"/>
                    <a:gd name="T37" fmla="*/ 58 h 133"/>
                    <a:gd name="T38" fmla="*/ 1833 w 1842"/>
                    <a:gd name="T39" fmla="*/ 16 h 133"/>
                    <a:gd name="T40" fmla="*/ 0 w 1842"/>
                    <a:gd name="T41" fmla="*/ 12 h 133"/>
                    <a:gd name="T42" fmla="*/ 96 w 1842"/>
                    <a:gd name="T43" fmla="*/ 12 h 133"/>
                    <a:gd name="T44" fmla="*/ 1224 w 1842"/>
                    <a:gd name="T45" fmla="*/ 12 h 133"/>
                    <a:gd name="T46" fmla="*/ 1181 w 1842"/>
                    <a:gd name="T47" fmla="*/ 83 h 133"/>
                    <a:gd name="T48" fmla="*/ 1215 w 1842"/>
                    <a:gd name="T49" fmla="*/ 47 h 133"/>
                    <a:gd name="T50" fmla="*/ 1154 w 1842"/>
                    <a:gd name="T51" fmla="*/ 2 h 133"/>
                    <a:gd name="T52" fmla="*/ 1673 w 1842"/>
                    <a:gd name="T53" fmla="*/ 51 h 133"/>
                    <a:gd name="T54" fmla="*/ 1705 w 1842"/>
                    <a:gd name="T55" fmla="*/ 87 h 133"/>
                    <a:gd name="T56" fmla="*/ 1681 w 1842"/>
                    <a:gd name="T57" fmla="*/ 102 h 133"/>
                    <a:gd name="T58" fmla="*/ 1727 w 1842"/>
                    <a:gd name="T59" fmla="*/ 58 h 133"/>
                    <a:gd name="T60" fmla="*/ 1671 w 1842"/>
                    <a:gd name="T61" fmla="*/ 41 h 133"/>
                    <a:gd name="T62" fmla="*/ 1797 w 1842"/>
                    <a:gd name="T63" fmla="*/ 10 h 133"/>
                    <a:gd name="T64" fmla="*/ 1818 w 1842"/>
                    <a:gd name="T65" fmla="*/ 33 h 133"/>
                    <a:gd name="T66" fmla="*/ 1781 w 1842"/>
                    <a:gd name="T67" fmla="*/ 38 h 133"/>
                    <a:gd name="T68" fmla="*/ 1787 w 1842"/>
                    <a:gd name="T69" fmla="*/ 11 h 133"/>
                    <a:gd name="T70" fmla="*/ 232 w 1842"/>
                    <a:gd name="T71" fmla="*/ 93 h 133"/>
                    <a:gd name="T72" fmla="*/ 246 w 1842"/>
                    <a:gd name="T73" fmla="*/ 86 h 133"/>
                    <a:gd name="T74" fmla="*/ 266 w 1842"/>
                    <a:gd name="T75" fmla="*/ 29 h 133"/>
                    <a:gd name="T76" fmla="*/ 528 w 1842"/>
                    <a:gd name="T77" fmla="*/ 102 h 133"/>
                    <a:gd name="T78" fmla="*/ 500 w 1842"/>
                    <a:gd name="T79" fmla="*/ 68 h 133"/>
                    <a:gd name="T80" fmla="*/ 644 w 1842"/>
                    <a:gd name="T81" fmla="*/ 29 h 133"/>
                    <a:gd name="T82" fmla="*/ 593 w 1842"/>
                    <a:gd name="T83" fmla="*/ 133 h 133"/>
                    <a:gd name="T84" fmla="*/ 672 w 1842"/>
                    <a:gd name="T85" fmla="*/ 92 h 133"/>
                    <a:gd name="T86" fmla="*/ 113 w 1842"/>
                    <a:gd name="T87" fmla="*/ 72 h 133"/>
                    <a:gd name="T88" fmla="*/ 195 w 1842"/>
                    <a:gd name="T89" fmla="*/ 101 h 133"/>
                    <a:gd name="T90" fmla="*/ 153 w 1842"/>
                    <a:gd name="T91" fmla="*/ 93 h 133"/>
                    <a:gd name="T92" fmla="*/ 284 w 1842"/>
                    <a:gd name="T93" fmla="*/ 43 h 133"/>
                    <a:gd name="T94" fmla="*/ 528 w 1842"/>
                    <a:gd name="T95" fmla="*/ 38 h 133"/>
                    <a:gd name="T96" fmla="*/ 528 w 1842"/>
                    <a:gd name="T97" fmla="*/ 38 h 133"/>
                    <a:gd name="T98" fmla="*/ 637 w 1842"/>
                    <a:gd name="T99" fmla="*/ 93 h 133"/>
                    <a:gd name="T100" fmla="*/ 640 w 1842"/>
                    <a:gd name="T101" fmla="*/ 38 h 133"/>
                    <a:gd name="T102" fmla="*/ 1825 w 1842"/>
                    <a:gd name="T103" fmla="*/ 72 h 133"/>
                    <a:gd name="T104" fmla="*/ 1785 w 1842"/>
                    <a:gd name="T105" fmla="*/ 91 h 133"/>
                    <a:gd name="T106" fmla="*/ 1777 w 1842"/>
                    <a:gd name="T107" fmla="*/ 58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842" h="133">
                      <a:moveTo>
                        <a:pt x="429" y="0"/>
                      </a:moveTo>
                      <a:cubicBezTo>
                        <a:pt x="423" y="0"/>
                        <a:pt x="417" y="1"/>
                        <a:pt x="411" y="2"/>
                      </a:cubicBezTo>
                      <a:cubicBezTo>
                        <a:pt x="405" y="3"/>
                        <a:pt x="400" y="5"/>
                        <a:pt x="396" y="7"/>
                      </a:cubicBezTo>
                      <a:cubicBezTo>
                        <a:pt x="391" y="9"/>
                        <a:pt x="388" y="12"/>
                        <a:pt x="385" y="15"/>
                      </a:cubicBezTo>
                      <a:cubicBezTo>
                        <a:pt x="382" y="18"/>
                        <a:pt x="381" y="22"/>
                        <a:pt x="381" y="27"/>
                      </a:cubicBezTo>
                      <a:cubicBezTo>
                        <a:pt x="381" y="30"/>
                        <a:pt x="382" y="34"/>
                        <a:pt x="383" y="36"/>
                      </a:cubicBezTo>
                      <a:cubicBezTo>
                        <a:pt x="385" y="39"/>
                        <a:pt x="388" y="41"/>
                        <a:pt x="391" y="44"/>
                      </a:cubicBezTo>
                      <a:cubicBezTo>
                        <a:pt x="394" y="46"/>
                        <a:pt x="397" y="48"/>
                        <a:pt x="402" y="50"/>
                      </a:cubicBezTo>
                      <a:cubicBezTo>
                        <a:pt x="406" y="51"/>
                        <a:pt x="410" y="53"/>
                        <a:pt x="415" y="55"/>
                      </a:cubicBezTo>
                      <a:cubicBezTo>
                        <a:pt x="420" y="56"/>
                        <a:pt x="424" y="58"/>
                        <a:pt x="428" y="60"/>
                      </a:cubicBezTo>
                      <a:cubicBezTo>
                        <a:pt x="432" y="61"/>
                        <a:pt x="435" y="63"/>
                        <a:pt x="438" y="64"/>
                      </a:cubicBezTo>
                      <a:cubicBezTo>
                        <a:pt x="441" y="66"/>
                        <a:pt x="443" y="68"/>
                        <a:pt x="445" y="70"/>
                      </a:cubicBezTo>
                      <a:cubicBezTo>
                        <a:pt x="447" y="72"/>
                        <a:pt x="447" y="74"/>
                        <a:pt x="447" y="77"/>
                      </a:cubicBezTo>
                      <a:cubicBezTo>
                        <a:pt x="447" y="82"/>
                        <a:pt x="445" y="85"/>
                        <a:pt x="440" y="88"/>
                      </a:cubicBezTo>
                      <a:cubicBezTo>
                        <a:pt x="435" y="91"/>
                        <a:pt x="428" y="92"/>
                        <a:pt x="418" y="92"/>
                      </a:cubicBezTo>
                      <a:cubicBezTo>
                        <a:pt x="415" y="92"/>
                        <a:pt x="412" y="92"/>
                        <a:pt x="408" y="91"/>
                      </a:cubicBezTo>
                      <a:cubicBezTo>
                        <a:pt x="405" y="91"/>
                        <a:pt x="401" y="90"/>
                        <a:pt x="398" y="90"/>
                      </a:cubicBezTo>
                      <a:cubicBezTo>
                        <a:pt x="395" y="89"/>
                        <a:pt x="391" y="88"/>
                        <a:pt x="388" y="87"/>
                      </a:cubicBezTo>
                      <a:cubicBezTo>
                        <a:pt x="385" y="86"/>
                        <a:pt x="383" y="84"/>
                        <a:pt x="380" y="83"/>
                      </a:cubicBezTo>
                      <a:lnTo>
                        <a:pt x="380" y="97"/>
                      </a:lnTo>
                      <a:cubicBezTo>
                        <a:pt x="382" y="98"/>
                        <a:pt x="385" y="98"/>
                        <a:pt x="388" y="99"/>
                      </a:cubicBezTo>
                      <a:cubicBezTo>
                        <a:pt x="391" y="100"/>
                        <a:pt x="394" y="100"/>
                        <a:pt x="397" y="101"/>
                      </a:cubicBezTo>
                      <a:cubicBezTo>
                        <a:pt x="401" y="101"/>
                        <a:pt x="404" y="102"/>
                        <a:pt x="407" y="102"/>
                      </a:cubicBezTo>
                      <a:cubicBezTo>
                        <a:pt x="410" y="102"/>
                        <a:pt x="413" y="102"/>
                        <a:pt x="415" y="102"/>
                      </a:cubicBezTo>
                      <a:cubicBezTo>
                        <a:pt x="422" y="102"/>
                        <a:pt x="428" y="102"/>
                        <a:pt x="434" y="101"/>
                      </a:cubicBezTo>
                      <a:cubicBezTo>
                        <a:pt x="440" y="100"/>
                        <a:pt x="445" y="98"/>
                        <a:pt x="450" y="96"/>
                      </a:cubicBezTo>
                      <a:cubicBezTo>
                        <a:pt x="454" y="94"/>
                        <a:pt x="458" y="91"/>
                        <a:pt x="460" y="88"/>
                      </a:cubicBezTo>
                      <a:cubicBezTo>
                        <a:pt x="463" y="85"/>
                        <a:pt x="464" y="81"/>
                        <a:pt x="464" y="76"/>
                      </a:cubicBezTo>
                      <a:cubicBezTo>
                        <a:pt x="464" y="72"/>
                        <a:pt x="463" y="69"/>
                        <a:pt x="461" y="66"/>
                      </a:cubicBezTo>
                      <a:cubicBezTo>
                        <a:pt x="459" y="63"/>
                        <a:pt x="457" y="61"/>
                        <a:pt x="453" y="58"/>
                      </a:cubicBezTo>
                      <a:cubicBezTo>
                        <a:pt x="450" y="56"/>
                        <a:pt x="446" y="54"/>
                        <a:pt x="442" y="52"/>
                      </a:cubicBezTo>
                      <a:cubicBezTo>
                        <a:pt x="437" y="50"/>
                        <a:pt x="433" y="48"/>
                        <a:pt x="428" y="46"/>
                      </a:cubicBezTo>
                      <a:cubicBezTo>
                        <a:pt x="423" y="45"/>
                        <a:pt x="419" y="43"/>
                        <a:pt x="415" y="42"/>
                      </a:cubicBezTo>
                      <a:cubicBezTo>
                        <a:pt x="411" y="40"/>
                        <a:pt x="408" y="39"/>
                        <a:pt x="405" y="37"/>
                      </a:cubicBezTo>
                      <a:cubicBezTo>
                        <a:pt x="403" y="36"/>
                        <a:pt x="401" y="34"/>
                        <a:pt x="400" y="32"/>
                      </a:cubicBezTo>
                      <a:cubicBezTo>
                        <a:pt x="398" y="30"/>
                        <a:pt x="398" y="28"/>
                        <a:pt x="398" y="26"/>
                      </a:cubicBezTo>
                      <a:cubicBezTo>
                        <a:pt x="398" y="23"/>
                        <a:pt x="399" y="21"/>
                        <a:pt x="400" y="19"/>
                      </a:cubicBezTo>
                      <a:cubicBezTo>
                        <a:pt x="402" y="17"/>
                        <a:pt x="404" y="15"/>
                        <a:pt x="407" y="14"/>
                      </a:cubicBezTo>
                      <a:cubicBezTo>
                        <a:pt x="410" y="13"/>
                        <a:pt x="413" y="12"/>
                        <a:pt x="416" y="12"/>
                      </a:cubicBezTo>
                      <a:cubicBezTo>
                        <a:pt x="420" y="11"/>
                        <a:pt x="424" y="11"/>
                        <a:pt x="427" y="11"/>
                      </a:cubicBezTo>
                      <a:cubicBezTo>
                        <a:pt x="440" y="11"/>
                        <a:pt x="450" y="13"/>
                        <a:pt x="459" y="17"/>
                      </a:cubicBezTo>
                      <a:lnTo>
                        <a:pt x="459" y="4"/>
                      </a:lnTo>
                      <a:cubicBezTo>
                        <a:pt x="452" y="2"/>
                        <a:pt x="442" y="0"/>
                        <a:pt x="429" y="0"/>
                      </a:cubicBezTo>
                      <a:close/>
                      <a:moveTo>
                        <a:pt x="796" y="0"/>
                      </a:moveTo>
                      <a:cubicBezTo>
                        <a:pt x="784" y="0"/>
                        <a:pt x="774" y="2"/>
                        <a:pt x="765" y="6"/>
                      </a:cubicBezTo>
                      <a:lnTo>
                        <a:pt x="765" y="17"/>
                      </a:lnTo>
                      <a:cubicBezTo>
                        <a:pt x="773" y="12"/>
                        <a:pt x="783" y="10"/>
                        <a:pt x="792" y="10"/>
                      </a:cubicBezTo>
                      <a:cubicBezTo>
                        <a:pt x="810" y="10"/>
                        <a:pt x="818" y="16"/>
                        <a:pt x="818" y="27"/>
                      </a:cubicBezTo>
                      <a:cubicBezTo>
                        <a:pt x="818" y="39"/>
                        <a:pt x="807" y="45"/>
                        <a:pt x="784" y="45"/>
                      </a:cubicBezTo>
                      <a:lnTo>
                        <a:pt x="773" y="45"/>
                      </a:lnTo>
                      <a:lnTo>
                        <a:pt x="773" y="54"/>
                      </a:lnTo>
                      <a:lnTo>
                        <a:pt x="785" y="54"/>
                      </a:lnTo>
                      <a:cubicBezTo>
                        <a:pt x="811" y="54"/>
                        <a:pt x="823" y="61"/>
                        <a:pt x="823" y="74"/>
                      </a:cubicBezTo>
                      <a:cubicBezTo>
                        <a:pt x="823" y="77"/>
                        <a:pt x="823" y="79"/>
                        <a:pt x="821" y="82"/>
                      </a:cubicBezTo>
                      <a:cubicBezTo>
                        <a:pt x="820" y="84"/>
                        <a:pt x="818" y="86"/>
                        <a:pt x="815" y="88"/>
                      </a:cubicBezTo>
                      <a:cubicBezTo>
                        <a:pt x="812" y="89"/>
                        <a:pt x="809" y="91"/>
                        <a:pt x="805" y="91"/>
                      </a:cubicBezTo>
                      <a:cubicBezTo>
                        <a:pt x="801" y="92"/>
                        <a:pt x="796" y="93"/>
                        <a:pt x="792" y="93"/>
                      </a:cubicBezTo>
                      <a:cubicBezTo>
                        <a:pt x="780" y="93"/>
                        <a:pt x="769" y="90"/>
                        <a:pt x="760" y="85"/>
                      </a:cubicBezTo>
                      <a:lnTo>
                        <a:pt x="760" y="97"/>
                      </a:lnTo>
                      <a:cubicBezTo>
                        <a:pt x="767" y="101"/>
                        <a:pt x="778" y="102"/>
                        <a:pt x="791" y="102"/>
                      </a:cubicBezTo>
                      <a:cubicBezTo>
                        <a:pt x="798" y="102"/>
                        <a:pt x="805" y="102"/>
                        <a:pt x="811" y="100"/>
                      </a:cubicBezTo>
                      <a:cubicBezTo>
                        <a:pt x="817" y="99"/>
                        <a:pt x="822" y="97"/>
                        <a:pt x="826" y="94"/>
                      </a:cubicBezTo>
                      <a:cubicBezTo>
                        <a:pt x="831" y="92"/>
                        <a:pt x="834" y="88"/>
                        <a:pt x="836" y="85"/>
                      </a:cubicBezTo>
                      <a:cubicBezTo>
                        <a:pt x="838" y="81"/>
                        <a:pt x="840" y="77"/>
                        <a:pt x="840" y="73"/>
                      </a:cubicBezTo>
                      <a:cubicBezTo>
                        <a:pt x="840" y="69"/>
                        <a:pt x="839" y="66"/>
                        <a:pt x="837" y="64"/>
                      </a:cubicBezTo>
                      <a:cubicBezTo>
                        <a:pt x="836" y="61"/>
                        <a:pt x="833" y="59"/>
                        <a:pt x="830" y="57"/>
                      </a:cubicBezTo>
                      <a:cubicBezTo>
                        <a:pt x="828" y="55"/>
                        <a:pt x="824" y="53"/>
                        <a:pt x="820" y="52"/>
                      </a:cubicBezTo>
                      <a:cubicBezTo>
                        <a:pt x="816" y="50"/>
                        <a:pt x="812" y="50"/>
                        <a:pt x="807" y="49"/>
                      </a:cubicBezTo>
                      <a:lnTo>
                        <a:pt x="807" y="49"/>
                      </a:lnTo>
                      <a:cubicBezTo>
                        <a:pt x="825" y="45"/>
                        <a:pt x="835" y="37"/>
                        <a:pt x="835" y="24"/>
                      </a:cubicBezTo>
                      <a:cubicBezTo>
                        <a:pt x="835" y="20"/>
                        <a:pt x="834" y="17"/>
                        <a:pt x="832" y="14"/>
                      </a:cubicBezTo>
                      <a:cubicBezTo>
                        <a:pt x="830" y="11"/>
                        <a:pt x="828" y="9"/>
                        <a:pt x="824" y="7"/>
                      </a:cubicBezTo>
                      <a:cubicBezTo>
                        <a:pt x="821" y="5"/>
                        <a:pt x="817" y="3"/>
                        <a:pt x="812" y="2"/>
                      </a:cubicBezTo>
                      <a:cubicBezTo>
                        <a:pt x="807" y="1"/>
                        <a:pt x="802" y="0"/>
                        <a:pt x="796" y="0"/>
                      </a:cubicBezTo>
                      <a:close/>
                      <a:moveTo>
                        <a:pt x="1797" y="0"/>
                      </a:moveTo>
                      <a:cubicBezTo>
                        <a:pt x="1791" y="0"/>
                        <a:pt x="1786" y="1"/>
                        <a:pt x="1781" y="2"/>
                      </a:cubicBezTo>
                      <a:cubicBezTo>
                        <a:pt x="1777" y="4"/>
                        <a:pt x="1772" y="5"/>
                        <a:pt x="1769" y="7"/>
                      </a:cubicBezTo>
                      <a:cubicBezTo>
                        <a:pt x="1765" y="10"/>
                        <a:pt x="1763" y="12"/>
                        <a:pt x="1761" y="15"/>
                      </a:cubicBezTo>
                      <a:cubicBezTo>
                        <a:pt x="1759" y="19"/>
                        <a:pt x="1758" y="22"/>
                        <a:pt x="1758" y="26"/>
                      </a:cubicBezTo>
                      <a:cubicBezTo>
                        <a:pt x="1758" y="30"/>
                        <a:pt x="1760" y="34"/>
                        <a:pt x="1763" y="38"/>
                      </a:cubicBezTo>
                      <a:cubicBezTo>
                        <a:pt x="1767" y="42"/>
                        <a:pt x="1771" y="45"/>
                        <a:pt x="1777" y="47"/>
                      </a:cubicBezTo>
                      <a:cubicBezTo>
                        <a:pt x="1773" y="48"/>
                        <a:pt x="1770" y="50"/>
                        <a:pt x="1767" y="52"/>
                      </a:cubicBezTo>
                      <a:cubicBezTo>
                        <a:pt x="1763" y="53"/>
                        <a:pt x="1761" y="56"/>
                        <a:pt x="1759" y="58"/>
                      </a:cubicBezTo>
                      <a:cubicBezTo>
                        <a:pt x="1756" y="60"/>
                        <a:pt x="1755" y="63"/>
                        <a:pt x="1754" y="65"/>
                      </a:cubicBezTo>
                      <a:cubicBezTo>
                        <a:pt x="1752" y="68"/>
                        <a:pt x="1752" y="71"/>
                        <a:pt x="1752" y="73"/>
                      </a:cubicBezTo>
                      <a:cubicBezTo>
                        <a:pt x="1752" y="77"/>
                        <a:pt x="1753" y="81"/>
                        <a:pt x="1755" y="85"/>
                      </a:cubicBezTo>
                      <a:cubicBezTo>
                        <a:pt x="1757" y="89"/>
                        <a:pt x="1761" y="92"/>
                        <a:pt x="1765" y="94"/>
                      </a:cubicBezTo>
                      <a:cubicBezTo>
                        <a:pt x="1768" y="97"/>
                        <a:pt x="1773" y="99"/>
                        <a:pt x="1779" y="100"/>
                      </a:cubicBezTo>
                      <a:cubicBezTo>
                        <a:pt x="1784" y="101"/>
                        <a:pt x="1790" y="102"/>
                        <a:pt x="1797" y="102"/>
                      </a:cubicBezTo>
                      <a:cubicBezTo>
                        <a:pt x="1803" y="102"/>
                        <a:pt x="1809" y="101"/>
                        <a:pt x="1815" y="100"/>
                      </a:cubicBezTo>
                      <a:cubicBezTo>
                        <a:pt x="1820" y="99"/>
                        <a:pt x="1825" y="97"/>
                        <a:pt x="1829" y="94"/>
                      </a:cubicBezTo>
                      <a:cubicBezTo>
                        <a:pt x="1833" y="92"/>
                        <a:pt x="1836" y="89"/>
                        <a:pt x="1838" y="85"/>
                      </a:cubicBezTo>
                      <a:cubicBezTo>
                        <a:pt x="1841" y="81"/>
                        <a:pt x="1842" y="77"/>
                        <a:pt x="1842" y="73"/>
                      </a:cubicBezTo>
                      <a:cubicBezTo>
                        <a:pt x="1842" y="71"/>
                        <a:pt x="1841" y="68"/>
                        <a:pt x="1840" y="65"/>
                      </a:cubicBezTo>
                      <a:cubicBezTo>
                        <a:pt x="1839" y="63"/>
                        <a:pt x="1837" y="60"/>
                        <a:pt x="1835" y="58"/>
                      </a:cubicBezTo>
                      <a:cubicBezTo>
                        <a:pt x="1833" y="56"/>
                        <a:pt x="1830" y="53"/>
                        <a:pt x="1827" y="52"/>
                      </a:cubicBezTo>
                      <a:cubicBezTo>
                        <a:pt x="1824" y="50"/>
                        <a:pt x="1820" y="48"/>
                        <a:pt x="1816" y="47"/>
                      </a:cubicBezTo>
                      <a:cubicBezTo>
                        <a:pt x="1822" y="45"/>
                        <a:pt x="1827" y="42"/>
                        <a:pt x="1830" y="38"/>
                      </a:cubicBezTo>
                      <a:cubicBezTo>
                        <a:pt x="1834" y="34"/>
                        <a:pt x="1836" y="30"/>
                        <a:pt x="1836" y="26"/>
                      </a:cubicBezTo>
                      <a:cubicBezTo>
                        <a:pt x="1836" y="22"/>
                        <a:pt x="1835" y="19"/>
                        <a:pt x="1833" y="16"/>
                      </a:cubicBezTo>
                      <a:cubicBezTo>
                        <a:pt x="1831" y="12"/>
                        <a:pt x="1828" y="10"/>
                        <a:pt x="1825" y="8"/>
                      </a:cubicBezTo>
                      <a:cubicBezTo>
                        <a:pt x="1821" y="5"/>
                        <a:pt x="1817" y="4"/>
                        <a:pt x="1812" y="2"/>
                      </a:cubicBezTo>
                      <a:cubicBezTo>
                        <a:pt x="1808" y="1"/>
                        <a:pt x="1802" y="0"/>
                        <a:pt x="1797" y="0"/>
                      </a:cubicBezTo>
                      <a:close/>
                      <a:moveTo>
                        <a:pt x="0" y="2"/>
                      </a:moveTo>
                      <a:lnTo>
                        <a:pt x="0" y="12"/>
                      </a:lnTo>
                      <a:lnTo>
                        <a:pt x="40" y="12"/>
                      </a:lnTo>
                      <a:lnTo>
                        <a:pt x="40" y="101"/>
                      </a:lnTo>
                      <a:lnTo>
                        <a:pt x="56" y="101"/>
                      </a:lnTo>
                      <a:lnTo>
                        <a:pt x="56" y="12"/>
                      </a:lnTo>
                      <a:lnTo>
                        <a:pt x="96" y="12"/>
                      </a:lnTo>
                      <a:lnTo>
                        <a:pt x="96" y="2"/>
                      </a:lnTo>
                      <a:lnTo>
                        <a:pt x="0" y="2"/>
                      </a:lnTo>
                      <a:close/>
                      <a:moveTo>
                        <a:pt x="1154" y="2"/>
                      </a:moveTo>
                      <a:lnTo>
                        <a:pt x="1154" y="12"/>
                      </a:lnTo>
                      <a:lnTo>
                        <a:pt x="1224" y="12"/>
                      </a:lnTo>
                      <a:cubicBezTo>
                        <a:pt x="1222" y="14"/>
                        <a:pt x="1220" y="17"/>
                        <a:pt x="1217" y="20"/>
                      </a:cubicBezTo>
                      <a:cubicBezTo>
                        <a:pt x="1215" y="24"/>
                        <a:pt x="1212" y="28"/>
                        <a:pt x="1209" y="33"/>
                      </a:cubicBezTo>
                      <a:cubicBezTo>
                        <a:pt x="1205" y="37"/>
                        <a:pt x="1202" y="42"/>
                        <a:pt x="1199" y="48"/>
                      </a:cubicBezTo>
                      <a:cubicBezTo>
                        <a:pt x="1195" y="53"/>
                        <a:pt x="1192" y="59"/>
                        <a:pt x="1189" y="65"/>
                      </a:cubicBezTo>
                      <a:cubicBezTo>
                        <a:pt x="1186" y="71"/>
                        <a:pt x="1183" y="77"/>
                        <a:pt x="1181" y="83"/>
                      </a:cubicBezTo>
                      <a:cubicBezTo>
                        <a:pt x="1178" y="89"/>
                        <a:pt x="1177" y="95"/>
                        <a:pt x="1175" y="101"/>
                      </a:cubicBezTo>
                      <a:lnTo>
                        <a:pt x="1192" y="101"/>
                      </a:lnTo>
                      <a:cubicBezTo>
                        <a:pt x="1193" y="95"/>
                        <a:pt x="1195" y="89"/>
                        <a:pt x="1197" y="83"/>
                      </a:cubicBezTo>
                      <a:cubicBezTo>
                        <a:pt x="1200" y="76"/>
                        <a:pt x="1202" y="70"/>
                        <a:pt x="1205" y="64"/>
                      </a:cubicBezTo>
                      <a:cubicBezTo>
                        <a:pt x="1208" y="58"/>
                        <a:pt x="1212" y="53"/>
                        <a:pt x="1215" y="47"/>
                      </a:cubicBezTo>
                      <a:cubicBezTo>
                        <a:pt x="1219" y="42"/>
                        <a:pt x="1222" y="36"/>
                        <a:pt x="1225" y="31"/>
                      </a:cubicBezTo>
                      <a:cubicBezTo>
                        <a:pt x="1229" y="27"/>
                        <a:pt x="1232" y="22"/>
                        <a:pt x="1235" y="18"/>
                      </a:cubicBezTo>
                      <a:cubicBezTo>
                        <a:pt x="1238" y="14"/>
                        <a:pt x="1240" y="11"/>
                        <a:pt x="1243" y="9"/>
                      </a:cubicBezTo>
                      <a:lnTo>
                        <a:pt x="1243" y="2"/>
                      </a:lnTo>
                      <a:lnTo>
                        <a:pt x="1154" y="2"/>
                      </a:lnTo>
                      <a:close/>
                      <a:moveTo>
                        <a:pt x="1660" y="2"/>
                      </a:moveTo>
                      <a:lnTo>
                        <a:pt x="1655" y="51"/>
                      </a:lnTo>
                      <a:cubicBezTo>
                        <a:pt x="1657" y="51"/>
                        <a:pt x="1658" y="51"/>
                        <a:pt x="1660" y="51"/>
                      </a:cubicBezTo>
                      <a:cubicBezTo>
                        <a:pt x="1662" y="51"/>
                        <a:pt x="1664" y="51"/>
                        <a:pt x="1666" y="51"/>
                      </a:cubicBezTo>
                      <a:cubicBezTo>
                        <a:pt x="1668" y="51"/>
                        <a:pt x="1671" y="51"/>
                        <a:pt x="1673" y="51"/>
                      </a:cubicBezTo>
                      <a:cubicBezTo>
                        <a:pt x="1675" y="51"/>
                        <a:pt x="1677" y="51"/>
                        <a:pt x="1678" y="51"/>
                      </a:cubicBezTo>
                      <a:cubicBezTo>
                        <a:pt x="1690" y="51"/>
                        <a:pt x="1699" y="52"/>
                        <a:pt x="1705" y="56"/>
                      </a:cubicBezTo>
                      <a:cubicBezTo>
                        <a:pt x="1711" y="60"/>
                        <a:pt x="1714" y="65"/>
                        <a:pt x="1714" y="71"/>
                      </a:cubicBezTo>
                      <a:cubicBezTo>
                        <a:pt x="1714" y="74"/>
                        <a:pt x="1713" y="77"/>
                        <a:pt x="1712" y="80"/>
                      </a:cubicBezTo>
                      <a:cubicBezTo>
                        <a:pt x="1710" y="83"/>
                        <a:pt x="1708" y="85"/>
                        <a:pt x="1705" y="87"/>
                      </a:cubicBezTo>
                      <a:cubicBezTo>
                        <a:pt x="1702" y="89"/>
                        <a:pt x="1699" y="90"/>
                        <a:pt x="1695" y="91"/>
                      </a:cubicBezTo>
                      <a:cubicBezTo>
                        <a:pt x="1691" y="92"/>
                        <a:pt x="1686" y="93"/>
                        <a:pt x="1681" y="93"/>
                      </a:cubicBezTo>
                      <a:cubicBezTo>
                        <a:pt x="1671" y="93"/>
                        <a:pt x="1662" y="91"/>
                        <a:pt x="1652" y="86"/>
                      </a:cubicBezTo>
                      <a:lnTo>
                        <a:pt x="1652" y="98"/>
                      </a:lnTo>
                      <a:cubicBezTo>
                        <a:pt x="1659" y="101"/>
                        <a:pt x="1668" y="102"/>
                        <a:pt x="1681" y="102"/>
                      </a:cubicBezTo>
                      <a:cubicBezTo>
                        <a:pt x="1688" y="102"/>
                        <a:pt x="1695" y="102"/>
                        <a:pt x="1701" y="100"/>
                      </a:cubicBezTo>
                      <a:cubicBezTo>
                        <a:pt x="1707" y="99"/>
                        <a:pt x="1712" y="96"/>
                        <a:pt x="1717" y="94"/>
                      </a:cubicBezTo>
                      <a:cubicBezTo>
                        <a:pt x="1721" y="91"/>
                        <a:pt x="1724" y="87"/>
                        <a:pt x="1727" y="84"/>
                      </a:cubicBezTo>
                      <a:cubicBezTo>
                        <a:pt x="1729" y="80"/>
                        <a:pt x="1730" y="75"/>
                        <a:pt x="1730" y="70"/>
                      </a:cubicBezTo>
                      <a:cubicBezTo>
                        <a:pt x="1730" y="66"/>
                        <a:pt x="1729" y="62"/>
                        <a:pt x="1727" y="58"/>
                      </a:cubicBezTo>
                      <a:cubicBezTo>
                        <a:pt x="1725" y="54"/>
                        <a:pt x="1722" y="51"/>
                        <a:pt x="1718" y="49"/>
                      </a:cubicBezTo>
                      <a:cubicBezTo>
                        <a:pt x="1714" y="46"/>
                        <a:pt x="1709" y="44"/>
                        <a:pt x="1703" y="43"/>
                      </a:cubicBezTo>
                      <a:cubicBezTo>
                        <a:pt x="1697" y="41"/>
                        <a:pt x="1691" y="41"/>
                        <a:pt x="1683" y="41"/>
                      </a:cubicBezTo>
                      <a:cubicBezTo>
                        <a:pt x="1682" y="41"/>
                        <a:pt x="1680" y="41"/>
                        <a:pt x="1677" y="41"/>
                      </a:cubicBezTo>
                      <a:cubicBezTo>
                        <a:pt x="1675" y="41"/>
                        <a:pt x="1673" y="41"/>
                        <a:pt x="1671" y="41"/>
                      </a:cubicBezTo>
                      <a:lnTo>
                        <a:pt x="1673" y="12"/>
                      </a:lnTo>
                      <a:lnTo>
                        <a:pt x="1724" y="12"/>
                      </a:lnTo>
                      <a:lnTo>
                        <a:pt x="1724" y="2"/>
                      </a:lnTo>
                      <a:lnTo>
                        <a:pt x="1660" y="2"/>
                      </a:lnTo>
                      <a:close/>
                      <a:moveTo>
                        <a:pt x="1797" y="10"/>
                      </a:moveTo>
                      <a:cubicBezTo>
                        <a:pt x="1800" y="10"/>
                        <a:pt x="1803" y="10"/>
                        <a:pt x="1806" y="11"/>
                      </a:cubicBezTo>
                      <a:cubicBezTo>
                        <a:pt x="1809" y="12"/>
                        <a:pt x="1811" y="13"/>
                        <a:pt x="1813" y="15"/>
                      </a:cubicBezTo>
                      <a:cubicBezTo>
                        <a:pt x="1815" y="16"/>
                        <a:pt x="1817" y="18"/>
                        <a:pt x="1818" y="20"/>
                      </a:cubicBezTo>
                      <a:cubicBezTo>
                        <a:pt x="1819" y="22"/>
                        <a:pt x="1820" y="24"/>
                        <a:pt x="1820" y="26"/>
                      </a:cubicBezTo>
                      <a:cubicBezTo>
                        <a:pt x="1820" y="29"/>
                        <a:pt x="1819" y="31"/>
                        <a:pt x="1818" y="33"/>
                      </a:cubicBezTo>
                      <a:cubicBezTo>
                        <a:pt x="1817" y="35"/>
                        <a:pt x="1815" y="37"/>
                        <a:pt x="1813" y="38"/>
                      </a:cubicBezTo>
                      <a:cubicBezTo>
                        <a:pt x="1811" y="40"/>
                        <a:pt x="1809" y="41"/>
                        <a:pt x="1806" y="42"/>
                      </a:cubicBezTo>
                      <a:cubicBezTo>
                        <a:pt x="1803" y="42"/>
                        <a:pt x="1800" y="43"/>
                        <a:pt x="1797" y="43"/>
                      </a:cubicBezTo>
                      <a:cubicBezTo>
                        <a:pt x="1794" y="43"/>
                        <a:pt x="1791" y="43"/>
                        <a:pt x="1788" y="42"/>
                      </a:cubicBezTo>
                      <a:cubicBezTo>
                        <a:pt x="1785" y="41"/>
                        <a:pt x="1783" y="40"/>
                        <a:pt x="1781" y="38"/>
                      </a:cubicBezTo>
                      <a:cubicBezTo>
                        <a:pt x="1779" y="37"/>
                        <a:pt x="1777" y="35"/>
                        <a:pt x="1776" y="33"/>
                      </a:cubicBezTo>
                      <a:cubicBezTo>
                        <a:pt x="1775" y="31"/>
                        <a:pt x="1774" y="29"/>
                        <a:pt x="1774" y="26"/>
                      </a:cubicBezTo>
                      <a:cubicBezTo>
                        <a:pt x="1774" y="24"/>
                        <a:pt x="1774" y="22"/>
                        <a:pt x="1776" y="20"/>
                      </a:cubicBezTo>
                      <a:cubicBezTo>
                        <a:pt x="1777" y="18"/>
                        <a:pt x="1778" y="16"/>
                        <a:pt x="1780" y="15"/>
                      </a:cubicBezTo>
                      <a:cubicBezTo>
                        <a:pt x="1782" y="13"/>
                        <a:pt x="1785" y="12"/>
                        <a:pt x="1787" y="11"/>
                      </a:cubicBezTo>
                      <a:cubicBezTo>
                        <a:pt x="1790" y="10"/>
                        <a:pt x="1793" y="10"/>
                        <a:pt x="1797" y="10"/>
                      </a:cubicBezTo>
                      <a:close/>
                      <a:moveTo>
                        <a:pt x="266" y="29"/>
                      </a:moveTo>
                      <a:cubicBezTo>
                        <a:pt x="253" y="29"/>
                        <a:pt x="242" y="32"/>
                        <a:pt x="233" y="39"/>
                      </a:cubicBezTo>
                      <a:cubicBezTo>
                        <a:pt x="225" y="46"/>
                        <a:pt x="220" y="55"/>
                        <a:pt x="220" y="66"/>
                      </a:cubicBezTo>
                      <a:cubicBezTo>
                        <a:pt x="220" y="77"/>
                        <a:pt x="224" y="86"/>
                        <a:pt x="232" y="93"/>
                      </a:cubicBezTo>
                      <a:cubicBezTo>
                        <a:pt x="240" y="99"/>
                        <a:pt x="251" y="102"/>
                        <a:pt x="265" y="102"/>
                      </a:cubicBezTo>
                      <a:cubicBezTo>
                        <a:pt x="280" y="102"/>
                        <a:pt x="291" y="100"/>
                        <a:pt x="300" y="96"/>
                      </a:cubicBezTo>
                      <a:lnTo>
                        <a:pt x="300" y="85"/>
                      </a:lnTo>
                      <a:cubicBezTo>
                        <a:pt x="291" y="90"/>
                        <a:pt x="280" y="93"/>
                        <a:pt x="269" y="93"/>
                      </a:cubicBezTo>
                      <a:cubicBezTo>
                        <a:pt x="259" y="93"/>
                        <a:pt x="251" y="91"/>
                        <a:pt x="246" y="86"/>
                      </a:cubicBezTo>
                      <a:cubicBezTo>
                        <a:pt x="240" y="82"/>
                        <a:pt x="237" y="76"/>
                        <a:pt x="237" y="68"/>
                      </a:cubicBezTo>
                      <a:lnTo>
                        <a:pt x="307" y="68"/>
                      </a:lnTo>
                      <a:lnTo>
                        <a:pt x="307" y="62"/>
                      </a:lnTo>
                      <a:cubicBezTo>
                        <a:pt x="307" y="52"/>
                        <a:pt x="303" y="43"/>
                        <a:pt x="296" y="37"/>
                      </a:cubicBezTo>
                      <a:cubicBezTo>
                        <a:pt x="289" y="32"/>
                        <a:pt x="279" y="29"/>
                        <a:pt x="266" y="29"/>
                      </a:cubicBezTo>
                      <a:close/>
                      <a:moveTo>
                        <a:pt x="529" y="29"/>
                      </a:moveTo>
                      <a:cubicBezTo>
                        <a:pt x="516" y="29"/>
                        <a:pt x="505" y="32"/>
                        <a:pt x="496" y="39"/>
                      </a:cubicBezTo>
                      <a:cubicBezTo>
                        <a:pt x="487" y="46"/>
                        <a:pt x="483" y="55"/>
                        <a:pt x="483" y="66"/>
                      </a:cubicBezTo>
                      <a:cubicBezTo>
                        <a:pt x="483" y="77"/>
                        <a:pt x="487" y="86"/>
                        <a:pt x="495" y="93"/>
                      </a:cubicBezTo>
                      <a:cubicBezTo>
                        <a:pt x="503" y="99"/>
                        <a:pt x="514" y="102"/>
                        <a:pt x="528" y="102"/>
                      </a:cubicBezTo>
                      <a:cubicBezTo>
                        <a:pt x="542" y="102"/>
                        <a:pt x="554" y="100"/>
                        <a:pt x="562" y="96"/>
                      </a:cubicBezTo>
                      <a:lnTo>
                        <a:pt x="562" y="85"/>
                      </a:lnTo>
                      <a:cubicBezTo>
                        <a:pt x="553" y="90"/>
                        <a:pt x="543" y="93"/>
                        <a:pt x="532" y="93"/>
                      </a:cubicBezTo>
                      <a:cubicBezTo>
                        <a:pt x="522" y="93"/>
                        <a:pt x="514" y="91"/>
                        <a:pt x="508" y="86"/>
                      </a:cubicBezTo>
                      <a:cubicBezTo>
                        <a:pt x="503" y="82"/>
                        <a:pt x="500" y="76"/>
                        <a:pt x="500" y="68"/>
                      </a:cubicBezTo>
                      <a:lnTo>
                        <a:pt x="569" y="68"/>
                      </a:lnTo>
                      <a:lnTo>
                        <a:pt x="569" y="62"/>
                      </a:lnTo>
                      <a:cubicBezTo>
                        <a:pt x="569" y="52"/>
                        <a:pt x="566" y="43"/>
                        <a:pt x="559" y="37"/>
                      </a:cubicBezTo>
                      <a:cubicBezTo>
                        <a:pt x="552" y="32"/>
                        <a:pt x="542" y="29"/>
                        <a:pt x="529" y="29"/>
                      </a:cubicBezTo>
                      <a:close/>
                      <a:moveTo>
                        <a:pt x="644" y="29"/>
                      </a:moveTo>
                      <a:cubicBezTo>
                        <a:pt x="629" y="29"/>
                        <a:pt x="617" y="33"/>
                        <a:pt x="610" y="43"/>
                      </a:cubicBezTo>
                      <a:lnTo>
                        <a:pt x="609" y="43"/>
                      </a:lnTo>
                      <a:lnTo>
                        <a:pt x="609" y="30"/>
                      </a:lnTo>
                      <a:lnTo>
                        <a:pt x="593" y="30"/>
                      </a:lnTo>
                      <a:lnTo>
                        <a:pt x="593" y="133"/>
                      </a:lnTo>
                      <a:lnTo>
                        <a:pt x="609" y="133"/>
                      </a:lnTo>
                      <a:lnTo>
                        <a:pt x="609" y="90"/>
                      </a:lnTo>
                      <a:lnTo>
                        <a:pt x="610" y="90"/>
                      </a:lnTo>
                      <a:cubicBezTo>
                        <a:pt x="617" y="98"/>
                        <a:pt x="626" y="102"/>
                        <a:pt x="639" y="102"/>
                      </a:cubicBezTo>
                      <a:cubicBezTo>
                        <a:pt x="653" y="102"/>
                        <a:pt x="664" y="99"/>
                        <a:pt x="672" y="92"/>
                      </a:cubicBezTo>
                      <a:cubicBezTo>
                        <a:pt x="680" y="85"/>
                        <a:pt x="684" y="75"/>
                        <a:pt x="684" y="63"/>
                      </a:cubicBezTo>
                      <a:cubicBezTo>
                        <a:pt x="684" y="53"/>
                        <a:pt x="681" y="44"/>
                        <a:pt x="674" y="38"/>
                      </a:cubicBezTo>
                      <a:cubicBezTo>
                        <a:pt x="666" y="32"/>
                        <a:pt x="657" y="29"/>
                        <a:pt x="644" y="29"/>
                      </a:cubicBezTo>
                      <a:close/>
                      <a:moveTo>
                        <a:pt x="113" y="30"/>
                      </a:moveTo>
                      <a:lnTo>
                        <a:pt x="113" y="72"/>
                      </a:lnTo>
                      <a:cubicBezTo>
                        <a:pt x="113" y="92"/>
                        <a:pt x="125" y="102"/>
                        <a:pt x="148" y="102"/>
                      </a:cubicBezTo>
                      <a:cubicBezTo>
                        <a:pt x="162" y="102"/>
                        <a:pt x="172" y="98"/>
                        <a:pt x="179" y="89"/>
                      </a:cubicBezTo>
                      <a:lnTo>
                        <a:pt x="179" y="89"/>
                      </a:lnTo>
                      <a:lnTo>
                        <a:pt x="179" y="101"/>
                      </a:lnTo>
                      <a:lnTo>
                        <a:pt x="195" y="101"/>
                      </a:lnTo>
                      <a:lnTo>
                        <a:pt x="195" y="30"/>
                      </a:lnTo>
                      <a:lnTo>
                        <a:pt x="179" y="30"/>
                      </a:lnTo>
                      <a:lnTo>
                        <a:pt x="179" y="71"/>
                      </a:lnTo>
                      <a:cubicBezTo>
                        <a:pt x="179" y="77"/>
                        <a:pt x="177" y="83"/>
                        <a:pt x="172" y="87"/>
                      </a:cubicBezTo>
                      <a:cubicBezTo>
                        <a:pt x="167" y="91"/>
                        <a:pt x="160" y="93"/>
                        <a:pt x="153" y="93"/>
                      </a:cubicBezTo>
                      <a:cubicBezTo>
                        <a:pt x="137" y="93"/>
                        <a:pt x="129" y="85"/>
                        <a:pt x="129" y="70"/>
                      </a:cubicBezTo>
                      <a:lnTo>
                        <a:pt x="129" y="30"/>
                      </a:lnTo>
                      <a:lnTo>
                        <a:pt x="113" y="30"/>
                      </a:lnTo>
                      <a:close/>
                      <a:moveTo>
                        <a:pt x="266" y="38"/>
                      </a:moveTo>
                      <a:cubicBezTo>
                        <a:pt x="273" y="38"/>
                        <a:pt x="279" y="40"/>
                        <a:pt x="284" y="43"/>
                      </a:cubicBezTo>
                      <a:cubicBezTo>
                        <a:pt x="288" y="47"/>
                        <a:pt x="290" y="52"/>
                        <a:pt x="290" y="59"/>
                      </a:cubicBezTo>
                      <a:lnTo>
                        <a:pt x="237" y="59"/>
                      </a:lnTo>
                      <a:cubicBezTo>
                        <a:pt x="238" y="53"/>
                        <a:pt x="241" y="48"/>
                        <a:pt x="247" y="44"/>
                      </a:cubicBezTo>
                      <a:cubicBezTo>
                        <a:pt x="252" y="40"/>
                        <a:pt x="258" y="38"/>
                        <a:pt x="266" y="38"/>
                      </a:cubicBezTo>
                      <a:close/>
                      <a:moveTo>
                        <a:pt x="528" y="38"/>
                      </a:moveTo>
                      <a:cubicBezTo>
                        <a:pt x="536" y="38"/>
                        <a:pt x="542" y="40"/>
                        <a:pt x="546" y="43"/>
                      </a:cubicBezTo>
                      <a:cubicBezTo>
                        <a:pt x="551" y="47"/>
                        <a:pt x="553" y="52"/>
                        <a:pt x="553" y="59"/>
                      </a:cubicBezTo>
                      <a:lnTo>
                        <a:pt x="500" y="59"/>
                      </a:lnTo>
                      <a:cubicBezTo>
                        <a:pt x="501" y="53"/>
                        <a:pt x="504" y="48"/>
                        <a:pt x="509" y="44"/>
                      </a:cubicBezTo>
                      <a:cubicBezTo>
                        <a:pt x="515" y="40"/>
                        <a:pt x="521" y="38"/>
                        <a:pt x="528" y="38"/>
                      </a:cubicBezTo>
                      <a:close/>
                      <a:moveTo>
                        <a:pt x="640" y="38"/>
                      </a:moveTo>
                      <a:cubicBezTo>
                        <a:pt x="649" y="38"/>
                        <a:pt x="655" y="40"/>
                        <a:pt x="660" y="45"/>
                      </a:cubicBezTo>
                      <a:cubicBezTo>
                        <a:pt x="666" y="49"/>
                        <a:pt x="668" y="55"/>
                        <a:pt x="668" y="63"/>
                      </a:cubicBezTo>
                      <a:cubicBezTo>
                        <a:pt x="668" y="72"/>
                        <a:pt x="665" y="80"/>
                        <a:pt x="660" y="85"/>
                      </a:cubicBezTo>
                      <a:cubicBezTo>
                        <a:pt x="654" y="90"/>
                        <a:pt x="647" y="93"/>
                        <a:pt x="637" y="93"/>
                      </a:cubicBezTo>
                      <a:cubicBezTo>
                        <a:pt x="629" y="93"/>
                        <a:pt x="622" y="91"/>
                        <a:pt x="617" y="87"/>
                      </a:cubicBezTo>
                      <a:cubicBezTo>
                        <a:pt x="612" y="83"/>
                        <a:pt x="609" y="78"/>
                        <a:pt x="609" y="72"/>
                      </a:cubicBezTo>
                      <a:lnTo>
                        <a:pt x="609" y="62"/>
                      </a:lnTo>
                      <a:cubicBezTo>
                        <a:pt x="609" y="55"/>
                        <a:pt x="612" y="49"/>
                        <a:pt x="618" y="45"/>
                      </a:cubicBezTo>
                      <a:cubicBezTo>
                        <a:pt x="623" y="40"/>
                        <a:pt x="631" y="38"/>
                        <a:pt x="640" y="38"/>
                      </a:cubicBezTo>
                      <a:close/>
                      <a:moveTo>
                        <a:pt x="1797" y="52"/>
                      </a:moveTo>
                      <a:cubicBezTo>
                        <a:pt x="1801" y="52"/>
                        <a:pt x="1805" y="53"/>
                        <a:pt x="1808" y="54"/>
                      </a:cubicBezTo>
                      <a:cubicBezTo>
                        <a:pt x="1812" y="55"/>
                        <a:pt x="1815" y="56"/>
                        <a:pt x="1817" y="58"/>
                      </a:cubicBezTo>
                      <a:cubicBezTo>
                        <a:pt x="1820" y="60"/>
                        <a:pt x="1821" y="62"/>
                        <a:pt x="1823" y="64"/>
                      </a:cubicBezTo>
                      <a:cubicBezTo>
                        <a:pt x="1824" y="67"/>
                        <a:pt x="1825" y="69"/>
                        <a:pt x="1825" y="72"/>
                      </a:cubicBezTo>
                      <a:cubicBezTo>
                        <a:pt x="1825" y="75"/>
                        <a:pt x="1824" y="78"/>
                        <a:pt x="1823" y="80"/>
                      </a:cubicBezTo>
                      <a:cubicBezTo>
                        <a:pt x="1821" y="83"/>
                        <a:pt x="1819" y="85"/>
                        <a:pt x="1817" y="87"/>
                      </a:cubicBezTo>
                      <a:cubicBezTo>
                        <a:pt x="1814" y="88"/>
                        <a:pt x="1811" y="90"/>
                        <a:pt x="1808" y="91"/>
                      </a:cubicBezTo>
                      <a:cubicBezTo>
                        <a:pt x="1805" y="92"/>
                        <a:pt x="1801" y="92"/>
                        <a:pt x="1797" y="92"/>
                      </a:cubicBezTo>
                      <a:cubicBezTo>
                        <a:pt x="1793" y="92"/>
                        <a:pt x="1789" y="92"/>
                        <a:pt x="1785" y="91"/>
                      </a:cubicBezTo>
                      <a:cubicBezTo>
                        <a:pt x="1782" y="90"/>
                        <a:pt x="1779" y="89"/>
                        <a:pt x="1777" y="87"/>
                      </a:cubicBezTo>
                      <a:cubicBezTo>
                        <a:pt x="1774" y="85"/>
                        <a:pt x="1772" y="83"/>
                        <a:pt x="1771" y="80"/>
                      </a:cubicBezTo>
                      <a:cubicBezTo>
                        <a:pt x="1770" y="78"/>
                        <a:pt x="1769" y="75"/>
                        <a:pt x="1769" y="72"/>
                      </a:cubicBezTo>
                      <a:cubicBezTo>
                        <a:pt x="1769" y="69"/>
                        <a:pt x="1770" y="67"/>
                        <a:pt x="1771" y="64"/>
                      </a:cubicBezTo>
                      <a:cubicBezTo>
                        <a:pt x="1773" y="62"/>
                        <a:pt x="1775" y="60"/>
                        <a:pt x="1777" y="58"/>
                      </a:cubicBezTo>
                      <a:cubicBezTo>
                        <a:pt x="1779" y="56"/>
                        <a:pt x="1782" y="55"/>
                        <a:pt x="1786" y="54"/>
                      </a:cubicBezTo>
                      <a:cubicBezTo>
                        <a:pt x="1789" y="53"/>
                        <a:pt x="1793" y="52"/>
                        <a:pt x="1797" y="52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64" name="Date">
                  <a:extLst>
                    <a:ext uri="{FF2B5EF4-FFF2-40B4-BE49-F238E27FC236}">
                      <a16:creationId xmlns:a16="http://schemas.microsoft.com/office/drawing/2014/main" id="{655861A9-69FD-4E16-AD1E-735D4E41EAA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76575" y="3716338"/>
                  <a:ext cx="1370013" cy="101600"/>
                </a:xfrm>
                <a:custGeom>
                  <a:avLst/>
                  <a:gdLst>
                    <a:gd name="T0" fmla="*/ 1073 w 1796"/>
                    <a:gd name="T1" fmla="*/ 16 h 134"/>
                    <a:gd name="T2" fmla="*/ 1105 w 1796"/>
                    <a:gd name="T3" fmla="*/ 16 h 134"/>
                    <a:gd name="T4" fmla="*/ 1222 w 1796"/>
                    <a:gd name="T5" fmla="*/ 0 h 134"/>
                    <a:gd name="T6" fmla="*/ 1180 w 1796"/>
                    <a:gd name="T7" fmla="*/ 28 h 134"/>
                    <a:gd name="T8" fmla="*/ 1212 w 1796"/>
                    <a:gd name="T9" fmla="*/ 101 h 134"/>
                    <a:gd name="T10" fmla="*/ 30 w 1796"/>
                    <a:gd name="T11" fmla="*/ 2 h 134"/>
                    <a:gd name="T12" fmla="*/ 10 w 1796"/>
                    <a:gd name="T13" fmla="*/ 44 h 134"/>
                    <a:gd name="T14" fmla="*/ 64 w 1796"/>
                    <a:gd name="T15" fmla="*/ 70 h 134"/>
                    <a:gd name="T16" fmla="*/ 17 w 1796"/>
                    <a:gd name="T17" fmla="*/ 90 h 134"/>
                    <a:gd name="T18" fmla="*/ 17 w 1796"/>
                    <a:gd name="T19" fmla="*/ 101 h 134"/>
                    <a:gd name="T20" fmla="*/ 80 w 1796"/>
                    <a:gd name="T21" fmla="*/ 89 h 134"/>
                    <a:gd name="T22" fmla="*/ 47 w 1796"/>
                    <a:gd name="T23" fmla="*/ 47 h 134"/>
                    <a:gd name="T24" fmla="*/ 20 w 1796"/>
                    <a:gd name="T25" fmla="*/ 19 h 134"/>
                    <a:gd name="T26" fmla="*/ 78 w 1796"/>
                    <a:gd name="T27" fmla="*/ 4 h 134"/>
                    <a:gd name="T28" fmla="*/ 331 w 1796"/>
                    <a:gd name="T29" fmla="*/ 16 h 134"/>
                    <a:gd name="T30" fmla="*/ 362 w 1796"/>
                    <a:gd name="T31" fmla="*/ 55 h 134"/>
                    <a:gd name="T32" fmla="*/ 386 w 1796"/>
                    <a:gd name="T33" fmla="*/ 88 h 134"/>
                    <a:gd name="T34" fmla="*/ 327 w 1796"/>
                    <a:gd name="T35" fmla="*/ 84 h 134"/>
                    <a:gd name="T36" fmla="*/ 362 w 1796"/>
                    <a:gd name="T37" fmla="*/ 103 h 134"/>
                    <a:gd name="T38" fmla="*/ 408 w 1796"/>
                    <a:gd name="T39" fmla="*/ 66 h 134"/>
                    <a:gd name="T40" fmla="*/ 352 w 1796"/>
                    <a:gd name="T41" fmla="*/ 38 h 134"/>
                    <a:gd name="T42" fmla="*/ 363 w 1796"/>
                    <a:gd name="T43" fmla="*/ 12 h 134"/>
                    <a:gd name="T44" fmla="*/ 1649 w 1796"/>
                    <a:gd name="T45" fmla="*/ 1 h 134"/>
                    <a:gd name="T46" fmla="*/ 1605 w 1796"/>
                    <a:gd name="T47" fmla="*/ 75 h 134"/>
                    <a:gd name="T48" fmla="*/ 1680 w 1796"/>
                    <a:gd name="T49" fmla="*/ 89 h 134"/>
                    <a:gd name="T50" fmla="*/ 1731 w 1796"/>
                    <a:gd name="T51" fmla="*/ 3 h 134"/>
                    <a:gd name="T52" fmla="*/ 1740 w 1796"/>
                    <a:gd name="T53" fmla="*/ 11 h 134"/>
                    <a:gd name="T54" fmla="*/ 1775 w 1796"/>
                    <a:gd name="T55" fmla="*/ 28 h 134"/>
                    <a:gd name="T56" fmla="*/ 1731 w 1796"/>
                    <a:gd name="T57" fmla="*/ 67 h 134"/>
                    <a:gd name="T58" fmla="*/ 1796 w 1796"/>
                    <a:gd name="T59" fmla="*/ 101 h 134"/>
                    <a:gd name="T60" fmla="*/ 1744 w 1796"/>
                    <a:gd name="T61" fmla="*/ 71 h 134"/>
                    <a:gd name="T62" fmla="*/ 1791 w 1796"/>
                    <a:gd name="T63" fmla="*/ 27 h 134"/>
                    <a:gd name="T64" fmla="*/ 704 w 1796"/>
                    <a:gd name="T65" fmla="*/ 3 h 134"/>
                    <a:gd name="T66" fmla="*/ 748 w 1796"/>
                    <a:gd name="T67" fmla="*/ 48 h 134"/>
                    <a:gd name="T68" fmla="*/ 747 w 1796"/>
                    <a:gd name="T69" fmla="*/ 83 h 134"/>
                    <a:gd name="T70" fmla="*/ 792 w 1796"/>
                    <a:gd name="T71" fmla="*/ 9 h 134"/>
                    <a:gd name="T72" fmla="*/ 215 w 1796"/>
                    <a:gd name="T73" fmla="*/ 31 h 134"/>
                    <a:gd name="T74" fmla="*/ 241 w 1796"/>
                    <a:gd name="T75" fmla="*/ 103 h 134"/>
                    <a:gd name="T76" fmla="*/ 231 w 1796"/>
                    <a:gd name="T77" fmla="*/ 80 h 134"/>
                    <a:gd name="T78" fmla="*/ 231 w 1796"/>
                    <a:gd name="T79" fmla="*/ 10 h 134"/>
                    <a:gd name="T80" fmla="*/ 1648 w 1796"/>
                    <a:gd name="T81" fmla="*/ 10 h 134"/>
                    <a:gd name="T82" fmla="*/ 164 w 1796"/>
                    <a:gd name="T83" fmla="*/ 56 h 134"/>
                    <a:gd name="T84" fmla="*/ 164 w 1796"/>
                    <a:gd name="T85" fmla="*/ 90 h 134"/>
                    <a:gd name="T86" fmla="*/ 145 w 1796"/>
                    <a:gd name="T87" fmla="*/ 29 h 134"/>
                    <a:gd name="T88" fmla="*/ 474 w 1796"/>
                    <a:gd name="T89" fmla="*/ 103 h 134"/>
                    <a:gd name="T90" fmla="*/ 446 w 1796"/>
                    <a:gd name="T91" fmla="*/ 69 h 134"/>
                    <a:gd name="T92" fmla="*/ 590 w 1796"/>
                    <a:gd name="T93" fmla="*/ 29 h 134"/>
                    <a:gd name="T94" fmla="*/ 540 w 1796"/>
                    <a:gd name="T95" fmla="*/ 134 h 134"/>
                    <a:gd name="T96" fmla="*/ 619 w 1796"/>
                    <a:gd name="T97" fmla="*/ 92 h 134"/>
                    <a:gd name="T98" fmla="*/ 493 w 1796"/>
                    <a:gd name="T99" fmla="*/ 44 h 134"/>
                    <a:gd name="T100" fmla="*/ 586 w 1796"/>
                    <a:gd name="T101" fmla="*/ 39 h 134"/>
                    <a:gd name="T102" fmla="*/ 564 w 1796"/>
                    <a:gd name="T103" fmla="*/ 87 h 134"/>
                    <a:gd name="T104" fmla="*/ 164 w 1796"/>
                    <a:gd name="T105" fmla="*/ 66 h 134"/>
                    <a:gd name="T106" fmla="*/ 118 w 1796"/>
                    <a:gd name="T107" fmla="*/ 82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96" h="134">
                      <a:moveTo>
                        <a:pt x="1115" y="0"/>
                      </a:moveTo>
                      <a:cubicBezTo>
                        <a:pt x="1113" y="2"/>
                        <a:pt x="1110" y="3"/>
                        <a:pt x="1106" y="5"/>
                      </a:cubicBezTo>
                      <a:cubicBezTo>
                        <a:pt x="1103" y="7"/>
                        <a:pt x="1100" y="8"/>
                        <a:pt x="1096" y="10"/>
                      </a:cubicBezTo>
                      <a:cubicBezTo>
                        <a:pt x="1092" y="11"/>
                        <a:pt x="1088" y="12"/>
                        <a:pt x="1084" y="13"/>
                      </a:cubicBezTo>
                      <a:cubicBezTo>
                        <a:pt x="1080" y="15"/>
                        <a:pt x="1077" y="15"/>
                        <a:pt x="1073" y="16"/>
                      </a:cubicBezTo>
                      <a:lnTo>
                        <a:pt x="1073" y="28"/>
                      </a:lnTo>
                      <a:cubicBezTo>
                        <a:pt x="1076" y="27"/>
                        <a:pt x="1080" y="26"/>
                        <a:pt x="1083" y="25"/>
                      </a:cubicBezTo>
                      <a:cubicBezTo>
                        <a:pt x="1086" y="24"/>
                        <a:pt x="1089" y="23"/>
                        <a:pt x="1092" y="22"/>
                      </a:cubicBezTo>
                      <a:cubicBezTo>
                        <a:pt x="1095" y="21"/>
                        <a:pt x="1098" y="20"/>
                        <a:pt x="1100" y="19"/>
                      </a:cubicBezTo>
                      <a:cubicBezTo>
                        <a:pt x="1102" y="18"/>
                        <a:pt x="1104" y="17"/>
                        <a:pt x="1105" y="16"/>
                      </a:cubicBezTo>
                      <a:lnTo>
                        <a:pt x="1105" y="101"/>
                      </a:lnTo>
                      <a:lnTo>
                        <a:pt x="1121" y="101"/>
                      </a:lnTo>
                      <a:lnTo>
                        <a:pt x="1121" y="0"/>
                      </a:lnTo>
                      <a:lnTo>
                        <a:pt x="1115" y="0"/>
                      </a:lnTo>
                      <a:close/>
                      <a:moveTo>
                        <a:pt x="1222" y="0"/>
                      </a:moveTo>
                      <a:cubicBezTo>
                        <a:pt x="1219" y="2"/>
                        <a:pt x="1216" y="3"/>
                        <a:pt x="1213" y="5"/>
                      </a:cubicBezTo>
                      <a:cubicBezTo>
                        <a:pt x="1210" y="7"/>
                        <a:pt x="1206" y="8"/>
                        <a:pt x="1202" y="10"/>
                      </a:cubicBezTo>
                      <a:cubicBezTo>
                        <a:pt x="1199" y="11"/>
                        <a:pt x="1195" y="12"/>
                        <a:pt x="1191" y="13"/>
                      </a:cubicBezTo>
                      <a:cubicBezTo>
                        <a:pt x="1187" y="15"/>
                        <a:pt x="1183" y="15"/>
                        <a:pt x="1180" y="16"/>
                      </a:cubicBezTo>
                      <a:lnTo>
                        <a:pt x="1180" y="28"/>
                      </a:lnTo>
                      <a:cubicBezTo>
                        <a:pt x="1183" y="27"/>
                        <a:pt x="1186" y="26"/>
                        <a:pt x="1189" y="25"/>
                      </a:cubicBezTo>
                      <a:cubicBezTo>
                        <a:pt x="1193" y="24"/>
                        <a:pt x="1196" y="23"/>
                        <a:pt x="1199" y="22"/>
                      </a:cubicBezTo>
                      <a:cubicBezTo>
                        <a:pt x="1202" y="21"/>
                        <a:pt x="1204" y="20"/>
                        <a:pt x="1207" y="19"/>
                      </a:cubicBezTo>
                      <a:cubicBezTo>
                        <a:pt x="1209" y="18"/>
                        <a:pt x="1211" y="17"/>
                        <a:pt x="1212" y="16"/>
                      </a:cubicBezTo>
                      <a:lnTo>
                        <a:pt x="1212" y="101"/>
                      </a:lnTo>
                      <a:lnTo>
                        <a:pt x="1228" y="101"/>
                      </a:lnTo>
                      <a:lnTo>
                        <a:pt x="1228" y="0"/>
                      </a:lnTo>
                      <a:lnTo>
                        <a:pt x="1222" y="0"/>
                      </a:lnTo>
                      <a:close/>
                      <a:moveTo>
                        <a:pt x="48" y="1"/>
                      </a:moveTo>
                      <a:cubicBezTo>
                        <a:pt x="42" y="1"/>
                        <a:pt x="36" y="1"/>
                        <a:pt x="30" y="2"/>
                      </a:cubicBezTo>
                      <a:cubicBezTo>
                        <a:pt x="25" y="3"/>
                        <a:pt x="20" y="5"/>
                        <a:pt x="15" y="7"/>
                      </a:cubicBezTo>
                      <a:cubicBezTo>
                        <a:pt x="11" y="9"/>
                        <a:pt x="7" y="12"/>
                        <a:pt x="4" y="16"/>
                      </a:cubicBezTo>
                      <a:cubicBezTo>
                        <a:pt x="1" y="19"/>
                        <a:pt x="0" y="23"/>
                        <a:pt x="0" y="27"/>
                      </a:cubicBezTo>
                      <a:cubicBezTo>
                        <a:pt x="0" y="31"/>
                        <a:pt x="1" y="34"/>
                        <a:pt x="3" y="37"/>
                      </a:cubicBezTo>
                      <a:cubicBezTo>
                        <a:pt x="4" y="40"/>
                        <a:pt x="7" y="42"/>
                        <a:pt x="10" y="44"/>
                      </a:cubicBezTo>
                      <a:cubicBezTo>
                        <a:pt x="13" y="46"/>
                        <a:pt x="17" y="48"/>
                        <a:pt x="21" y="50"/>
                      </a:cubicBezTo>
                      <a:cubicBezTo>
                        <a:pt x="25" y="52"/>
                        <a:pt x="30" y="54"/>
                        <a:pt x="34" y="55"/>
                      </a:cubicBezTo>
                      <a:cubicBezTo>
                        <a:pt x="39" y="57"/>
                        <a:pt x="43" y="59"/>
                        <a:pt x="47" y="60"/>
                      </a:cubicBezTo>
                      <a:cubicBezTo>
                        <a:pt x="51" y="62"/>
                        <a:pt x="55" y="63"/>
                        <a:pt x="57" y="65"/>
                      </a:cubicBezTo>
                      <a:cubicBezTo>
                        <a:pt x="60" y="66"/>
                        <a:pt x="63" y="68"/>
                        <a:pt x="64" y="70"/>
                      </a:cubicBezTo>
                      <a:cubicBezTo>
                        <a:pt x="66" y="72"/>
                        <a:pt x="67" y="74"/>
                        <a:pt x="67" y="77"/>
                      </a:cubicBezTo>
                      <a:cubicBezTo>
                        <a:pt x="67" y="82"/>
                        <a:pt x="64" y="86"/>
                        <a:pt x="59" y="88"/>
                      </a:cubicBezTo>
                      <a:cubicBezTo>
                        <a:pt x="54" y="91"/>
                        <a:pt x="47" y="92"/>
                        <a:pt x="37" y="92"/>
                      </a:cubicBezTo>
                      <a:cubicBezTo>
                        <a:pt x="34" y="92"/>
                        <a:pt x="31" y="92"/>
                        <a:pt x="28" y="92"/>
                      </a:cubicBezTo>
                      <a:cubicBezTo>
                        <a:pt x="24" y="91"/>
                        <a:pt x="21" y="91"/>
                        <a:pt x="17" y="90"/>
                      </a:cubicBezTo>
                      <a:cubicBezTo>
                        <a:pt x="14" y="89"/>
                        <a:pt x="11" y="88"/>
                        <a:pt x="8" y="87"/>
                      </a:cubicBezTo>
                      <a:cubicBezTo>
                        <a:pt x="5" y="86"/>
                        <a:pt x="2" y="85"/>
                        <a:pt x="0" y="84"/>
                      </a:cubicBezTo>
                      <a:lnTo>
                        <a:pt x="0" y="97"/>
                      </a:lnTo>
                      <a:cubicBezTo>
                        <a:pt x="2" y="98"/>
                        <a:pt x="4" y="99"/>
                        <a:pt x="7" y="100"/>
                      </a:cubicBezTo>
                      <a:cubicBezTo>
                        <a:pt x="10" y="100"/>
                        <a:pt x="13" y="101"/>
                        <a:pt x="17" y="101"/>
                      </a:cubicBezTo>
                      <a:cubicBezTo>
                        <a:pt x="20" y="102"/>
                        <a:pt x="23" y="102"/>
                        <a:pt x="26" y="102"/>
                      </a:cubicBezTo>
                      <a:cubicBezTo>
                        <a:pt x="30" y="103"/>
                        <a:pt x="32" y="103"/>
                        <a:pt x="34" y="103"/>
                      </a:cubicBezTo>
                      <a:cubicBezTo>
                        <a:pt x="41" y="103"/>
                        <a:pt x="47" y="102"/>
                        <a:pt x="53" y="101"/>
                      </a:cubicBezTo>
                      <a:cubicBezTo>
                        <a:pt x="59" y="100"/>
                        <a:pt x="64" y="99"/>
                        <a:pt x="69" y="97"/>
                      </a:cubicBezTo>
                      <a:cubicBezTo>
                        <a:pt x="73" y="95"/>
                        <a:pt x="77" y="92"/>
                        <a:pt x="80" y="89"/>
                      </a:cubicBezTo>
                      <a:cubicBezTo>
                        <a:pt x="82" y="85"/>
                        <a:pt x="84" y="81"/>
                        <a:pt x="84" y="76"/>
                      </a:cubicBezTo>
                      <a:cubicBezTo>
                        <a:pt x="84" y="73"/>
                        <a:pt x="83" y="69"/>
                        <a:pt x="81" y="66"/>
                      </a:cubicBezTo>
                      <a:cubicBezTo>
                        <a:pt x="79" y="64"/>
                        <a:pt x="76" y="61"/>
                        <a:pt x="73" y="59"/>
                      </a:cubicBezTo>
                      <a:cubicBezTo>
                        <a:pt x="69" y="56"/>
                        <a:pt x="66" y="54"/>
                        <a:pt x="61" y="52"/>
                      </a:cubicBezTo>
                      <a:cubicBezTo>
                        <a:pt x="57" y="50"/>
                        <a:pt x="52" y="49"/>
                        <a:pt x="47" y="47"/>
                      </a:cubicBezTo>
                      <a:cubicBezTo>
                        <a:pt x="42" y="45"/>
                        <a:pt x="38" y="44"/>
                        <a:pt x="34" y="42"/>
                      </a:cubicBezTo>
                      <a:cubicBezTo>
                        <a:pt x="31" y="41"/>
                        <a:pt x="27" y="39"/>
                        <a:pt x="25" y="38"/>
                      </a:cubicBezTo>
                      <a:cubicBezTo>
                        <a:pt x="22" y="36"/>
                        <a:pt x="20" y="35"/>
                        <a:pt x="19" y="33"/>
                      </a:cubicBezTo>
                      <a:cubicBezTo>
                        <a:pt x="18" y="31"/>
                        <a:pt x="17" y="29"/>
                        <a:pt x="17" y="26"/>
                      </a:cubicBezTo>
                      <a:cubicBezTo>
                        <a:pt x="17" y="23"/>
                        <a:pt x="18" y="21"/>
                        <a:pt x="20" y="19"/>
                      </a:cubicBezTo>
                      <a:cubicBezTo>
                        <a:pt x="21" y="17"/>
                        <a:pt x="24" y="16"/>
                        <a:pt x="26" y="15"/>
                      </a:cubicBezTo>
                      <a:cubicBezTo>
                        <a:pt x="29" y="13"/>
                        <a:pt x="32" y="13"/>
                        <a:pt x="36" y="12"/>
                      </a:cubicBezTo>
                      <a:cubicBezTo>
                        <a:pt x="39" y="12"/>
                        <a:pt x="43" y="11"/>
                        <a:pt x="46" y="11"/>
                      </a:cubicBezTo>
                      <a:cubicBezTo>
                        <a:pt x="59" y="11"/>
                        <a:pt x="70" y="13"/>
                        <a:pt x="78" y="17"/>
                      </a:cubicBezTo>
                      <a:lnTo>
                        <a:pt x="78" y="4"/>
                      </a:lnTo>
                      <a:cubicBezTo>
                        <a:pt x="72" y="2"/>
                        <a:pt x="62" y="1"/>
                        <a:pt x="48" y="1"/>
                      </a:cubicBezTo>
                      <a:close/>
                      <a:moveTo>
                        <a:pt x="375" y="1"/>
                      </a:moveTo>
                      <a:cubicBezTo>
                        <a:pt x="369" y="1"/>
                        <a:pt x="363" y="1"/>
                        <a:pt x="358" y="2"/>
                      </a:cubicBezTo>
                      <a:cubicBezTo>
                        <a:pt x="352" y="3"/>
                        <a:pt x="347" y="5"/>
                        <a:pt x="342" y="7"/>
                      </a:cubicBezTo>
                      <a:cubicBezTo>
                        <a:pt x="338" y="9"/>
                        <a:pt x="334" y="12"/>
                        <a:pt x="331" y="16"/>
                      </a:cubicBezTo>
                      <a:cubicBezTo>
                        <a:pt x="329" y="19"/>
                        <a:pt x="327" y="23"/>
                        <a:pt x="327" y="27"/>
                      </a:cubicBezTo>
                      <a:cubicBezTo>
                        <a:pt x="327" y="31"/>
                        <a:pt x="328" y="34"/>
                        <a:pt x="330" y="37"/>
                      </a:cubicBezTo>
                      <a:cubicBezTo>
                        <a:pt x="332" y="40"/>
                        <a:pt x="334" y="42"/>
                        <a:pt x="337" y="44"/>
                      </a:cubicBezTo>
                      <a:cubicBezTo>
                        <a:pt x="340" y="46"/>
                        <a:pt x="344" y="48"/>
                        <a:pt x="348" y="50"/>
                      </a:cubicBezTo>
                      <a:cubicBezTo>
                        <a:pt x="352" y="52"/>
                        <a:pt x="357" y="54"/>
                        <a:pt x="362" y="55"/>
                      </a:cubicBezTo>
                      <a:cubicBezTo>
                        <a:pt x="366" y="57"/>
                        <a:pt x="370" y="59"/>
                        <a:pt x="374" y="60"/>
                      </a:cubicBezTo>
                      <a:cubicBezTo>
                        <a:pt x="378" y="62"/>
                        <a:pt x="382" y="63"/>
                        <a:pt x="385" y="65"/>
                      </a:cubicBezTo>
                      <a:cubicBezTo>
                        <a:pt x="387" y="66"/>
                        <a:pt x="390" y="68"/>
                        <a:pt x="391" y="70"/>
                      </a:cubicBezTo>
                      <a:cubicBezTo>
                        <a:pt x="393" y="72"/>
                        <a:pt x="394" y="74"/>
                        <a:pt x="394" y="77"/>
                      </a:cubicBezTo>
                      <a:cubicBezTo>
                        <a:pt x="394" y="82"/>
                        <a:pt x="391" y="86"/>
                        <a:pt x="386" y="88"/>
                      </a:cubicBezTo>
                      <a:cubicBezTo>
                        <a:pt x="382" y="91"/>
                        <a:pt x="374" y="92"/>
                        <a:pt x="364" y="92"/>
                      </a:cubicBezTo>
                      <a:cubicBezTo>
                        <a:pt x="361" y="92"/>
                        <a:pt x="358" y="92"/>
                        <a:pt x="355" y="92"/>
                      </a:cubicBezTo>
                      <a:cubicBezTo>
                        <a:pt x="351" y="91"/>
                        <a:pt x="348" y="91"/>
                        <a:pt x="344" y="90"/>
                      </a:cubicBezTo>
                      <a:cubicBezTo>
                        <a:pt x="341" y="89"/>
                        <a:pt x="338" y="88"/>
                        <a:pt x="335" y="87"/>
                      </a:cubicBezTo>
                      <a:cubicBezTo>
                        <a:pt x="332" y="86"/>
                        <a:pt x="329" y="85"/>
                        <a:pt x="327" y="84"/>
                      </a:cubicBezTo>
                      <a:lnTo>
                        <a:pt x="327" y="97"/>
                      </a:lnTo>
                      <a:cubicBezTo>
                        <a:pt x="329" y="98"/>
                        <a:pt x="331" y="99"/>
                        <a:pt x="334" y="100"/>
                      </a:cubicBezTo>
                      <a:cubicBezTo>
                        <a:pt x="337" y="100"/>
                        <a:pt x="340" y="101"/>
                        <a:pt x="344" y="101"/>
                      </a:cubicBezTo>
                      <a:cubicBezTo>
                        <a:pt x="347" y="102"/>
                        <a:pt x="350" y="102"/>
                        <a:pt x="354" y="102"/>
                      </a:cubicBezTo>
                      <a:cubicBezTo>
                        <a:pt x="357" y="103"/>
                        <a:pt x="359" y="103"/>
                        <a:pt x="362" y="103"/>
                      </a:cubicBezTo>
                      <a:cubicBezTo>
                        <a:pt x="368" y="103"/>
                        <a:pt x="374" y="102"/>
                        <a:pt x="380" y="101"/>
                      </a:cubicBezTo>
                      <a:cubicBezTo>
                        <a:pt x="386" y="100"/>
                        <a:pt x="391" y="99"/>
                        <a:pt x="396" y="97"/>
                      </a:cubicBezTo>
                      <a:cubicBezTo>
                        <a:pt x="401" y="95"/>
                        <a:pt x="404" y="92"/>
                        <a:pt x="407" y="89"/>
                      </a:cubicBezTo>
                      <a:cubicBezTo>
                        <a:pt x="410" y="85"/>
                        <a:pt x="411" y="81"/>
                        <a:pt x="411" y="76"/>
                      </a:cubicBezTo>
                      <a:cubicBezTo>
                        <a:pt x="411" y="73"/>
                        <a:pt x="410" y="69"/>
                        <a:pt x="408" y="66"/>
                      </a:cubicBezTo>
                      <a:cubicBezTo>
                        <a:pt x="406" y="64"/>
                        <a:pt x="403" y="61"/>
                        <a:pt x="400" y="59"/>
                      </a:cubicBezTo>
                      <a:cubicBezTo>
                        <a:pt x="397" y="56"/>
                        <a:pt x="393" y="54"/>
                        <a:pt x="388" y="52"/>
                      </a:cubicBezTo>
                      <a:cubicBezTo>
                        <a:pt x="384" y="50"/>
                        <a:pt x="379" y="49"/>
                        <a:pt x="374" y="47"/>
                      </a:cubicBezTo>
                      <a:cubicBezTo>
                        <a:pt x="369" y="45"/>
                        <a:pt x="365" y="44"/>
                        <a:pt x="361" y="42"/>
                      </a:cubicBezTo>
                      <a:cubicBezTo>
                        <a:pt x="358" y="41"/>
                        <a:pt x="355" y="39"/>
                        <a:pt x="352" y="38"/>
                      </a:cubicBezTo>
                      <a:cubicBezTo>
                        <a:pt x="349" y="36"/>
                        <a:pt x="347" y="35"/>
                        <a:pt x="346" y="33"/>
                      </a:cubicBezTo>
                      <a:cubicBezTo>
                        <a:pt x="345" y="31"/>
                        <a:pt x="344" y="29"/>
                        <a:pt x="344" y="26"/>
                      </a:cubicBezTo>
                      <a:cubicBezTo>
                        <a:pt x="344" y="23"/>
                        <a:pt x="345" y="21"/>
                        <a:pt x="347" y="19"/>
                      </a:cubicBezTo>
                      <a:cubicBezTo>
                        <a:pt x="348" y="17"/>
                        <a:pt x="351" y="16"/>
                        <a:pt x="354" y="15"/>
                      </a:cubicBezTo>
                      <a:cubicBezTo>
                        <a:pt x="356" y="13"/>
                        <a:pt x="359" y="13"/>
                        <a:pt x="363" y="12"/>
                      </a:cubicBezTo>
                      <a:cubicBezTo>
                        <a:pt x="367" y="12"/>
                        <a:pt x="370" y="11"/>
                        <a:pt x="374" y="11"/>
                      </a:cubicBezTo>
                      <a:cubicBezTo>
                        <a:pt x="386" y="11"/>
                        <a:pt x="397" y="13"/>
                        <a:pt x="405" y="17"/>
                      </a:cubicBezTo>
                      <a:lnTo>
                        <a:pt x="405" y="4"/>
                      </a:lnTo>
                      <a:cubicBezTo>
                        <a:pt x="399" y="2"/>
                        <a:pt x="389" y="1"/>
                        <a:pt x="375" y="1"/>
                      </a:cubicBezTo>
                      <a:close/>
                      <a:moveTo>
                        <a:pt x="1649" y="1"/>
                      </a:moveTo>
                      <a:cubicBezTo>
                        <a:pt x="1641" y="1"/>
                        <a:pt x="1634" y="2"/>
                        <a:pt x="1628" y="4"/>
                      </a:cubicBezTo>
                      <a:cubicBezTo>
                        <a:pt x="1623" y="7"/>
                        <a:pt x="1618" y="10"/>
                        <a:pt x="1614" y="14"/>
                      </a:cubicBezTo>
                      <a:cubicBezTo>
                        <a:pt x="1610" y="19"/>
                        <a:pt x="1607" y="24"/>
                        <a:pt x="1605" y="31"/>
                      </a:cubicBezTo>
                      <a:cubicBezTo>
                        <a:pt x="1603" y="38"/>
                        <a:pt x="1602" y="45"/>
                        <a:pt x="1602" y="54"/>
                      </a:cubicBezTo>
                      <a:cubicBezTo>
                        <a:pt x="1602" y="62"/>
                        <a:pt x="1603" y="69"/>
                        <a:pt x="1605" y="75"/>
                      </a:cubicBezTo>
                      <a:cubicBezTo>
                        <a:pt x="1607" y="81"/>
                        <a:pt x="1610" y="86"/>
                        <a:pt x="1613" y="90"/>
                      </a:cubicBezTo>
                      <a:cubicBezTo>
                        <a:pt x="1617" y="94"/>
                        <a:pt x="1622" y="97"/>
                        <a:pt x="1627" y="100"/>
                      </a:cubicBezTo>
                      <a:cubicBezTo>
                        <a:pt x="1632" y="102"/>
                        <a:pt x="1639" y="103"/>
                        <a:pt x="1646" y="103"/>
                      </a:cubicBezTo>
                      <a:cubicBezTo>
                        <a:pt x="1653" y="103"/>
                        <a:pt x="1659" y="102"/>
                        <a:pt x="1665" y="99"/>
                      </a:cubicBezTo>
                      <a:cubicBezTo>
                        <a:pt x="1671" y="97"/>
                        <a:pt x="1676" y="94"/>
                        <a:pt x="1680" y="89"/>
                      </a:cubicBezTo>
                      <a:cubicBezTo>
                        <a:pt x="1684" y="85"/>
                        <a:pt x="1687" y="80"/>
                        <a:pt x="1689" y="73"/>
                      </a:cubicBezTo>
                      <a:cubicBezTo>
                        <a:pt x="1691" y="67"/>
                        <a:pt x="1692" y="60"/>
                        <a:pt x="1692" y="51"/>
                      </a:cubicBezTo>
                      <a:cubicBezTo>
                        <a:pt x="1692" y="18"/>
                        <a:pt x="1678" y="1"/>
                        <a:pt x="1649" y="1"/>
                      </a:cubicBezTo>
                      <a:close/>
                      <a:moveTo>
                        <a:pt x="1751" y="1"/>
                      </a:moveTo>
                      <a:cubicBezTo>
                        <a:pt x="1743" y="1"/>
                        <a:pt x="1737" y="2"/>
                        <a:pt x="1731" y="3"/>
                      </a:cubicBezTo>
                      <a:cubicBezTo>
                        <a:pt x="1726" y="5"/>
                        <a:pt x="1721" y="7"/>
                        <a:pt x="1716" y="10"/>
                      </a:cubicBezTo>
                      <a:lnTo>
                        <a:pt x="1716" y="22"/>
                      </a:lnTo>
                      <a:cubicBezTo>
                        <a:pt x="1718" y="21"/>
                        <a:pt x="1721" y="19"/>
                        <a:pt x="1723" y="18"/>
                      </a:cubicBezTo>
                      <a:cubicBezTo>
                        <a:pt x="1726" y="16"/>
                        <a:pt x="1729" y="15"/>
                        <a:pt x="1731" y="14"/>
                      </a:cubicBezTo>
                      <a:cubicBezTo>
                        <a:pt x="1734" y="13"/>
                        <a:pt x="1737" y="12"/>
                        <a:pt x="1740" y="11"/>
                      </a:cubicBezTo>
                      <a:cubicBezTo>
                        <a:pt x="1743" y="11"/>
                        <a:pt x="1746" y="10"/>
                        <a:pt x="1749" y="10"/>
                      </a:cubicBezTo>
                      <a:cubicBezTo>
                        <a:pt x="1753" y="10"/>
                        <a:pt x="1756" y="11"/>
                        <a:pt x="1759" y="12"/>
                      </a:cubicBezTo>
                      <a:cubicBezTo>
                        <a:pt x="1762" y="12"/>
                        <a:pt x="1765" y="13"/>
                        <a:pt x="1767" y="15"/>
                      </a:cubicBezTo>
                      <a:cubicBezTo>
                        <a:pt x="1770" y="16"/>
                        <a:pt x="1771" y="18"/>
                        <a:pt x="1773" y="20"/>
                      </a:cubicBezTo>
                      <a:cubicBezTo>
                        <a:pt x="1774" y="23"/>
                        <a:pt x="1775" y="25"/>
                        <a:pt x="1775" y="28"/>
                      </a:cubicBezTo>
                      <a:cubicBezTo>
                        <a:pt x="1775" y="31"/>
                        <a:pt x="1774" y="34"/>
                        <a:pt x="1773" y="36"/>
                      </a:cubicBezTo>
                      <a:cubicBezTo>
                        <a:pt x="1773" y="38"/>
                        <a:pt x="1771" y="41"/>
                        <a:pt x="1769" y="43"/>
                      </a:cubicBezTo>
                      <a:cubicBezTo>
                        <a:pt x="1767" y="45"/>
                        <a:pt x="1764" y="48"/>
                        <a:pt x="1761" y="50"/>
                      </a:cubicBezTo>
                      <a:cubicBezTo>
                        <a:pt x="1757" y="53"/>
                        <a:pt x="1753" y="55"/>
                        <a:pt x="1748" y="58"/>
                      </a:cubicBezTo>
                      <a:cubicBezTo>
                        <a:pt x="1741" y="61"/>
                        <a:pt x="1735" y="64"/>
                        <a:pt x="1731" y="67"/>
                      </a:cubicBezTo>
                      <a:cubicBezTo>
                        <a:pt x="1726" y="70"/>
                        <a:pt x="1722" y="73"/>
                        <a:pt x="1719" y="76"/>
                      </a:cubicBezTo>
                      <a:cubicBezTo>
                        <a:pt x="1716" y="79"/>
                        <a:pt x="1714" y="82"/>
                        <a:pt x="1713" y="85"/>
                      </a:cubicBezTo>
                      <a:cubicBezTo>
                        <a:pt x="1711" y="88"/>
                        <a:pt x="1711" y="92"/>
                        <a:pt x="1711" y="96"/>
                      </a:cubicBezTo>
                      <a:lnTo>
                        <a:pt x="1711" y="101"/>
                      </a:lnTo>
                      <a:lnTo>
                        <a:pt x="1796" y="101"/>
                      </a:lnTo>
                      <a:lnTo>
                        <a:pt x="1796" y="91"/>
                      </a:lnTo>
                      <a:lnTo>
                        <a:pt x="1727" y="91"/>
                      </a:lnTo>
                      <a:cubicBezTo>
                        <a:pt x="1727" y="88"/>
                        <a:pt x="1728" y="86"/>
                        <a:pt x="1729" y="84"/>
                      </a:cubicBezTo>
                      <a:cubicBezTo>
                        <a:pt x="1730" y="82"/>
                        <a:pt x="1731" y="80"/>
                        <a:pt x="1734" y="78"/>
                      </a:cubicBezTo>
                      <a:cubicBezTo>
                        <a:pt x="1736" y="76"/>
                        <a:pt x="1740" y="74"/>
                        <a:pt x="1744" y="71"/>
                      </a:cubicBezTo>
                      <a:cubicBezTo>
                        <a:pt x="1748" y="69"/>
                        <a:pt x="1754" y="66"/>
                        <a:pt x="1760" y="63"/>
                      </a:cubicBezTo>
                      <a:cubicBezTo>
                        <a:pt x="1765" y="60"/>
                        <a:pt x="1770" y="58"/>
                        <a:pt x="1774" y="55"/>
                      </a:cubicBezTo>
                      <a:cubicBezTo>
                        <a:pt x="1778" y="52"/>
                        <a:pt x="1781" y="50"/>
                        <a:pt x="1783" y="47"/>
                      </a:cubicBezTo>
                      <a:cubicBezTo>
                        <a:pt x="1786" y="44"/>
                        <a:pt x="1788" y="41"/>
                        <a:pt x="1789" y="38"/>
                      </a:cubicBezTo>
                      <a:cubicBezTo>
                        <a:pt x="1790" y="35"/>
                        <a:pt x="1791" y="31"/>
                        <a:pt x="1791" y="27"/>
                      </a:cubicBezTo>
                      <a:cubicBezTo>
                        <a:pt x="1791" y="23"/>
                        <a:pt x="1790" y="19"/>
                        <a:pt x="1788" y="16"/>
                      </a:cubicBezTo>
                      <a:cubicBezTo>
                        <a:pt x="1786" y="13"/>
                        <a:pt x="1783" y="10"/>
                        <a:pt x="1779" y="8"/>
                      </a:cubicBezTo>
                      <a:cubicBezTo>
                        <a:pt x="1776" y="5"/>
                        <a:pt x="1772" y="4"/>
                        <a:pt x="1767" y="3"/>
                      </a:cubicBezTo>
                      <a:cubicBezTo>
                        <a:pt x="1762" y="1"/>
                        <a:pt x="1757" y="1"/>
                        <a:pt x="1751" y="1"/>
                      </a:cubicBezTo>
                      <a:close/>
                      <a:moveTo>
                        <a:pt x="704" y="3"/>
                      </a:moveTo>
                      <a:lnTo>
                        <a:pt x="704" y="13"/>
                      </a:lnTo>
                      <a:lnTo>
                        <a:pt x="773" y="13"/>
                      </a:lnTo>
                      <a:cubicBezTo>
                        <a:pt x="771" y="15"/>
                        <a:pt x="769" y="17"/>
                        <a:pt x="767" y="21"/>
                      </a:cubicBezTo>
                      <a:cubicBezTo>
                        <a:pt x="764" y="24"/>
                        <a:pt x="761" y="28"/>
                        <a:pt x="758" y="33"/>
                      </a:cubicBezTo>
                      <a:cubicBezTo>
                        <a:pt x="755" y="38"/>
                        <a:pt x="751" y="43"/>
                        <a:pt x="748" y="48"/>
                      </a:cubicBezTo>
                      <a:cubicBezTo>
                        <a:pt x="744" y="54"/>
                        <a:pt x="741" y="59"/>
                        <a:pt x="738" y="65"/>
                      </a:cubicBezTo>
                      <a:cubicBezTo>
                        <a:pt x="735" y="71"/>
                        <a:pt x="732" y="77"/>
                        <a:pt x="730" y="83"/>
                      </a:cubicBezTo>
                      <a:cubicBezTo>
                        <a:pt x="728" y="89"/>
                        <a:pt x="726" y="95"/>
                        <a:pt x="725" y="101"/>
                      </a:cubicBezTo>
                      <a:lnTo>
                        <a:pt x="742" y="101"/>
                      </a:lnTo>
                      <a:cubicBezTo>
                        <a:pt x="743" y="95"/>
                        <a:pt x="744" y="89"/>
                        <a:pt x="747" y="83"/>
                      </a:cubicBezTo>
                      <a:cubicBezTo>
                        <a:pt x="749" y="77"/>
                        <a:pt x="751" y="71"/>
                        <a:pt x="755" y="65"/>
                      </a:cubicBezTo>
                      <a:cubicBezTo>
                        <a:pt x="758" y="59"/>
                        <a:pt x="761" y="53"/>
                        <a:pt x="764" y="48"/>
                      </a:cubicBezTo>
                      <a:cubicBezTo>
                        <a:pt x="768" y="42"/>
                        <a:pt x="771" y="37"/>
                        <a:pt x="775" y="32"/>
                      </a:cubicBezTo>
                      <a:cubicBezTo>
                        <a:pt x="778" y="27"/>
                        <a:pt x="781" y="23"/>
                        <a:pt x="784" y="19"/>
                      </a:cubicBezTo>
                      <a:cubicBezTo>
                        <a:pt x="787" y="15"/>
                        <a:pt x="790" y="12"/>
                        <a:pt x="792" y="9"/>
                      </a:cubicBezTo>
                      <a:lnTo>
                        <a:pt x="792" y="3"/>
                      </a:lnTo>
                      <a:lnTo>
                        <a:pt x="704" y="3"/>
                      </a:lnTo>
                      <a:close/>
                      <a:moveTo>
                        <a:pt x="231" y="10"/>
                      </a:moveTo>
                      <a:lnTo>
                        <a:pt x="215" y="14"/>
                      </a:lnTo>
                      <a:lnTo>
                        <a:pt x="215" y="31"/>
                      </a:lnTo>
                      <a:lnTo>
                        <a:pt x="198" y="31"/>
                      </a:lnTo>
                      <a:lnTo>
                        <a:pt x="198" y="40"/>
                      </a:lnTo>
                      <a:lnTo>
                        <a:pt x="215" y="40"/>
                      </a:lnTo>
                      <a:lnTo>
                        <a:pt x="215" y="82"/>
                      </a:lnTo>
                      <a:cubicBezTo>
                        <a:pt x="215" y="96"/>
                        <a:pt x="224" y="103"/>
                        <a:pt x="241" y="103"/>
                      </a:cubicBezTo>
                      <a:cubicBezTo>
                        <a:pt x="247" y="103"/>
                        <a:pt x="252" y="102"/>
                        <a:pt x="256" y="100"/>
                      </a:cubicBezTo>
                      <a:lnTo>
                        <a:pt x="256" y="91"/>
                      </a:lnTo>
                      <a:cubicBezTo>
                        <a:pt x="253" y="92"/>
                        <a:pt x="250" y="93"/>
                        <a:pt x="246" y="93"/>
                      </a:cubicBezTo>
                      <a:cubicBezTo>
                        <a:pt x="240" y="93"/>
                        <a:pt x="237" y="92"/>
                        <a:pt x="234" y="90"/>
                      </a:cubicBezTo>
                      <a:cubicBezTo>
                        <a:pt x="232" y="88"/>
                        <a:pt x="231" y="85"/>
                        <a:pt x="231" y="80"/>
                      </a:cubicBezTo>
                      <a:lnTo>
                        <a:pt x="231" y="40"/>
                      </a:lnTo>
                      <a:lnTo>
                        <a:pt x="256" y="40"/>
                      </a:lnTo>
                      <a:lnTo>
                        <a:pt x="256" y="31"/>
                      </a:lnTo>
                      <a:lnTo>
                        <a:pt x="231" y="31"/>
                      </a:lnTo>
                      <a:lnTo>
                        <a:pt x="231" y="10"/>
                      </a:lnTo>
                      <a:close/>
                      <a:moveTo>
                        <a:pt x="1648" y="10"/>
                      </a:moveTo>
                      <a:cubicBezTo>
                        <a:pt x="1666" y="10"/>
                        <a:pt x="1676" y="24"/>
                        <a:pt x="1676" y="53"/>
                      </a:cubicBezTo>
                      <a:cubicBezTo>
                        <a:pt x="1676" y="80"/>
                        <a:pt x="1666" y="93"/>
                        <a:pt x="1647" y="93"/>
                      </a:cubicBezTo>
                      <a:cubicBezTo>
                        <a:pt x="1628" y="93"/>
                        <a:pt x="1618" y="80"/>
                        <a:pt x="1618" y="53"/>
                      </a:cubicBezTo>
                      <a:cubicBezTo>
                        <a:pt x="1618" y="25"/>
                        <a:pt x="1628" y="10"/>
                        <a:pt x="1648" y="10"/>
                      </a:cubicBezTo>
                      <a:close/>
                      <a:moveTo>
                        <a:pt x="145" y="29"/>
                      </a:moveTo>
                      <a:cubicBezTo>
                        <a:pt x="132" y="29"/>
                        <a:pt x="121" y="31"/>
                        <a:pt x="112" y="36"/>
                      </a:cubicBezTo>
                      <a:lnTo>
                        <a:pt x="112" y="47"/>
                      </a:lnTo>
                      <a:cubicBezTo>
                        <a:pt x="121" y="41"/>
                        <a:pt x="132" y="39"/>
                        <a:pt x="144" y="39"/>
                      </a:cubicBezTo>
                      <a:cubicBezTo>
                        <a:pt x="157" y="39"/>
                        <a:pt x="164" y="45"/>
                        <a:pt x="164" y="56"/>
                      </a:cubicBezTo>
                      <a:lnTo>
                        <a:pt x="135" y="59"/>
                      </a:lnTo>
                      <a:cubicBezTo>
                        <a:pt x="113" y="62"/>
                        <a:pt x="102" y="69"/>
                        <a:pt x="102" y="82"/>
                      </a:cubicBezTo>
                      <a:cubicBezTo>
                        <a:pt x="102" y="89"/>
                        <a:pt x="105" y="93"/>
                        <a:pt x="110" y="97"/>
                      </a:cubicBezTo>
                      <a:cubicBezTo>
                        <a:pt x="116" y="101"/>
                        <a:pt x="123" y="103"/>
                        <a:pt x="133" y="103"/>
                      </a:cubicBezTo>
                      <a:cubicBezTo>
                        <a:pt x="147" y="103"/>
                        <a:pt x="157" y="99"/>
                        <a:pt x="164" y="90"/>
                      </a:cubicBezTo>
                      <a:lnTo>
                        <a:pt x="164" y="90"/>
                      </a:lnTo>
                      <a:lnTo>
                        <a:pt x="164" y="101"/>
                      </a:lnTo>
                      <a:lnTo>
                        <a:pt x="180" y="101"/>
                      </a:lnTo>
                      <a:lnTo>
                        <a:pt x="180" y="55"/>
                      </a:lnTo>
                      <a:cubicBezTo>
                        <a:pt x="180" y="38"/>
                        <a:pt x="168" y="29"/>
                        <a:pt x="145" y="29"/>
                      </a:cubicBezTo>
                      <a:close/>
                      <a:moveTo>
                        <a:pt x="475" y="29"/>
                      </a:moveTo>
                      <a:cubicBezTo>
                        <a:pt x="462" y="29"/>
                        <a:pt x="451" y="33"/>
                        <a:pt x="443" y="39"/>
                      </a:cubicBezTo>
                      <a:cubicBezTo>
                        <a:pt x="434" y="46"/>
                        <a:pt x="430" y="55"/>
                        <a:pt x="430" y="66"/>
                      </a:cubicBezTo>
                      <a:cubicBezTo>
                        <a:pt x="430" y="78"/>
                        <a:pt x="434" y="87"/>
                        <a:pt x="442" y="93"/>
                      </a:cubicBezTo>
                      <a:cubicBezTo>
                        <a:pt x="450" y="100"/>
                        <a:pt x="461" y="103"/>
                        <a:pt x="474" y="103"/>
                      </a:cubicBezTo>
                      <a:cubicBezTo>
                        <a:pt x="489" y="103"/>
                        <a:pt x="500" y="101"/>
                        <a:pt x="509" y="96"/>
                      </a:cubicBezTo>
                      <a:lnTo>
                        <a:pt x="509" y="85"/>
                      </a:lnTo>
                      <a:cubicBezTo>
                        <a:pt x="500" y="91"/>
                        <a:pt x="489" y="93"/>
                        <a:pt x="478" y="93"/>
                      </a:cubicBezTo>
                      <a:cubicBezTo>
                        <a:pt x="468" y="93"/>
                        <a:pt x="461" y="91"/>
                        <a:pt x="455" y="87"/>
                      </a:cubicBezTo>
                      <a:cubicBezTo>
                        <a:pt x="449" y="83"/>
                        <a:pt x="446" y="77"/>
                        <a:pt x="446" y="69"/>
                      </a:cubicBezTo>
                      <a:lnTo>
                        <a:pt x="516" y="69"/>
                      </a:lnTo>
                      <a:lnTo>
                        <a:pt x="516" y="63"/>
                      </a:lnTo>
                      <a:cubicBezTo>
                        <a:pt x="516" y="52"/>
                        <a:pt x="512" y="44"/>
                        <a:pt x="505" y="38"/>
                      </a:cubicBezTo>
                      <a:cubicBezTo>
                        <a:pt x="498" y="32"/>
                        <a:pt x="488" y="29"/>
                        <a:pt x="475" y="29"/>
                      </a:cubicBezTo>
                      <a:close/>
                      <a:moveTo>
                        <a:pt x="590" y="29"/>
                      </a:moveTo>
                      <a:cubicBezTo>
                        <a:pt x="575" y="29"/>
                        <a:pt x="564" y="34"/>
                        <a:pt x="556" y="43"/>
                      </a:cubicBezTo>
                      <a:lnTo>
                        <a:pt x="556" y="43"/>
                      </a:lnTo>
                      <a:lnTo>
                        <a:pt x="556" y="31"/>
                      </a:lnTo>
                      <a:lnTo>
                        <a:pt x="540" y="31"/>
                      </a:lnTo>
                      <a:lnTo>
                        <a:pt x="540" y="134"/>
                      </a:lnTo>
                      <a:lnTo>
                        <a:pt x="556" y="134"/>
                      </a:lnTo>
                      <a:lnTo>
                        <a:pt x="556" y="91"/>
                      </a:lnTo>
                      <a:lnTo>
                        <a:pt x="556" y="91"/>
                      </a:lnTo>
                      <a:cubicBezTo>
                        <a:pt x="563" y="99"/>
                        <a:pt x="573" y="103"/>
                        <a:pt x="586" y="103"/>
                      </a:cubicBezTo>
                      <a:cubicBezTo>
                        <a:pt x="600" y="103"/>
                        <a:pt x="611" y="99"/>
                        <a:pt x="619" y="92"/>
                      </a:cubicBezTo>
                      <a:cubicBezTo>
                        <a:pt x="627" y="85"/>
                        <a:pt x="631" y="76"/>
                        <a:pt x="631" y="64"/>
                      </a:cubicBezTo>
                      <a:cubicBezTo>
                        <a:pt x="631" y="53"/>
                        <a:pt x="627" y="45"/>
                        <a:pt x="620" y="39"/>
                      </a:cubicBezTo>
                      <a:cubicBezTo>
                        <a:pt x="613" y="32"/>
                        <a:pt x="603" y="29"/>
                        <a:pt x="590" y="29"/>
                      </a:cubicBezTo>
                      <a:close/>
                      <a:moveTo>
                        <a:pt x="475" y="39"/>
                      </a:moveTo>
                      <a:cubicBezTo>
                        <a:pt x="483" y="39"/>
                        <a:pt x="489" y="40"/>
                        <a:pt x="493" y="44"/>
                      </a:cubicBezTo>
                      <a:cubicBezTo>
                        <a:pt x="497" y="48"/>
                        <a:pt x="500" y="53"/>
                        <a:pt x="500" y="59"/>
                      </a:cubicBezTo>
                      <a:lnTo>
                        <a:pt x="446" y="59"/>
                      </a:lnTo>
                      <a:cubicBezTo>
                        <a:pt x="447" y="53"/>
                        <a:pt x="451" y="48"/>
                        <a:pt x="456" y="44"/>
                      </a:cubicBezTo>
                      <a:cubicBezTo>
                        <a:pt x="461" y="40"/>
                        <a:pt x="467" y="39"/>
                        <a:pt x="475" y="39"/>
                      </a:cubicBezTo>
                      <a:close/>
                      <a:moveTo>
                        <a:pt x="586" y="39"/>
                      </a:moveTo>
                      <a:cubicBezTo>
                        <a:pt x="595" y="39"/>
                        <a:pt x="602" y="41"/>
                        <a:pt x="607" y="45"/>
                      </a:cubicBezTo>
                      <a:cubicBezTo>
                        <a:pt x="612" y="50"/>
                        <a:pt x="615" y="56"/>
                        <a:pt x="615" y="64"/>
                      </a:cubicBezTo>
                      <a:cubicBezTo>
                        <a:pt x="615" y="73"/>
                        <a:pt x="612" y="80"/>
                        <a:pt x="606" y="85"/>
                      </a:cubicBezTo>
                      <a:cubicBezTo>
                        <a:pt x="601" y="91"/>
                        <a:pt x="593" y="93"/>
                        <a:pt x="584" y="93"/>
                      </a:cubicBezTo>
                      <a:cubicBezTo>
                        <a:pt x="576" y="93"/>
                        <a:pt x="569" y="91"/>
                        <a:pt x="564" y="87"/>
                      </a:cubicBezTo>
                      <a:cubicBezTo>
                        <a:pt x="558" y="83"/>
                        <a:pt x="556" y="78"/>
                        <a:pt x="556" y="72"/>
                      </a:cubicBezTo>
                      <a:lnTo>
                        <a:pt x="556" y="63"/>
                      </a:lnTo>
                      <a:cubicBezTo>
                        <a:pt x="556" y="56"/>
                        <a:pt x="559" y="50"/>
                        <a:pt x="564" y="45"/>
                      </a:cubicBezTo>
                      <a:cubicBezTo>
                        <a:pt x="570" y="41"/>
                        <a:pt x="577" y="39"/>
                        <a:pt x="586" y="39"/>
                      </a:cubicBezTo>
                      <a:close/>
                      <a:moveTo>
                        <a:pt x="164" y="66"/>
                      </a:moveTo>
                      <a:lnTo>
                        <a:pt x="164" y="73"/>
                      </a:lnTo>
                      <a:cubicBezTo>
                        <a:pt x="164" y="79"/>
                        <a:pt x="162" y="83"/>
                        <a:pt x="156" y="87"/>
                      </a:cubicBezTo>
                      <a:cubicBezTo>
                        <a:pt x="151" y="91"/>
                        <a:pt x="145" y="93"/>
                        <a:pt x="137" y="93"/>
                      </a:cubicBezTo>
                      <a:cubicBezTo>
                        <a:pt x="131" y="93"/>
                        <a:pt x="127" y="92"/>
                        <a:pt x="123" y="90"/>
                      </a:cubicBezTo>
                      <a:cubicBezTo>
                        <a:pt x="120" y="88"/>
                        <a:pt x="118" y="85"/>
                        <a:pt x="118" y="82"/>
                      </a:cubicBezTo>
                      <a:cubicBezTo>
                        <a:pt x="118" y="77"/>
                        <a:pt x="120" y="74"/>
                        <a:pt x="124" y="72"/>
                      </a:cubicBezTo>
                      <a:cubicBezTo>
                        <a:pt x="127" y="70"/>
                        <a:pt x="133" y="69"/>
                        <a:pt x="140" y="68"/>
                      </a:cubicBezTo>
                      <a:lnTo>
                        <a:pt x="164" y="66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65" name="Date">
                  <a:extLst>
                    <a:ext uri="{FF2B5EF4-FFF2-40B4-BE49-F238E27FC236}">
                      <a16:creationId xmlns:a16="http://schemas.microsoft.com/office/drawing/2014/main" id="{E48407AF-29F0-46D4-93E9-F42A6418463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81325" y="2759075"/>
                  <a:ext cx="1462088" cy="65088"/>
                </a:xfrm>
                <a:custGeom>
                  <a:avLst/>
                  <a:gdLst>
                    <a:gd name="T0" fmla="*/ 454 w 1918"/>
                    <a:gd name="T1" fmla="*/ 17 h 85"/>
                    <a:gd name="T2" fmla="*/ 501 w 1918"/>
                    <a:gd name="T3" fmla="*/ 38 h 85"/>
                    <a:gd name="T4" fmla="*/ 491 w 1918"/>
                    <a:gd name="T5" fmla="*/ 59 h 85"/>
                    <a:gd name="T6" fmla="*/ 454 w 1918"/>
                    <a:gd name="T7" fmla="*/ 62 h 85"/>
                    <a:gd name="T8" fmla="*/ 507 w 1918"/>
                    <a:gd name="T9" fmla="*/ 64 h 85"/>
                    <a:gd name="T10" fmla="*/ 527 w 1918"/>
                    <a:gd name="T11" fmla="*/ 37 h 85"/>
                    <a:gd name="T12" fmla="*/ 473 w 1918"/>
                    <a:gd name="T13" fmla="*/ 21 h 85"/>
                    <a:gd name="T14" fmla="*/ 500 w 1918"/>
                    <a:gd name="T15" fmla="*/ 7 h 85"/>
                    <a:gd name="T16" fmla="*/ 852 w 1918"/>
                    <a:gd name="T17" fmla="*/ 2 h 85"/>
                    <a:gd name="T18" fmla="*/ 861 w 1918"/>
                    <a:gd name="T19" fmla="*/ 7 h 85"/>
                    <a:gd name="T20" fmla="*/ 895 w 1918"/>
                    <a:gd name="T21" fmla="*/ 18 h 85"/>
                    <a:gd name="T22" fmla="*/ 851 w 1918"/>
                    <a:gd name="T23" fmla="*/ 43 h 85"/>
                    <a:gd name="T24" fmla="*/ 917 w 1918"/>
                    <a:gd name="T25" fmla="*/ 64 h 85"/>
                    <a:gd name="T26" fmla="*/ 864 w 1918"/>
                    <a:gd name="T27" fmla="*/ 45 h 85"/>
                    <a:gd name="T28" fmla="*/ 911 w 1918"/>
                    <a:gd name="T29" fmla="*/ 17 h 85"/>
                    <a:gd name="T30" fmla="*/ 1288 w 1918"/>
                    <a:gd name="T31" fmla="*/ 0 h 85"/>
                    <a:gd name="T32" fmla="*/ 1235 w 1918"/>
                    <a:gd name="T33" fmla="*/ 49 h 85"/>
                    <a:gd name="T34" fmla="*/ 1307 w 1918"/>
                    <a:gd name="T35" fmla="*/ 59 h 85"/>
                    <a:gd name="T36" fmla="*/ 1296 w 1918"/>
                    <a:gd name="T37" fmla="*/ 26 h 85"/>
                    <a:gd name="T38" fmla="*/ 1259 w 1918"/>
                    <a:gd name="T39" fmla="*/ 14 h 85"/>
                    <a:gd name="T40" fmla="*/ 1288 w 1918"/>
                    <a:gd name="T41" fmla="*/ 0 h 85"/>
                    <a:gd name="T42" fmla="*/ 15 w 1918"/>
                    <a:gd name="T43" fmla="*/ 10 h 85"/>
                    <a:gd name="T44" fmla="*/ 122 w 1918"/>
                    <a:gd name="T45" fmla="*/ 16 h 85"/>
                    <a:gd name="T46" fmla="*/ 142 w 1918"/>
                    <a:gd name="T47" fmla="*/ 64 h 85"/>
                    <a:gd name="T48" fmla="*/ 71 w 1918"/>
                    <a:gd name="T49" fmla="*/ 53 h 85"/>
                    <a:gd name="T50" fmla="*/ 1732 w 1918"/>
                    <a:gd name="T51" fmla="*/ 33 h 85"/>
                    <a:gd name="T52" fmla="*/ 1782 w 1918"/>
                    <a:gd name="T53" fmla="*/ 36 h 85"/>
                    <a:gd name="T54" fmla="*/ 1759 w 1918"/>
                    <a:gd name="T55" fmla="*/ 59 h 85"/>
                    <a:gd name="T56" fmla="*/ 1794 w 1918"/>
                    <a:gd name="T57" fmla="*/ 60 h 85"/>
                    <a:gd name="T58" fmla="*/ 1781 w 1918"/>
                    <a:gd name="T59" fmla="*/ 27 h 85"/>
                    <a:gd name="T60" fmla="*/ 1801 w 1918"/>
                    <a:gd name="T61" fmla="*/ 8 h 85"/>
                    <a:gd name="T62" fmla="*/ 1900 w 1918"/>
                    <a:gd name="T63" fmla="*/ 8 h 85"/>
                    <a:gd name="T64" fmla="*/ 1856 w 1918"/>
                    <a:gd name="T65" fmla="*/ 53 h 85"/>
                    <a:gd name="T66" fmla="*/ 1891 w 1918"/>
                    <a:gd name="T67" fmla="*/ 30 h 85"/>
                    <a:gd name="T68" fmla="*/ 1830 w 1918"/>
                    <a:gd name="T69" fmla="*/ 2 h 85"/>
                    <a:gd name="T70" fmla="*/ 217 w 1918"/>
                    <a:gd name="T71" fmla="*/ 65 h 85"/>
                    <a:gd name="T72" fmla="*/ 340 w 1918"/>
                    <a:gd name="T73" fmla="*/ 18 h 85"/>
                    <a:gd name="T74" fmla="*/ 292 w 1918"/>
                    <a:gd name="T75" fmla="*/ 64 h 85"/>
                    <a:gd name="T76" fmla="*/ 358 w 1918"/>
                    <a:gd name="T77" fmla="*/ 39 h 85"/>
                    <a:gd name="T78" fmla="*/ 340 w 1918"/>
                    <a:gd name="T79" fmla="*/ 18 h 85"/>
                    <a:gd name="T80" fmla="*/ 601 w 1918"/>
                    <a:gd name="T81" fmla="*/ 65 h 85"/>
                    <a:gd name="T82" fmla="*/ 573 w 1918"/>
                    <a:gd name="T83" fmla="*/ 44 h 85"/>
                    <a:gd name="T84" fmla="*/ 717 w 1918"/>
                    <a:gd name="T85" fmla="*/ 18 h 85"/>
                    <a:gd name="T86" fmla="*/ 666 w 1918"/>
                    <a:gd name="T87" fmla="*/ 85 h 85"/>
                    <a:gd name="T88" fmla="*/ 745 w 1918"/>
                    <a:gd name="T89" fmla="*/ 59 h 85"/>
                    <a:gd name="T90" fmla="*/ 242 w 1918"/>
                    <a:gd name="T91" fmla="*/ 29 h 85"/>
                    <a:gd name="T92" fmla="*/ 185 w 1918"/>
                    <a:gd name="T93" fmla="*/ 42 h 85"/>
                    <a:gd name="T94" fmla="*/ 626 w 1918"/>
                    <a:gd name="T95" fmla="*/ 38 h 85"/>
                    <a:gd name="T96" fmla="*/ 734 w 1918"/>
                    <a:gd name="T97" fmla="*/ 29 h 85"/>
                    <a:gd name="T98" fmla="*/ 682 w 1918"/>
                    <a:gd name="T99" fmla="*/ 46 h 85"/>
                    <a:gd name="T100" fmla="*/ 1288 w 1918"/>
                    <a:gd name="T101" fmla="*/ 32 h 85"/>
                    <a:gd name="T102" fmla="*/ 1296 w 1918"/>
                    <a:gd name="T103" fmla="*/ 55 h 85"/>
                    <a:gd name="T104" fmla="*/ 1251 w 1918"/>
                    <a:gd name="T105" fmla="*/ 50 h 85"/>
                    <a:gd name="T106" fmla="*/ 1276 w 1918"/>
                    <a:gd name="T107" fmla="*/ 31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918" h="85">
                      <a:moveTo>
                        <a:pt x="502" y="0"/>
                      </a:moveTo>
                      <a:cubicBezTo>
                        <a:pt x="496" y="0"/>
                        <a:pt x="490" y="1"/>
                        <a:pt x="484" y="1"/>
                      </a:cubicBezTo>
                      <a:cubicBezTo>
                        <a:pt x="478" y="2"/>
                        <a:pt x="473" y="3"/>
                        <a:pt x="469" y="5"/>
                      </a:cubicBezTo>
                      <a:cubicBezTo>
                        <a:pt x="464" y="6"/>
                        <a:pt x="461" y="8"/>
                        <a:pt x="458" y="10"/>
                      </a:cubicBezTo>
                      <a:cubicBezTo>
                        <a:pt x="455" y="12"/>
                        <a:pt x="454" y="14"/>
                        <a:pt x="454" y="17"/>
                      </a:cubicBezTo>
                      <a:cubicBezTo>
                        <a:pt x="454" y="20"/>
                        <a:pt x="455" y="22"/>
                        <a:pt x="456" y="23"/>
                      </a:cubicBezTo>
                      <a:cubicBezTo>
                        <a:pt x="458" y="25"/>
                        <a:pt x="461" y="27"/>
                        <a:pt x="464" y="28"/>
                      </a:cubicBezTo>
                      <a:cubicBezTo>
                        <a:pt x="467" y="29"/>
                        <a:pt x="470" y="31"/>
                        <a:pt x="475" y="32"/>
                      </a:cubicBezTo>
                      <a:cubicBezTo>
                        <a:pt x="479" y="33"/>
                        <a:pt x="483" y="34"/>
                        <a:pt x="488" y="35"/>
                      </a:cubicBezTo>
                      <a:cubicBezTo>
                        <a:pt x="493" y="36"/>
                        <a:pt x="497" y="37"/>
                        <a:pt x="501" y="38"/>
                      </a:cubicBezTo>
                      <a:cubicBezTo>
                        <a:pt x="505" y="39"/>
                        <a:pt x="508" y="40"/>
                        <a:pt x="511" y="41"/>
                      </a:cubicBezTo>
                      <a:cubicBezTo>
                        <a:pt x="514" y="42"/>
                        <a:pt x="516" y="43"/>
                        <a:pt x="518" y="44"/>
                      </a:cubicBezTo>
                      <a:cubicBezTo>
                        <a:pt x="520" y="46"/>
                        <a:pt x="520" y="47"/>
                        <a:pt x="520" y="49"/>
                      </a:cubicBezTo>
                      <a:cubicBezTo>
                        <a:pt x="520" y="52"/>
                        <a:pt x="518" y="54"/>
                        <a:pt x="513" y="56"/>
                      </a:cubicBezTo>
                      <a:cubicBezTo>
                        <a:pt x="508" y="58"/>
                        <a:pt x="501" y="59"/>
                        <a:pt x="491" y="59"/>
                      </a:cubicBezTo>
                      <a:cubicBezTo>
                        <a:pt x="488" y="59"/>
                        <a:pt x="485" y="59"/>
                        <a:pt x="481" y="58"/>
                      </a:cubicBezTo>
                      <a:cubicBezTo>
                        <a:pt x="478" y="58"/>
                        <a:pt x="474" y="58"/>
                        <a:pt x="471" y="57"/>
                      </a:cubicBezTo>
                      <a:cubicBezTo>
                        <a:pt x="468" y="57"/>
                        <a:pt x="464" y="56"/>
                        <a:pt x="461" y="55"/>
                      </a:cubicBezTo>
                      <a:cubicBezTo>
                        <a:pt x="458" y="55"/>
                        <a:pt x="456" y="54"/>
                        <a:pt x="454" y="53"/>
                      </a:cubicBezTo>
                      <a:lnTo>
                        <a:pt x="454" y="62"/>
                      </a:lnTo>
                      <a:cubicBezTo>
                        <a:pt x="455" y="62"/>
                        <a:pt x="458" y="63"/>
                        <a:pt x="461" y="63"/>
                      </a:cubicBezTo>
                      <a:cubicBezTo>
                        <a:pt x="464" y="64"/>
                        <a:pt x="467" y="64"/>
                        <a:pt x="470" y="64"/>
                      </a:cubicBezTo>
                      <a:cubicBezTo>
                        <a:pt x="474" y="65"/>
                        <a:pt x="477" y="65"/>
                        <a:pt x="480" y="65"/>
                      </a:cubicBezTo>
                      <a:cubicBezTo>
                        <a:pt x="483" y="65"/>
                        <a:pt x="486" y="65"/>
                        <a:pt x="488" y="65"/>
                      </a:cubicBezTo>
                      <a:cubicBezTo>
                        <a:pt x="495" y="65"/>
                        <a:pt x="501" y="65"/>
                        <a:pt x="507" y="64"/>
                      </a:cubicBezTo>
                      <a:cubicBezTo>
                        <a:pt x="513" y="64"/>
                        <a:pt x="518" y="63"/>
                        <a:pt x="523" y="61"/>
                      </a:cubicBezTo>
                      <a:cubicBezTo>
                        <a:pt x="527" y="60"/>
                        <a:pt x="531" y="58"/>
                        <a:pt x="533" y="56"/>
                      </a:cubicBezTo>
                      <a:cubicBezTo>
                        <a:pt x="536" y="54"/>
                        <a:pt x="537" y="51"/>
                        <a:pt x="537" y="48"/>
                      </a:cubicBezTo>
                      <a:cubicBezTo>
                        <a:pt x="537" y="46"/>
                        <a:pt x="536" y="44"/>
                        <a:pt x="534" y="42"/>
                      </a:cubicBezTo>
                      <a:cubicBezTo>
                        <a:pt x="533" y="40"/>
                        <a:pt x="530" y="39"/>
                        <a:pt x="527" y="37"/>
                      </a:cubicBezTo>
                      <a:cubicBezTo>
                        <a:pt x="523" y="36"/>
                        <a:pt x="519" y="34"/>
                        <a:pt x="515" y="33"/>
                      </a:cubicBezTo>
                      <a:cubicBezTo>
                        <a:pt x="510" y="32"/>
                        <a:pt x="506" y="31"/>
                        <a:pt x="501" y="30"/>
                      </a:cubicBezTo>
                      <a:cubicBezTo>
                        <a:pt x="496" y="29"/>
                        <a:pt x="492" y="28"/>
                        <a:pt x="488" y="27"/>
                      </a:cubicBezTo>
                      <a:cubicBezTo>
                        <a:pt x="484" y="26"/>
                        <a:pt x="481" y="25"/>
                        <a:pt x="479" y="24"/>
                      </a:cubicBezTo>
                      <a:cubicBezTo>
                        <a:pt x="476" y="23"/>
                        <a:pt x="474" y="22"/>
                        <a:pt x="473" y="21"/>
                      </a:cubicBezTo>
                      <a:cubicBezTo>
                        <a:pt x="471" y="20"/>
                        <a:pt x="471" y="18"/>
                        <a:pt x="471" y="17"/>
                      </a:cubicBezTo>
                      <a:cubicBezTo>
                        <a:pt x="471" y="15"/>
                        <a:pt x="472" y="13"/>
                        <a:pt x="473" y="12"/>
                      </a:cubicBezTo>
                      <a:cubicBezTo>
                        <a:pt x="475" y="11"/>
                        <a:pt x="477" y="10"/>
                        <a:pt x="480" y="9"/>
                      </a:cubicBezTo>
                      <a:cubicBezTo>
                        <a:pt x="483" y="8"/>
                        <a:pt x="486" y="8"/>
                        <a:pt x="490" y="8"/>
                      </a:cubicBezTo>
                      <a:cubicBezTo>
                        <a:pt x="493" y="7"/>
                        <a:pt x="497" y="7"/>
                        <a:pt x="500" y="7"/>
                      </a:cubicBezTo>
                      <a:cubicBezTo>
                        <a:pt x="513" y="7"/>
                        <a:pt x="523" y="8"/>
                        <a:pt x="532" y="11"/>
                      </a:cubicBezTo>
                      <a:lnTo>
                        <a:pt x="532" y="3"/>
                      </a:lnTo>
                      <a:cubicBezTo>
                        <a:pt x="525" y="1"/>
                        <a:pt x="515" y="0"/>
                        <a:pt x="502" y="0"/>
                      </a:cubicBezTo>
                      <a:close/>
                      <a:moveTo>
                        <a:pt x="872" y="0"/>
                      </a:moveTo>
                      <a:cubicBezTo>
                        <a:pt x="864" y="0"/>
                        <a:pt x="857" y="1"/>
                        <a:pt x="852" y="2"/>
                      </a:cubicBezTo>
                      <a:cubicBezTo>
                        <a:pt x="846" y="3"/>
                        <a:pt x="841" y="5"/>
                        <a:pt x="837" y="6"/>
                      </a:cubicBezTo>
                      <a:lnTo>
                        <a:pt x="837" y="14"/>
                      </a:lnTo>
                      <a:cubicBezTo>
                        <a:pt x="839" y="13"/>
                        <a:pt x="841" y="12"/>
                        <a:pt x="844" y="11"/>
                      </a:cubicBezTo>
                      <a:cubicBezTo>
                        <a:pt x="847" y="10"/>
                        <a:pt x="849" y="9"/>
                        <a:pt x="852" y="9"/>
                      </a:cubicBezTo>
                      <a:cubicBezTo>
                        <a:pt x="855" y="8"/>
                        <a:pt x="858" y="7"/>
                        <a:pt x="861" y="7"/>
                      </a:cubicBezTo>
                      <a:cubicBezTo>
                        <a:pt x="864" y="7"/>
                        <a:pt x="867" y="7"/>
                        <a:pt x="870" y="7"/>
                      </a:cubicBezTo>
                      <a:cubicBezTo>
                        <a:pt x="873" y="7"/>
                        <a:pt x="877" y="7"/>
                        <a:pt x="880" y="7"/>
                      </a:cubicBezTo>
                      <a:cubicBezTo>
                        <a:pt x="883" y="8"/>
                        <a:pt x="886" y="8"/>
                        <a:pt x="888" y="9"/>
                      </a:cubicBezTo>
                      <a:cubicBezTo>
                        <a:pt x="890" y="10"/>
                        <a:pt x="892" y="11"/>
                        <a:pt x="893" y="13"/>
                      </a:cubicBezTo>
                      <a:cubicBezTo>
                        <a:pt x="895" y="14"/>
                        <a:pt x="895" y="16"/>
                        <a:pt x="895" y="18"/>
                      </a:cubicBezTo>
                      <a:cubicBezTo>
                        <a:pt x="895" y="20"/>
                        <a:pt x="895" y="21"/>
                        <a:pt x="894" y="23"/>
                      </a:cubicBezTo>
                      <a:cubicBezTo>
                        <a:pt x="893" y="24"/>
                        <a:pt x="892" y="26"/>
                        <a:pt x="890" y="27"/>
                      </a:cubicBezTo>
                      <a:cubicBezTo>
                        <a:pt x="888" y="29"/>
                        <a:pt x="885" y="30"/>
                        <a:pt x="881" y="32"/>
                      </a:cubicBezTo>
                      <a:cubicBezTo>
                        <a:pt x="878" y="33"/>
                        <a:pt x="874" y="35"/>
                        <a:pt x="869" y="37"/>
                      </a:cubicBezTo>
                      <a:cubicBezTo>
                        <a:pt x="862" y="39"/>
                        <a:pt x="856" y="41"/>
                        <a:pt x="851" y="43"/>
                      </a:cubicBezTo>
                      <a:cubicBezTo>
                        <a:pt x="846" y="45"/>
                        <a:pt x="843" y="46"/>
                        <a:pt x="840" y="48"/>
                      </a:cubicBezTo>
                      <a:cubicBezTo>
                        <a:pt x="837" y="50"/>
                        <a:pt x="834" y="52"/>
                        <a:pt x="833" y="54"/>
                      </a:cubicBezTo>
                      <a:cubicBezTo>
                        <a:pt x="832" y="56"/>
                        <a:pt x="831" y="58"/>
                        <a:pt x="831" y="61"/>
                      </a:cubicBezTo>
                      <a:lnTo>
                        <a:pt x="831" y="64"/>
                      </a:lnTo>
                      <a:lnTo>
                        <a:pt x="917" y="64"/>
                      </a:lnTo>
                      <a:lnTo>
                        <a:pt x="917" y="58"/>
                      </a:lnTo>
                      <a:lnTo>
                        <a:pt x="848" y="58"/>
                      </a:lnTo>
                      <a:cubicBezTo>
                        <a:pt x="848" y="56"/>
                        <a:pt x="848" y="55"/>
                        <a:pt x="849" y="53"/>
                      </a:cubicBezTo>
                      <a:cubicBezTo>
                        <a:pt x="850" y="52"/>
                        <a:pt x="852" y="51"/>
                        <a:pt x="854" y="49"/>
                      </a:cubicBezTo>
                      <a:cubicBezTo>
                        <a:pt x="857" y="48"/>
                        <a:pt x="860" y="47"/>
                        <a:pt x="864" y="45"/>
                      </a:cubicBezTo>
                      <a:cubicBezTo>
                        <a:pt x="869" y="44"/>
                        <a:pt x="874" y="42"/>
                        <a:pt x="881" y="40"/>
                      </a:cubicBezTo>
                      <a:cubicBezTo>
                        <a:pt x="886" y="38"/>
                        <a:pt x="890" y="37"/>
                        <a:pt x="894" y="35"/>
                      </a:cubicBezTo>
                      <a:cubicBezTo>
                        <a:pt x="898" y="33"/>
                        <a:pt x="901" y="32"/>
                        <a:pt x="904" y="30"/>
                      </a:cubicBezTo>
                      <a:cubicBezTo>
                        <a:pt x="906" y="28"/>
                        <a:pt x="908" y="26"/>
                        <a:pt x="909" y="24"/>
                      </a:cubicBezTo>
                      <a:cubicBezTo>
                        <a:pt x="911" y="22"/>
                        <a:pt x="911" y="20"/>
                        <a:pt x="911" y="17"/>
                      </a:cubicBezTo>
                      <a:cubicBezTo>
                        <a:pt x="911" y="15"/>
                        <a:pt x="910" y="12"/>
                        <a:pt x="908" y="10"/>
                      </a:cubicBezTo>
                      <a:cubicBezTo>
                        <a:pt x="906" y="8"/>
                        <a:pt x="904" y="6"/>
                        <a:pt x="900" y="5"/>
                      </a:cubicBezTo>
                      <a:cubicBezTo>
                        <a:pt x="896" y="3"/>
                        <a:pt x="892" y="2"/>
                        <a:pt x="887" y="2"/>
                      </a:cubicBezTo>
                      <a:cubicBezTo>
                        <a:pt x="883" y="1"/>
                        <a:pt x="877" y="0"/>
                        <a:pt x="872" y="0"/>
                      </a:cubicBezTo>
                      <a:close/>
                      <a:moveTo>
                        <a:pt x="1288" y="0"/>
                      </a:moveTo>
                      <a:cubicBezTo>
                        <a:pt x="1279" y="0"/>
                        <a:pt x="1272" y="1"/>
                        <a:pt x="1265" y="3"/>
                      </a:cubicBezTo>
                      <a:cubicBezTo>
                        <a:pt x="1258" y="5"/>
                        <a:pt x="1252" y="7"/>
                        <a:pt x="1247" y="10"/>
                      </a:cubicBezTo>
                      <a:cubicBezTo>
                        <a:pt x="1242" y="14"/>
                        <a:pt x="1238" y="17"/>
                        <a:pt x="1235" y="22"/>
                      </a:cubicBezTo>
                      <a:cubicBezTo>
                        <a:pt x="1233" y="26"/>
                        <a:pt x="1232" y="31"/>
                        <a:pt x="1232" y="37"/>
                      </a:cubicBezTo>
                      <a:cubicBezTo>
                        <a:pt x="1232" y="41"/>
                        <a:pt x="1233" y="45"/>
                        <a:pt x="1235" y="49"/>
                      </a:cubicBezTo>
                      <a:cubicBezTo>
                        <a:pt x="1237" y="52"/>
                        <a:pt x="1239" y="55"/>
                        <a:pt x="1243" y="58"/>
                      </a:cubicBezTo>
                      <a:cubicBezTo>
                        <a:pt x="1247" y="60"/>
                        <a:pt x="1252" y="62"/>
                        <a:pt x="1257" y="63"/>
                      </a:cubicBezTo>
                      <a:cubicBezTo>
                        <a:pt x="1263" y="65"/>
                        <a:pt x="1269" y="65"/>
                        <a:pt x="1276" y="65"/>
                      </a:cubicBezTo>
                      <a:cubicBezTo>
                        <a:pt x="1282" y="65"/>
                        <a:pt x="1288" y="65"/>
                        <a:pt x="1293" y="64"/>
                      </a:cubicBezTo>
                      <a:cubicBezTo>
                        <a:pt x="1299" y="63"/>
                        <a:pt x="1303" y="61"/>
                        <a:pt x="1307" y="59"/>
                      </a:cubicBezTo>
                      <a:cubicBezTo>
                        <a:pt x="1311" y="58"/>
                        <a:pt x="1314" y="55"/>
                        <a:pt x="1316" y="53"/>
                      </a:cubicBezTo>
                      <a:cubicBezTo>
                        <a:pt x="1318" y="50"/>
                        <a:pt x="1319" y="47"/>
                        <a:pt x="1319" y="44"/>
                      </a:cubicBezTo>
                      <a:cubicBezTo>
                        <a:pt x="1319" y="41"/>
                        <a:pt x="1319" y="39"/>
                        <a:pt x="1317" y="36"/>
                      </a:cubicBezTo>
                      <a:cubicBezTo>
                        <a:pt x="1315" y="34"/>
                        <a:pt x="1312" y="32"/>
                        <a:pt x="1309" y="30"/>
                      </a:cubicBezTo>
                      <a:cubicBezTo>
                        <a:pt x="1305" y="29"/>
                        <a:pt x="1301" y="27"/>
                        <a:pt x="1296" y="26"/>
                      </a:cubicBezTo>
                      <a:cubicBezTo>
                        <a:pt x="1291" y="25"/>
                        <a:pt x="1286" y="25"/>
                        <a:pt x="1280" y="25"/>
                      </a:cubicBezTo>
                      <a:cubicBezTo>
                        <a:pt x="1265" y="25"/>
                        <a:pt x="1255" y="28"/>
                        <a:pt x="1248" y="33"/>
                      </a:cubicBezTo>
                      <a:lnTo>
                        <a:pt x="1248" y="33"/>
                      </a:lnTo>
                      <a:cubicBezTo>
                        <a:pt x="1248" y="29"/>
                        <a:pt x="1249" y="25"/>
                        <a:pt x="1251" y="22"/>
                      </a:cubicBezTo>
                      <a:cubicBezTo>
                        <a:pt x="1253" y="19"/>
                        <a:pt x="1255" y="16"/>
                        <a:pt x="1259" y="14"/>
                      </a:cubicBezTo>
                      <a:cubicBezTo>
                        <a:pt x="1262" y="11"/>
                        <a:pt x="1267" y="10"/>
                        <a:pt x="1272" y="8"/>
                      </a:cubicBezTo>
                      <a:cubicBezTo>
                        <a:pt x="1277" y="7"/>
                        <a:pt x="1282" y="7"/>
                        <a:pt x="1288" y="7"/>
                      </a:cubicBezTo>
                      <a:cubicBezTo>
                        <a:pt x="1296" y="7"/>
                        <a:pt x="1304" y="7"/>
                        <a:pt x="1311" y="9"/>
                      </a:cubicBezTo>
                      <a:lnTo>
                        <a:pt x="1311" y="2"/>
                      </a:lnTo>
                      <a:cubicBezTo>
                        <a:pt x="1305" y="1"/>
                        <a:pt x="1298" y="0"/>
                        <a:pt x="1288" y="0"/>
                      </a:cubicBezTo>
                      <a:close/>
                      <a:moveTo>
                        <a:pt x="0" y="2"/>
                      </a:moveTo>
                      <a:lnTo>
                        <a:pt x="0" y="64"/>
                      </a:lnTo>
                      <a:lnTo>
                        <a:pt x="16" y="64"/>
                      </a:lnTo>
                      <a:lnTo>
                        <a:pt x="16" y="22"/>
                      </a:lnTo>
                      <a:cubicBezTo>
                        <a:pt x="16" y="17"/>
                        <a:pt x="16" y="12"/>
                        <a:pt x="15" y="10"/>
                      </a:cubicBezTo>
                      <a:lnTo>
                        <a:pt x="16" y="10"/>
                      </a:lnTo>
                      <a:cubicBezTo>
                        <a:pt x="17" y="13"/>
                        <a:pt x="18" y="15"/>
                        <a:pt x="20" y="16"/>
                      </a:cubicBezTo>
                      <a:lnTo>
                        <a:pt x="67" y="64"/>
                      </a:lnTo>
                      <a:lnTo>
                        <a:pt x="75" y="64"/>
                      </a:lnTo>
                      <a:lnTo>
                        <a:pt x="122" y="16"/>
                      </a:lnTo>
                      <a:cubicBezTo>
                        <a:pt x="123" y="15"/>
                        <a:pt x="125" y="13"/>
                        <a:pt x="126" y="10"/>
                      </a:cubicBezTo>
                      <a:lnTo>
                        <a:pt x="127" y="10"/>
                      </a:lnTo>
                      <a:cubicBezTo>
                        <a:pt x="126" y="15"/>
                        <a:pt x="125" y="19"/>
                        <a:pt x="125" y="22"/>
                      </a:cubicBezTo>
                      <a:lnTo>
                        <a:pt x="125" y="64"/>
                      </a:lnTo>
                      <a:lnTo>
                        <a:pt x="142" y="64"/>
                      </a:lnTo>
                      <a:lnTo>
                        <a:pt x="142" y="2"/>
                      </a:lnTo>
                      <a:lnTo>
                        <a:pt x="121" y="2"/>
                      </a:lnTo>
                      <a:lnTo>
                        <a:pt x="78" y="45"/>
                      </a:lnTo>
                      <a:cubicBezTo>
                        <a:pt x="76" y="47"/>
                        <a:pt x="74" y="49"/>
                        <a:pt x="71" y="53"/>
                      </a:cubicBezTo>
                      <a:lnTo>
                        <a:pt x="71" y="53"/>
                      </a:lnTo>
                      <a:cubicBezTo>
                        <a:pt x="70" y="51"/>
                        <a:pt x="68" y="49"/>
                        <a:pt x="64" y="45"/>
                      </a:cubicBezTo>
                      <a:lnTo>
                        <a:pt x="22" y="2"/>
                      </a:lnTo>
                      <a:lnTo>
                        <a:pt x="0" y="2"/>
                      </a:lnTo>
                      <a:close/>
                      <a:moveTo>
                        <a:pt x="1737" y="2"/>
                      </a:moveTo>
                      <a:lnTo>
                        <a:pt x="1732" y="33"/>
                      </a:lnTo>
                      <a:cubicBezTo>
                        <a:pt x="1734" y="33"/>
                        <a:pt x="1736" y="33"/>
                        <a:pt x="1738" y="33"/>
                      </a:cubicBezTo>
                      <a:cubicBezTo>
                        <a:pt x="1740" y="33"/>
                        <a:pt x="1742" y="33"/>
                        <a:pt x="1744" y="33"/>
                      </a:cubicBezTo>
                      <a:cubicBezTo>
                        <a:pt x="1746" y="33"/>
                        <a:pt x="1748" y="32"/>
                        <a:pt x="1750" y="32"/>
                      </a:cubicBezTo>
                      <a:cubicBezTo>
                        <a:pt x="1752" y="32"/>
                        <a:pt x="1754" y="32"/>
                        <a:pt x="1756" y="32"/>
                      </a:cubicBezTo>
                      <a:cubicBezTo>
                        <a:pt x="1767" y="32"/>
                        <a:pt x="1776" y="34"/>
                        <a:pt x="1782" y="36"/>
                      </a:cubicBezTo>
                      <a:cubicBezTo>
                        <a:pt x="1788" y="38"/>
                        <a:pt x="1791" y="41"/>
                        <a:pt x="1791" y="46"/>
                      </a:cubicBezTo>
                      <a:cubicBezTo>
                        <a:pt x="1791" y="48"/>
                        <a:pt x="1791" y="49"/>
                        <a:pt x="1789" y="51"/>
                      </a:cubicBezTo>
                      <a:cubicBezTo>
                        <a:pt x="1788" y="53"/>
                        <a:pt x="1785" y="54"/>
                        <a:pt x="1783" y="55"/>
                      </a:cubicBezTo>
                      <a:cubicBezTo>
                        <a:pt x="1780" y="57"/>
                        <a:pt x="1776" y="58"/>
                        <a:pt x="1772" y="58"/>
                      </a:cubicBezTo>
                      <a:cubicBezTo>
                        <a:pt x="1768" y="59"/>
                        <a:pt x="1764" y="59"/>
                        <a:pt x="1759" y="59"/>
                      </a:cubicBezTo>
                      <a:cubicBezTo>
                        <a:pt x="1749" y="59"/>
                        <a:pt x="1739" y="58"/>
                        <a:pt x="1730" y="55"/>
                      </a:cubicBezTo>
                      <a:lnTo>
                        <a:pt x="1730" y="63"/>
                      </a:lnTo>
                      <a:cubicBezTo>
                        <a:pt x="1736" y="64"/>
                        <a:pt x="1746" y="65"/>
                        <a:pt x="1759" y="65"/>
                      </a:cubicBezTo>
                      <a:cubicBezTo>
                        <a:pt x="1766" y="65"/>
                        <a:pt x="1773" y="65"/>
                        <a:pt x="1779" y="64"/>
                      </a:cubicBezTo>
                      <a:cubicBezTo>
                        <a:pt x="1785" y="63"/>
                        <a:pt x="1790" y="62"/>
                        <a:pt x="1794" y="60"/>
                      </a:cubicBezTo>
                      <a:cubicBezTo>
                        <a:pt x="1798" y="58"/>
                        <a:pt x="1802" y="56"/>
                        <a:pt x="1804" y="53"/>
                      </a:cubicBezTo>
                      <a:cubicBezTo>
                        <a:pt x="1806" y="51"/>
                        <a:pt x="1808" y="48"/>
                        <a:pt x="1808" y="45"/>
                      </a:cubicBezTo>
                      <a:cubicBezTo>
                        <a:pt x="1808" y="42"/>
                        <a:pt x="1807" y="40"/>
                        <a:pt x="1804" y="37"/>
                      </a:cubicBezTo>
                      <a:cubicBezTo>
                        <a:pt x="1802" y="35"/>
                        <a:pt x="1799" y="33"/>
                        <a:pt x="1795" y="31"/>
                      </a:cubicBezTo>
                      <a:cubicBezTo>
                        <a:pt x="1791" y="30"/>
                        <a:pt x="1786" y="28"/>
                        <a:pt x="1781" y="27"/>
                      </a:cubicBezTo>
                      <a:cubicBezTo>
                        <a:pt x="1775" y="27"/>
                        <a:pt x="1768" y="26"/>
                        <a:pt x="1761" y="26"/>
                      </a:cubicBezTo>
                      <a:cubicBezTo>
                        <a:pt x="1759" y="26"/>
                        <a:pt x="1757" y="26"/>
                        <a:pt x="1755" y="26"/>
                      </a:cubicBezTo>
                      <a:cubicBezTo>
                        <a:pt x="1752" y="26"/>
                        <a:pt x="1750" y="26"/>
                        <a:pt x="1748" y="26"/>
                      </a:cubicBezTo>
                      <a:lnTo>
                        <a:pt x="1751" y="8"/>
                      </a:lnTo>
                      <a:lnTo>
                        <a:pt x="1801" y="8"/>
                      </a:lnTo>
                      <a:lnTo>
                        <a:pt x="1801" y="2"/>
                      </a:lnTo>
                      <a:lnTo>
                        <a:pt x="1737" y="2"/>
                      </a:lnTo>
                      <a:close/>
                      <a:moveTo>
                        <a:pt x="1830" y="2"/>
                      </a:moveTo>
                      <a:lnTo>
                        <a:pt x="1830" y="8"/>
                      </a:lnTo>
                      <a:lnTo>
                        <a:pt x="1900" y="8"/>
                      </a:lnTo>
                      <a:cubicBezTo>
                        <a:pt x="1898" y="9"/>
                        <a:pt x="1896" y="11"/>
                        <a:pt x="1893" y="13"/>
                      </a:cubicBezTo>
                      <a:cubicBezTo>
                        <a:pt x="1890" y="15"/>
                        <a:pt x="1888" y="18"/>
                        <a:pt x="1884" y="21"/>
                      </a:cubicBezTo>
                      <a:cubicBezTo>
                        <a:pt x="1881" y="24"/>
                        <a:pt x="1878" y="27"/>
                        <a:pt x="1874" y="31"/>
                      </a:cubicBezTo>
                      <a:cubicBezTo>
                        <a:pt x="1871" y="34"/>
                        <a:pt x="1868" y="38"/>
                        <a:pt x="1865" y="41"/>
                      </a:cubicBezTo>
                      <a:cubicBezTo>
                        <a:pt x="1862" y="45"/>
                        <a:pt x="1859" y="49"/>
                        <a:pt x="1856" y="53"/>
                      </a:cubicBezTo>
                      <a:cubicBezTo>
                        <a:pt x="1854" y="57"/>
                        <a:pt x="1852" y="61"/>
                        <a:pt x="1851" y="64"/>
                      </a:cubicBezTo>
                      <a:lnTo>
                        <a:pt x="1868" y="64"/>
                      </a:lnTo>
                      <a:cubicBezTo>
                        <a:pt x="1869" y="60"/>
                        <a:pt x="1871" y="57"/>
                        <a:pt x="1873" y="53"/>
                      </a:cubicBezTo>
                      <a:cubicBezTo>
                        <a:pt x="1875" y="49"/>
                        <a:pt x="1878" y="45"/>
                        <a:pt x="1881" y="41"/>
                      </a:cubicBezTo>
                      <a:cubicBezTo>
                        <a:pt x="1884" y="37"/>
                        <a:pt x="1887" y="34"/>
                        <a:pt x="1891" y="30"/>
                      </a:cubicBezTo>
                      <a:cubicBezTo>
                        <a:pt x="1894" y="27"/>
                        <a:pt x="1898" y="23"/>
                        <a:pt x="1901" y="20"/>
                      </a:cubicBezTo>
                      <a:cubicBezTo>
                        <a:pt x="1904" y="17"/>
                        <a:pt x="1907" y="14"/>
                        <a:pt x="1910" y="12"/>
                      </a:cubicBezTo>
                      <a:cubicBezTo>
                        <a:pt x="1913" y="9"/>
                        <a:pt x="1916" y="7"/>
                        <a:pt x="1918" y="6"/>
                      </a:cubicBezTo>
                      <a:lnTo>
                        <a:pt x="1918" y="2"/>
                      </a:lnTo>
                      <a:lnTo>
                        <a:pt x="1830" y="2"/>
                      </a:lnTo>
                      <a:close/>
                      <a:moveTo>
                        <a:pt x="220" y="18"/>
                      </a:moveTo>
                      <a:cubicBezTo>
                        <a:pt x="204" y="18"/>
                        <a:pt x="192" y="21"/>
                        <a:pt x="183" y="25"/>
                      </a:cubicBezTo>
                      <a:cubicBezTo>
                        <a:pt x="174" y="29"/>
                        <a:pt x="169" y="35"/>
                        <a:pt x="169" y="42"/>
                      </a:cubicBezTo>
                      <a:cubicBezTo>
                        <a:pt x="169" y="49"/>
                        <a:pt x="173" y="55"/>
                        <a:pt x="182" y="59"/>
                      </a:cubicBezTo>
                      <a:cubicBezTo>
                        <a:pt x="191" y="63"/>
                        <a:pt x="203" y="65"/>
                        <a:pt x="217" y="65"/>
                      </a:cubicBezTo>
                      <a:cubicBezTo>
                        <a:pt x="232" y="65"/>
                        <a:pt x="244" y="63"/>
                        <a:pt x="253" y="59"/>
                      </a:cubicBezTo>
                      <a:cubicBezTo>
                        <a:pt x="262" y="55"/>
                        <a:pt x="266" y="49"/>
                        <a:pt x="266" y="42"/>
                      </a:cubicBezTo>
                      <a:cubicBezTo>
                        <a:pt x="266" y="34"/>
                        <a:pt x="262" y="29"/>
                        <a:pt x="254" y="25"/>
                      </a:cubicBezTo>
                      <a:cubicBezTo>
                        <a:pt x="246" y="20"/>
                        <a:pt x="234" y="18"/>
                        <a:pt x="220" y="18"/>
                      </a:cubicBezTo>
                      <a:close/>
                      <a:moveTo>
                        <a:pt x="340" y="18"/>
                      </a:moveTo>
                      <a:cubicBezTo>
                        <a:pt x="326" y="18"/>
                        <a:pt x="315" y="21"/>
                        <a:pt x="308" y="27"/>
                      </a:cubicBezTo>
                      <a:lnTo>
                        <a:pt x="308" y="27"/>
                      </a:lnTo>
                      <a:lnTo>
                        <a:pt x="308" y="19"/>
                      </a:lnTo>
                      <a:lnTo>
                        <a:pt x="292" y="19"/>
                      </a:lnTo>
                      <a:lnTo>
                        <a:pt x="292" y="64"/>
                      </a:lnTo>
                      <a:lnTo>
                        <a:pt x="308" y="64"/>
                      </a:lnTo>
                      <a:lnTo>
                        <a:pt x="308" y="39"/>
                      </a:lnTo>
                      <a:cubicBezTo>
                        <a:pt x="308" y="35"/>
                        <a:pt x="310" y="31"/>
                        <a:pt x="315" y="28"/>
                      </a:cubicBezTo>
                      <a:cubicBezTo>
                        <a:pt x="321" y="26"/>
                        <a:pt x="327" y="24"/>
                        <a:pt x="335" y="24"/>
                      </a:cubicBezTo>
                      <a:cubicBezTo>
                        <a:pt x="350" y="24"/>
                        <a:pt x="358" y="29"/>
                        <a:pt x="358" y="39"/>
                      </a:cubicBezTo>
                      <a:lnTo>
                        <a:pt x="358" y="64"/>
                      </a:lnTo>
                      <a:lnTo>
                        <a:pt x="374" y="64"/>
                      </a:lnTo>
                      <a:lnTo>
                        <a:pt x="374" y="37"/>
                      </a:lnTo>
                      <a:cubicBezTo>
                        <a:pt x="374" y="31"/>
                        <a:pt x="371" y="26"/>
                        <a:pt x="365" y="23"/>
                      </a:cubicBezTo>
                      <a:cubicBezTo>
                        <a:pt x="360" y="20"/>
                        <a:pt x="351" y="18"/>
                        <a:pt x="340" y="18"/>
                      </a:cubicBezTo>
                      <a:close/>
                      <a:moveTo>
                        <a:pt x="602" y="18"/>
                      </a:moveTo>
                      <a:cubicBezTo>
                        <a:pt x="589" y="18"/>
                        <a:pt x="578" y="21"/>
                        <a:pt x="569" y="25"/>
                      </a:cubicBezTo>
                      <a:cubicBezTo>
                        <a:pt x="561" y="29"/>
                        <a:pt x="556" y="35"/>
                        <a:pt x="556" y="42"/>
                      </a:cubicBezTo>
                      <a:cubicBezTo>
                        <a:pt x="556" y="49"/>
                        <a:pt x="560" y="55"/>
                        <a:pt x="568" y="59"/>
                      </a:cubicBezTo>
                      <a:cubicBezTo>
                        <a:pt x="576" y="63"/>
                        <a:pt x="587" y="65"/>
                        <a:pt x="601" y="65"/>
                      </a:cubicBezTo>
                      <a:cubicBezTo>
                        <a:pt x="615" y="65"/>
                        <a:pt x="627" y="64"/>
                        <a:pt x="636" y="61"/>
                      </a:cubicBezTo>
                      <a:lnTo>
                        <a:pt x="636" y="54"/>
                      </a:lnTo>
                      <a:cubicBezTo>
                        <a:pt x="626" y="58"/>
                        <a:pt x="616" y="59"/>
                        <a:pt x="605" y="59"/>
                      </a:cubicBezTo>
                      <a:cubicBezTo>
                        <a:pt x="595" y="59"/>
                        <a:pt x="587" y="58"/>
                        <a:pt x="581" y="55"/>
                      </a:cubicBezTo>
                      <a:cubicBezTo>
                        <a:pt x="576" y="52"/>
                        <a:pt x="573" y="49"/>
                        <a:pt x="573" y="44"/>
                      </a:cubicBezTo>
                      <a:lnTo>
                        <a:pt x="642" y="44"/>
                      </a:lnTo>
                      <a:lnTo>
                        <a:pt x="642" y="40"/>
                      </a:lnTo>
                      <a:cubicBezTo>
                        <a:pt x="642" y="33"/>
                        <a:pt x="639" y="28"/>
                        <a:pt x="632" y="24"/>
                      </a:cubicBezTo>
                      <a:cubicBezTo>
                        <a:pt x="625" y="20"/>
                        <a:pt x="615" y="18"/>
                        <a:pt x="602" y="18"/>
                      </a:cubicBezTo>
                      <a:close/>
                      <a:moveTo>
                        <a:pt x="717" y="18"/>
                      </a:moveTo>
                      <a:cubicBezTo>
                        <a:pt x="702" y="18"/>
                        <a:pt x="690" y="21"/>
                        <a:pt x="683" y="27"/>
                      </a:cubicBezTo>
                      <a:lnTo>
                        <a:pt x="682" y="27"/>
                      </a:lnTo>
                      <a:lnTo>
                        <a:pt x="682" y="19"/>
                      </a:lnTo>
                      <a:lnTo>
                        <a:pt x="666" y="19"/>
                      </a:lnTo>
                      <a:lnTo>
                        <a:pt x="666" y="85"/>
                      </a:lnTo>
                      <a:lnTo>
                        <a:pt x="682" y="85"/>
                      </a:lnTo>
                      <a:lnTo>
                        <a:pt x="682" y="58"/>
                      </a:lnTo>
                      <a:lnTo>
                        <a:pt x="683" y="58"/>
                      </a:lnTo>
                      <a:cubicBezTo>
                        <a:pt x="690" y="63"/>
                        <a:pt x="699" y="65"/>
                        <a:pt x="712" y="65"/>
                      </a:cubicBezTo>
                      <a:cubicBezTo>
                        <a:pt x="726" y="65"/>
                        <a:pt x="737" y="63"/>
                        <a:pt x="745" y="59"/>
                      </a:cubicBezTo>
                      <a:cubicBezTo>
                        <a:pt x="753" y="54"/>
                        <a:pt x="757" y="48"/>
                        <a:pt x="757" y="41"/>
                      </a:cubicBezTo>
                      <a:cubicBezTo>
                        <a:pt x="757" y="34"/>
                        <a:pt x="754" y="28"/>
                        <a:pt x="747" y="24"/>
                      </a:cubicBezTo>
                      <a:cubicBezTo>
                        <a:pt x="740" y="20"/>
                        <a:pt x="730" y="18"/>
                        <a:pt x="717" y="18"/>
                      </a:cubicBezTo>
                      <a:close/>
                      <a:moveTo>
                        <a:pt x="218" y="24"/>
                      </a:moveTo>
                      <a:cubicBezTo>
                        <a:pt x="229" y="24"/>
                        <a:pt x="236" y="26"/>
                        <a:pt x="242" y="29"/>
                      </a:cubicBezTo>
                      <a:cubicBezTo>
                        <a:pt x="247" y="32"/>
                        <a:pt x="250" y="36"/>
                        <a:pt x="250" y="42"/>
                      </a:cubicBezTo>
                      <a:cubicBezTo>
                        <a:pt x="250" y="47"/>
                        <a:pt x="247" y="52"/>
                        <a:pt x="242" y="55"/>
                      </a:cubicBezTo>
                      <a:cubicBezTo>
                        <a:pt x="236" y="58"/>
                        <a:pt x="229" y="59"/>
                        <a:pt x="218" y="59"/>
                      </a:cubicBezTo>
                      <a:cubicBezTo>
                        <a:pt x="208" y="59"/>
                        <a:pt x="200" y="58"/>
                        <a:pt x="194" y="55"/>
                      </a:cubicBezTo>
                      <a:cubicBezTo>
                        <a:pt x="188" y="52"/>
                        <a:pt x="185" y="47"/>
                        <a:pt x="185" y="42"/>
                      </a:cubicBezTo>
                      <a:cubicBezTo>
                        <a:pt x="185" y="37"/>
                        <a:pt x="188" y="32"/>
                        <a:pt x="194" y="29"/>
                      </a:cubicBezTo>
                      <a:cubicBezTo>
                        <a:pt x="200" y="26"/>
                        <a:pt x="208" y="24"/>
                        <a:pt x="218" y="24"/>
                      </a:cubicBezTo>
                      <a:close/>
                      <a:moveTo>
                        <a:pt x="601" y="24"/>
                      </a:moveTo>
                      <a:cubicBezTo>
                        <a:pt x="609" y="24"/>
                        <a:pt x="615" y="26"/>
                        <a:pt x="619" y="28"/>
                      </a:cubicBezTo>
                      <a:cubicBezTo>
                        <a:pt x="624" y="30"/>
                        <a:pt x="626" y="33"/>
                        <a:pt x="626" y="38"/>
                      </a:cubicBezTo>
                      <a:lnTo>
                        <a:pt x="573" y="38"/>
                      </a:lnTo>
                      <a:cubicBezTo>
                        <a:pt x="574" y="34"/>
                        <a:pt x="577" y="30"/>
                        <a:pt x="582" y="28"/>
                      </a:cubicBezTo>
                      <a:cubicBezTo>
                        <a:pt x="588" y="26"/>
                        <a:pt x="594" y="24"/>
                        <a:pt x="601" y="24"/>
                      </a:cubicBezTo>
                      <a:close/>
                      <a:moveTo>
                        <a:pt x="713" y="24"/>
                      </a:moveTo>
                      <a:cubicBezTo>
                        <a:pt x="722" y="24"/>
                        <a:pt x="728" y="26"/>
                        <a:pt x="734" y="29"/>
                      </a:cubicBezTo>
                      <a:cubicBezTo>
                        <a:pt x="739" y="31"/>
                        <a:pt x="741" y="35"/>
                        <a:pt x="741" y="40"/>
                      </a:cubicBezTo>
                      <a:cubicBezTo>
                        <a:pt x="741" y="46"/>
                        <a:pt x="738" y="51"/>
                        <a:pt x="733" y="54"/>
                      </a:cubicBezTo>
                      <a:cubicBezTo>
                        <a:pt x="728" y="58"/>
                        <a:pt x="720" y="59"/>
                        <a:pt x="710" y="59"/>
                      </a:cubicBezTo>
                      <a:cubicBezTo>
                        <a:pt x="702" y="59"/>
                        <a:pt x="696" y="58"/>
                        <a:pt x="690" y="55"/>
                      </a:cubicBezTo>
                      <a:cubicBezTo>
                        <a:pt x="685" y="53"/>
                        <a:pt x="682" y="50"/>
                        <a:pt x="682" y="46"/>
                      </a:cubicBezTo>
                      <a:lnTo>
                        <a:pt x="682" y="40"/>
                      </a:lnTo>
                      <a:cubicBezTo>
                        <a:pt x="682" y="35"/>
                        <a:pt x="685" y="32"/>
                        <a:pt x="691" y="29"/>
                      </a:cubicBezTo>
                      <a:cubicBezTo>
                        <a:pt x="696" y="26"/>
                        <a:pt x="704" y="24"/>
                        <a:pt x="713" y="24"/>
                      </a:cubicBezTo>
                      <a:close/>
                      <a:moveTo>
                        <a:pt x="1276" y="31"/>
                      </a:moveTo>
                      <a:cubicBezTo>
                        <a:pt x="1281" y="31"/>
                        <a:pt x="1284" y="31"/>
                        <a:pt x="1288" y="32"/>
                      </a:cubicBezTo>
                      <a:cubicBezTo>
                        <a:pt x="1291" y="33"/>
                        <a:pt x="1294" y="34"/>
                        <a:pt x="1296" y="35"/>
                      </a:cubicBezTo>
                      <a:cubicBezTo>
                        <a:pt x="1298" y="36"/>
                        <a:pt x="1300" y="38"/>
                        <a:pt x="1301" y="39"/>
                      </a:cubicBezTo>
                      <a:cubicBezTo>
                        <a:pt x="1303" y="41"/>
                        <a:pt x="1303" y="43"/>
                        <a:pt x="1303" y="45"/>
                      </a:cubicBezTo>
                      <a:cubicBezTo>
                        <a:pt x="1303" y="47"/>
                        <a:pt x="1303" y="49"/>
                        <a:pt x="1301" y="51"/>
                      </a:cubicBezTo>
                      <a:cubicBezTo>
                        <a:pt x="1300" y="53"/>
                        <a:pt x="1298" y="54"/>
                        <a:pt x="1296" y="55"/>
                      </a:cubicBezTo>
                      <a:cubicBezTo>
                        <a:pt x="1294" y="57"/>
                        <a:pt x="1291" y="57"/>
                        <a:pt x="1288" y="58"/>
                      </a:cubicBezTo>
                      <a:cubicBezTo>
                        <a:pt x="1284" y="59"/>
                        <a:pt x="1281" y="59"/>
                        <a:pt x="1277" y="59"/>
                      </a:cubicBezTo>
                      <a:cubicBezTo>
                        <a:pt x="1273" y="59"/>
                        <a:pt x="1269" y="59"/>
                        <a:pt x="1265" y="58"/>
                      </a:cubicBezTo>
                      <a:cubicBezTo>
                        <a:pt x="1262" y="57"/>
                        <a:pt x="1259" y="56"/>
                        <a:pt x="1257" y="55"/>
                      </a:cubicBezTo>
                      <a:cubicBezTo>
                        <a:pt x="1254" y="53"/>
                        <a:pt x="1252" y="52"/>
                        <a:pt x="1251" y="50"/>
                      </a:cubicBezTo>
                      <a:cubicBezTo>
                        <a:pt x="1250" y="48"/>
                        <a:pt x="1249" y="46"/>
                        <a:pt x="1249" y="44"/>
                      </a:cubicBezTo>
                      <a:cubicBezTo>
                        <a:pt x="1249" y="42"/>
                        <a:pt x="1250" y="40"/>
                        <a:pt x="1251" y="39"/>
                      </a:cubicBezTo>
                      <a:cubicBezTo>
                        <a:pt x="1252" y="37"/>
                        <a:pt x="1254" y="36"/>
                        <a:pt x="1257" y="35"/>
                      </a:cubicBezTo>
                      <a:cubicBezTo>
                        <a:pt x="1259" y="34"/>
                        <a:pt x="1262" y="33"/>
                        <a:pt x="1265" y="32"/>
                      </a:cubicBezTo>
                      <a:cubicBezTo>
                        <a:pt x="1269" y="31"/>
                        <a:pt x="1272" y="31"/>
                        <a:pt x="1276" y="31"/>
                      </a:cubicBezTo>
                      <a:close/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66" name="Date">
                  <a:extLst>
                    <a:ext uri="{FF2B5EF4-FFF2-40B4-BE49-F238E27FC236}">
                      <a16:creationId xmlns:a16="http://schemas.microsoft.com/office/drawing/2014/main" id="{33E7D671-074F-44CF-AD75-F76C541AD50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33713" y="3867150"/>
                  <a:ext cx="1411288" cy="63500"/>
                </a:xfrm>
                <a:custGeom>
                  <a:avLst/>
                  <a:gdLst>
                    <a:gd name="T0" fmla="*/ 1117 w 1851"/>
                    <a:gd name="T1" fmla="*/ 17 h 85"/>
                    <a:gd name="T2" fmla="*/ 1165 w 1851"/>
                    <a:gd name="T3" fmla="*/ 64 h 85"/>
                    <a:gd name="T4" fmla="*/ 4 w 1851"/>
                    <a:gd name="T5" fmla="*/ 9 h 85"/>
                    <a:gd name="T6" fmla="*/ 47 w 1851"/>
                    <a:gd name="T7" fmla="*/ 38 h 85"/>
                    <a:gd name="T8" fmla="*/ 28 w 1851"/>
                    <a:gd name="T9" fmla="*/ 58 h 85"/>
                    <a:gd name="T10" fmla="*/ 17 w 1851"/>
                    <a:gd name="T11" fmla="*/ 64 h 85"/>
                    <a:gd name="T12" fmla="*/ 84 w 1851"/>
                    <a:gd name="T13" fmla="*/ 48 h 85"/>
                    <a:gd name="T14" fmla="*/ 25 w 1851"/>
                    <a:gd name="T15" fmla="*/ 24 h 85"/>
                    <a:gd name="T16" fmla="*/ 46 w 1851"/>
                    <a:gd name="T17" fmla="*/ 7 h 85"/>
                    <a:gd name="T18" fmla="*/ 398 w 1851"/>
                    <a:gd name="T19" fmla="*/ 4 h 85"/>
                    <a:gd name="T20" fmla="*/ 418 w 1851"/>
                    <a:gd name="T21" fmla="*/ 35 h 85"/>
                    <a:gd name="T22" fmla="*/ 420 w 1851"/>
                    <a:gd name="T23" fmla="*/ 58 h 85"/>
                    <a:gd name="T24" fmla="*/ 390 w 1851"/>
                    <a:gd name="T25" fmla="*/ 63 h 85"/>
                    <a:gd name="T26" fmla="*/ 463 w 1851"/>
                    <a:gd name="T27" fmla="*/ 56 h 85"/>
                    <a:gd name="T28" fmla="*/ 417 w 1851"/>
                    <a:gd name="T29" fmla="*/ 26 h 85"/>
                    <a:gd name="T30" fmla="*/ 419 w 1851"/>
                    <a:gd name="T31" fmla="*/ 7 h 85"/>
                    <a:gd name="T32" fmla="*/ 788 w 1851"/>
                    <a:gd name="T33" fmla="*/ 1 h 85"/>
                    <a:gd name="T34" fmla="*/ 774 w 1851"/>
                    <a:gd name="T35" fmla="*/ 33 h 85"/>
                    <a:gd name="T36" fmla="*/ 786 w 1851"/>
                    <a:gd name="T37" fmla="*/ 64 h 85"/>
                    <a:gd name="T38" fmla="*/ 847 w 1851"/>
                    <a:gd name="T39" fmla="*/ 41 h 85"/>
                    <a:gd name="T40" fmla="*/ 840 w 1851"/>
                    <a:gd name="T41" fmla="*/ 10 h 85"/>
                    <a:gd name="T42" fmla="*/ 1218 w 1851"/>
                    <a:gd name="T43" fmla="*/ 6 h 85"/>
                    <a:gd name="T44" fmla="*/ 1261 w 1851"/>
                    <a:gd name="T45" fmla="*/ 7 h 85"/>
                    <a:gd name="T46" fmla="*/ 1262 w 1851"/>
                    <a:gd name="T47" fmla="*/ 32 h 85"/>
                    <a:gd name="T48" fmla="*/ 1212 w 1851"/>
                    <a:gd name="T49" fmla="*/ 64 h 85"/>
                    <a:gd name="T50" fmla="*/ 1246 w 1851"/>
                    <a:gd name="T51" fmla="*/ 45 h 85"/>
                    <a:gd name="T52" fmla="*/ 1289 w 1851"/>
                    <a:gd name="T53" fmla="*/ 10 h 85"/>
                    <a:gd name="T54" fmla="*/ 1673 w 1851"/>
                    <a:gd name="T55" fmla="*/ 9 h 85"/>
                    <a:gd name="T56" fmla="*/ 1705 w 1851"/>
                    <a:gd name="T57" fmla="*/ 65 h 85"/>
                    <a:gd name="T58" fmla="*/ 1808 w 1851"/>
                    <a:gd name="T59" fmla="*/ 0 h 85"/>
                    <a:gd name="T60" fmla="*/ 1785 w 1851"/>
                    <a:gd name="T61" fmla="*/ 28 h 85"/>
                    <a:gd name="T62" fmla="*/ 1816 w 1851"/>
                    <a:gd name="T63" fmla="*/ 58 h 85"/>
                    <a:gd name="T64" fmla="*/ 1838 w 1851"/>
                    <a:gd name="T65" fmla="*/ 60 h 85"/>
                    <a:gd name="T66" fmla="*/ 1819 w 1851"/>
                    <a:gd name="T67" fmla="*/ 31 h 85"/>
                    <a:gd name="T68" fmla="*/ 1808 w 1851"/>
                    <a:gd name="T69" fmla="*/ 0 h 85"/>
                    <a:gd name="T70" fmla="*/ 825 w 1851"/>
                    <a:gd name="T71" fmla="*/ 21 h 85"/>
                    <a:gd name="T72" fmla="*/ 783 w 1851"/>
                    <a:gd name="T73" fmla="*/ 21 h 85"/>
                    <a:gd name="T74" fmla="*/ 1707 w 1851"/>
                    <a:gd name="T75" fmla="*/ 6 h 85"/>
                    <a:gd name="T76" fmla="*/ 237 w 1851"/>
                    <a:gd name="T77" fmla="*/ 27 h 85"/>
                    <a:gd name="T78" fmla="*/ 237 w 1851"/>
                    <a:gd name="T79" fmla="*/ 38 h 85"/>
                    <a:gd name="T80" fmla="*/ 303 w 1851"/>
                    <a:gd name="T81" fmla="*/ 37 h 85"/>
                    <a:gd name="T82" fmla="*/ 498 w 1851"/>
                    <a:gd name="T83" fmla="*/ 59 h 85"/>
                    <a:gd name="T84" fmla="*/ 502 w 1851"/>
                    <a:gd name="T85" fmla="*/ 43 h 85"/>
                    <a:gd name="T86" fmla="*/ 612 w 1851"/>
                    <a:gd name="T87" fmla="*/ 27 h 85"/>
                    <a:gd name="T88" fmla="*/ 612 w 1851"/>
                    <a:gd name="T89" fmla="*/ 57 h 85"/>
                    <a:gd name="T90" fmla="*/ 646 w 1851"/>
                    <a:gd name="T91" fmla="*/ 18 h 85"/>
                    <a:gd name="T92" fmla="*/ 173 w 1851"/>
                    <a:gd name="T93" fmla="*/ 64 h 85"/>
                    <a:gd name="T94" fmla="*/ 147 w 1851"/>
                    <a:gd name="T95" fmla="*/ 59 h 85"/>
                    <a:gd name="T96" fmla="*/ 556 w 1851"/>
                    <a:gd name="T97" fmla="*/ 37 h 85"/>
                    <a:gd name="T98" fmla="*/ 671 w 1851"/>
                    <a:gd name="T99" fmla="*/ 40 h 85"/>
                    <a:gd name="T100" fmla="*/ 620 w 1851"/>
                    <a:gd name="T101" fmla="*/ 28 h 85"/>
                    <a:gd name="T102" fmla="*/ 832 w 1851"/>
                    <a:gd name="T103" fmla="*/ 46 h 85"/>
                    <a:gd name="T104" fmla="*/ 784 w 1851"/>
                    <a:gd name="T105" fmla="*/ 55 h 85"/>
                    <a:gd name="T106" fmla="*/ 804 w 1851"/>
                    <a:gd name="T107" fmla="*/ 33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851" h="85">
                      <a:moveTo>
                        <a:pt x="1159" y="0"/>
                      </a:moveTo>
                      <a:cubicBezTo>
                        <a:pt x="1157" y="1"/>
                        <a:pt x="1154" y="2"/>
                        <a:pt x="1150" y="3"/>
                      </a:cubicBezTo>
                      <a:cubicBezTo>
                        <a:pt x="1147" y="4"/>
                        <a:pt x="1144" y="5"/>
                        <a:pt x="1140" y="6"/>
                      </a:cubicBezTo>
                      <a:cubicBezTo>
                        <a:pt x="1136" y="7"/>
                        <a:pt x="1132" y="7"/>
                        <a:pt x="1128" y="8"/>
                      </a:cubicBezTo>
                      <a:cubicBezTo>
                        <a:pt x="1124" y="9"/>
                        <a:pt x="1121" y="9"/>
                        <a:pt x="1117" y="10"/>
                      </a:cubicBezTo>
                      <a:lnTo>
                        <a:pt x="1117" y="17"/>
                      </a:lnTo>
                      <a:cubicBezTo>
                        <a:pt x="1120" y="17"/>
                        <a:pt x="1123" y="16"/>
                        <a:pt x="1127" y="16"/>
                      </a:cubicBezTo>
                      <a:cubicBezTo>
                        <a:pt x="1130" y="15"/>
                        <a:pt x="1133" y="14"/>
                        <a:pt x="1136" y="14"/>
                      </a:cubicBezTo>
                      <a:cubicBezTo>
                        <a:pt x="1139" y="13"/>
                        <a:pt x="1142" y="12"/>
                        <a:pt x="1144" y="12"/>
                      </a:cubicBezTo>
                      <a:cubicBezTo>
                        <a:pt x="1146" y="11"/>
                        <a:pt x="1148" y="10"/>
                        <a:pt x="1149" y="10"/>
                      </a:cubicBezTo>
                      <a:lnTo>
                        <a:pt x="1149" y="64"/>
                      </a:lnTo>
                      <a:lnTo>
                        <a:pt x="1165" y="64"/>
                      </a:lnTo>
                      <a:lnTo>
                        <a:pt x="1165" y="0"/>
                      </a:lnTo>
                      <a:lnTo>
                        <a:pt x="1159" y="0"/>
                      </a:lnTo>
                      <a:close/>
                      <a:moveTo>
                        <a:pt x="48" y="0"/>
                      </a:moveTo>
                      <a:cubicBezTo>
                        <a:pt x="42" y="0"/>
                        <a:pt x="36" y="0"/>
                        <a:pt x="30" y="1"/>
                      </a:cubicBezTo>
                      <a:cubicBezTo>
                        <a:pt x="25" y="2"/>
                        <a:pt x="20" y="3"/>
                        <a:pt x="15" y="4"/>
                      </a:cubicBezTo>
                      <a:cubicBezTo>
                        <a:pt x="11" y="6"/>
                        <a:pt x="7" y="7"/>
                        <a:pt x="4" y="9"/>
                      </a:cubicBezTo>
                      <a:cubicBezTo>
                        <a:pt x="1" y="12"/>
                        <a:pt x="0" y="14"/>
                        <a:pt x="0" y="17"/>
                      </a:cubicBezTo>
                      <a:cubicBezTo>
                        <a:pt x="0" y="19"/>
                        <a:pt x="1" y="21"/>
                        <a:pt x="3" y="23"/>
                      </a:cubicBezTo>
                      <a:cubicBezTo>
                        <a:pt x="4" y="25"/>
                        <a:pt x="7" y="26"/>
                        <a:pt x="10" y="28"/>
                      </a:cubicBezTo>
                      <a:cubicBezTo>
                        <a:pt x="13" y="29"/>
                        <a:pt x="17" y="30"/>
                        <a:pt x="21" y="31"/>
                      </a:cubicBezTo>
                      <a:cubicBezTo>
                        <a:pt x="25" y="33"/>
                        <a:pt x="30" y="34"/>
                        <a:pt x="34" y="35"/>
                      </a:cubicBezTo>
                      <a:cubicBezTo>
                        <a:pt x="39" y="36"/>
                        <a:pt x="43" y="37"/>
                        <a:pt x="47" y="38"/>
                      </a:cubicBezTo>
                      <a:cubicBezTo>
                        <a:pt x="51" y="39"/>
                        <a:pt x="55" y="40"/>
                        <a:pt x="57" y="41"/>
                      </a:cubicBezTo>
                      <a:cubicBezTo>
                        <a:pt x="60" y="42"/>
                        <a:pt x="63" y="43"/>
                        <a:pt x="64" y="44"/>
                      </a:cubicBezTo>
                      <a:cubicBezTo>
                        <a:pt x="66" y="45"/>
                        <a:pt x="67" y="47"/>
                        <a:pt x="67" y="49"/>
                      </a:cubicBezTo>
                      <a:cubicBezTo>
                        <a:pt x="67" y="52"/>
                        <a:pt x="64" y="54"/>
                        <a:pt x="59" y="56"/>
                      </a:cubicBezTo>
                      <a:cubicBezTo>
                        <a:pt x="54" y="58"/>
                        <a:pt x="47" y="58"/>
                        <a:pt x="37" y="58"/>
                      </a:cubicBezTo>
                      <a:cubicBezTo>
                        <a:pt x="34" y="58"/>
                        <a:pt x="31" y="58"/>
                        <a:pt x="28" y="58"/>
                      </a:cubicBezTo>
                      <a:cubicBezTo>
                        <a:pt x="24" y="58"/>
                        <a:pt x="21" y="57"/>
                        <a:pt x="17" y="57"/>
                      </a:cubicBezTo>
                      <a:cubicBezTo>
                        <a:pt x="14" y="56"/>
                        <a:pt x="11" y="56"/>
                        <a:pt x="8" y="55"/>
                      </a:cubicBezTo>
                      <a:cubicBezTo>
                        <a:pt x="5" y="54"/>
                        <a:pt x="2" y="54"/>
                        <a:pt x="0" y="53"/>
                      </a:cubicBezTo>
                      <a:lnTo>
                        <a:pt x="0" y="61"/>
                      </a:lnTo>
                      <a:cubicBezTo>
                        <a:pt x="2" y="62"/>
                        <a:pt x="4" y="62"/>
                        <a:pt x="7" y="63"/>
                      </a:cubicBezTo>
                      <a:cubicBezTo>
                        <a:pt x="10" y="63"/>
                        <a:pt x="13" y="64"/>
                        <a:pt x="17" y="64"/>
                      </a:cubicBezTo>
                      <a:cubicBezTo>
                        <a:pt x="20" y="64"/>
                        <a:pt x="23" y="65"/>
                        <a:pt x="26" y="65"/>
                      </a:cubicBezTo>
                      <a:cubicBezTo>
                        <a:pt x="30" y="65"/>
                        <a:pt x="32" y="65"/>
                        <a:pt x="35" y="65"/>
                      </a:cubicBezTo>
                      <a:cubicBezTo>
                        <a:pt x="41" y="65"/>
                        <a:pt x="47" y="65"/>
                        <a:pt x="53" y="64"/>
                      </a:cubicBezTo>
                      <a:cubicBezTo>
                        <a:pt x="59" y="63"/>
                        <a:pt x="64" y="63"/>
                        <a:pt x="69" y="61"/>
                      </a:cubicBezTo>
                      <a:cubicBezTo>
                        <a:pt x="73" y="60"/>
                        <a:pt x="77" y="58"/>
                        <a:pt x="80" y="56"/>
                      </a:cubicBezTo>
                      <a:cubicBezTo>
                        <a:pt x="82" y="54"/>
                        <a:pt x="84" y="51"/>
                        <a:pt x="84" y="48"/>
                      </a:cubicBezTo>
                      <a:cubicBezTo>
                        <a:pt x="84" y="46"/>
                        <a:pt x="83" y="44"/>
                        <a:pt x="81" y="42"/>
                      </a:cubicBezTo>
                      <a:cubicBezTo>
                        <a:pt x="79" y="40"/>
                        <a:pt x="76" y="38"/>
                        <a:pt x="73" y="37"/>
                      </a:cubicBezTo>
                      <a:cubicBezTo>
                        <a:pt x="70" y="35"/>
                        <a:pt x="66" y="34"/>
                        <a:pt x="61" y="33"/>
                      </a:cubicBezTo>
                      <a:cubicBezTo>
                        <a:pt x="57" y="32"/>
                        <a:pt x="52" y="30"/>
                        <a:pt x="47" y="29"/>
                      </a:cubicBezTo>
                      <a:cubicBezTo>
                        <a:pt x="42" y="28"/>
                        <a:pt x="38" y="27"/>
                        <a:pt x="34" y="26"/>
                      </a:cubicBezTo>
                      <a:cubicBezTo>
                        <a:pt x="31" y="25"/>
                        <a:pt x="27" y="25"/>
                        <a:pt x="25" y="24"/>
                      </a:cubicBezTo>
                      <a:cubicBezTo>
                        <a:pt x="22" y="23"/>
                        <a:pt x="20" y="22"/>
                        <a:pt x="19" y="20"/>
                      </a:cubicBezTo>
                      <a:cubicBezTo>
                        <a:pt x="18" y="19"/>
                        <a:pt x="17" y="18"/>
                        <a:pt x="17" y="16"/>
                      </a:cubicBezTo>
                      <a:cubicBezTo>
                        <a:pt x="17" y="15"/>
                        <a:pt x="18" y="13"/>
                        <a:pt x="20" y="12"/>
                      </a:cubicBezTo>
                      <a:cubicBezTo>
                        <a:pt x="21" y="11"/>
                        <a:pt x="24" y="10"/>
                        <a:pt x="26" y="9"/>
                      </a:cubicBezTo>
                      <a:cubicBezTo>
                        <a:pt x="29" y="8"/>
                        <a:pt x="32" y="8"/>
                        <a:pt x="36" y="7"/>
                      </a:cubicBezTo>
                      <a:cubicBezTo>
                        <a:pt x="39" y="7"/>
                        <a:pt x="43" y="7"/>
                        <a:pt x="46" y="7"/>
                      </a:cubicBezTo>
                      <a:cubicBezTo>
                        <a:pt x="59" y="7"/>
                        <a:pt x="70" y="8"/>
                        <a:pt x="78" y="11"/>
                      </a:cubicBezTo>
                      <a:lnTo>
                        <a:pt x="78" y="2"/>
                      </a:lnTo>
                      <a:cubicBezTo>
                        <a:pt x="72" y="1"/>
                        <a:pt x="62" y="0"/>
                        <a:pt x="48" y="0"/>
                      </a:cubicBezTo>
                      <a:close/>
                      <a:moveTo>
                        <a:pt x="431" y="0"/>
                      </a:moveTo>
                      <a:cubicBezTo>
                        <a:pt x="425" y="0"/>
                        <a:pt x="419" y="0"/>
                        <a:pt x="414" y="1"/>
                      </a:cubicBezTo>
                      <a:cubicBezTo>
                        <a:pt x="408" y="2"/>
                        <a:pt x="403" y="3"/>
                        <a:pt x="398" y="4"/>
                      </a:cubicBezTo>
                      <a:cubicBezTo>
                        <a:pt x="394" y="6"/>
                        <a:pt x="390" y="7"/>
                        <a:pt x="387" y="9"/>
                      </a:cubicBezTo>
                      <a:cubicBezTo>
                        <a:pt x="385" y="12"/>
                        <a:pt x="383" y="14"/>
                        <a:pt x="383" y="17"/>
                      </a:cubicBezTo>
                      <a:cubicBezTo>
                        <a:pt x="383" y="19"/>
                        <a:pt x="384" y="21"/>
                        <a:pt x="386" y="23"/>
                      </a:cubicBezTo>
                      <a:cubicBezTo>
                        <a:pt x="388" y="25"/>
                        <a:pt x="390" y="26"/>
                        <a:pt x="393" y="28"/>
                      </a:cubicBezTo>
                      <a:cubicBezTo>
                        <a:pt x="396" y="29"/>
                        <a:pt x="400" y="30"/>
                        <a:pt x="404" y="31"/>
                      </a:cubicBezTo>
                      <a:cubicBezTo>
                        <a:pt x="408" y="33"/>
                        <a:pt x="413" y="34"/>
                        <a:pt x="418" y="35"/>
                      </a:cubicBezTo>
                      <a:cubicBezTo>
                        <a:pt x="422" y="36"/>
                        <a:pt x="426" y="37"/>
                        <a:pt x="430" y="38"/>
                      </a:cubicBezTo>
                      <a:cubicBezTo>
                        <a:pt x="434" y="39"/>
                        <a:pt x="438" y="40"/>
                        <a:pt x="441" y="41"/>
                      </a:cubicBezTo>
                      <a:cubicBezTo>
                        <a:pt x="444" y="42"/>
                        <a:pt x="446" y="43"/>
                        <a:pt x="447" y="44"/>
                      </a:cubicBezTo>
                      <a:cubicBezTo>
                        <a:pt x="449" y="45"/>
                        <a:pt x="450" y="47"/>
                        <a:pt x="450" y="49"/>
                      </a:cubicBezTo>
                      <a:cubicBezTo>
                        <a:pt x="450" y="52"/>
                        <a:pt x="447" y="54"/>
                        <a:pt x="442" y="56"/>
                      </a:cubicBezTo>
                      <a:cubicBezTo>
                        <a:pt x="438" y="58"/>
                        <a:pt x="430" y="58"/>
                        <a:pt x="420" y="58"/>
                      </a:cubicBezTo>
                      <a:cubicBezTo>
                        <a:pt x="417" y="58"/>
                        <a:pt x="414" y="58"/>
                        <a:pt x="411" y="58"/>
                      </a:cubicBezTo>
                      <a:cubicBezTo>
                        <a:pt x="407" y="58"/>
                        <a:pt x="404" y="57"/>
                        <a:pt x="400" y="57"/>
                      </a:cubicBezTo>
                      <a:cubicBezTo>
                        <a:pt x="397" y="56"/>
                        <a:pt x="394" y="56"/>
                        <a:pt x="391" y="55"/>
                      </a:cubicBezTo>
                      <a:cubicBezTo>
                        <a:pt x="388" y="54"/>
                        <a:pt x="385" y="54"/>
                        <a:pt x="383" y="53"/>
                      </a:cubicBezTo>
                      <a:lnTo>
                        <a:pt x="383" y="61"/>
                      </a:lnTo>
                      <a:cubicBezTo>
                        <a:pt x="385" y="62"/>
                        <a:pt x="387" y="62"/>
                        <a:pt x="390" y="63"/>
                      </a:cubicBezTo>
                      <a:cubicBezTo>
                        <a:pt x="393" y="63"/>
                        <a:pt x="396" y="64"/>
                        <a:pt x="400" y="64"/>
                      </a:cubicBezTo>
                      <a:cubicBezTo>
                        <a:pt x="403" y="64"/>
                        <a:pt x="406" y="65"/>
                        <a:pt x="410" y="65"/>
                      </a:cubicBezTo>
                      <a:cubicBezTo>
                        <a:pt x="413" y="65"/>
                        <a:pt x="415" y="65"/>
                        <a:pt x="418" y="65"/>
                      </a:cubicBezTo>
                      <a:cubicBezTo>
                        <a:pt x="424" y="65"/>
                        <a:pt x="430" y="65"/>
                        <a:pt x="436" y="64"/>
                      </a:cubicBezTo>
                      <a:cubicBezTo>
                        <a:pt x="442" y="63"/>
                        <a:pt x="448" y="63"/>
                        <a:pt x="452" y="61"/>
                      </a:cubicBezTo>
                      <a:cubicBezTo>
                        <a:pt x="457" y="60"/>
                        <a:pt x="460" y="58"/>
                        <a:pt x="463" y="56"/>
                      </a:cubicBezTo>
                      <a:cubicBezTo>
                        <a:pt x="466" y="54"/>
                        <a:pt x="467" y="51"/>
                        <a:pt x="467" y="48"/>
                      </a:cubicBezTo>
                      <a:cubicBezTo>
                        <a:pt x="467" y="46"/>
                        <a:pt x="466" y="44"/>
                        <a:pt x="464" y="42"/>
                      </a:cubicBezTo>
                      <a:cubicBezTo>
                        <a:pt x="462" y="40"/>
                        <a:pt x="459" y="38"/>
                        <a:pt x="456" y="37"/>
                      </a:cubicBezTo>
                      <a:cubicBezTo>
                        <a:pt x="453" y="35"/>
                        <a:pt x="449" y="34"/>
                        <a:pt x="444" y="33"/>
                      </a:cubicBezTo>
                      <a:cubicBezTo>
                        <a:pt x="440" y="32"/>
                        <a:pt x="435" y="30"/>
                        <a:pt x="430" y="29"/>
                      </a:cubicBezTo>
                      <a:cubicBezTo>
                        <a:pt x="425" y="28"/>
                        <a:pt x="421" y="27"/>
                        <a:pt x="417" y="26"/>
                      </a:cubicBezTo>
                      <a:cubicBezTo>
                        <a:pt x="414" y="25"/>
                        <a:pt x="411" y="25"/>
                        <a:pt x="408" y="24"/>
                      </a:cubicBezTo>
                      <a:cubicBezTo>
                        <a:pt x="405" y="23"/>
                        <a:pt x="403" y="22"/>
                        <a:pt x="402" y="20"/>
                      </a:cubicBezTo>
                      <a:cubicBezTo>
                        <a:pt x="401" y="19"/>
                        <a:pt x="400" y="18"/>
                        <a:pt x="400" y="16"/>
                      </a:cubicBezTo>
                      <a:cubicBezTo>
                        <a:pt x="400" y="15"/>
                        <a:pt x="401" y="13"/>
                        <a:pt x="403" y="12"/>
                      </a:cubicBezTo>
                      <a:cubicBezTo>
                        <a:pt x="405" y="11"/>
                        <a:pt x="407" y="10"/>
                        <a:pt x="410" y="9"/>
                      </a:cubicBezTo>
                      <a:cubicBezTo>
                        <a:pt x="412" y="8"/>
                        <a:pt x="415" y="8"/>
                        <a:pt x="419" y="7"/>
                      </a:cubicBezTo>
                      <a:cubicBezTo>
                        <a:pt x="423" y="7"/>
                        <a:pt x="426" y="7"/>
                        <a:pt x="430" y="7"/>
                      </a:cubicBezTo>
                      <a:cubicBezTo>
                        <a:pt x="442" y="7"/>
                        <a:pt x="453" y="8"/>
                        <a:pt x="461" y="11"/>
                      </a:cubicBezTo>
                      <a:lnTo>
                        <a:pt x="461" y="2"/>
                      </a:lnTo>
                      <a:cubicBezTo>
                        <a:pt x="455" y="1"/>
                        <a:pt x="445" y="0"/>
                        <a:pt x="431" y="0"/>
                      </a:cubicBezTo>
                      <a:close/>
                      <a:moveTo>
                        <a:pt x="804" y="0"/>
                      </a:moveTo>
                      <a:cubicBezTo>
                        <a:pt x="798" y="0"/>
                        <a:pt x="793" y="1"/>
                        <a:pt x="788" y="1"/>
                      </a:cubicBezTo>
                      <a:cubicBezTo>
                        <a:pt x="784" y="2"/>
                        <a:pt x="779" y="3"/>
                        <a:pt x="776" y="5"/>
                      </a:cubicBezTo>
                      <a:cubicBezTo>
                        <a:pt x="773" y="6"/>
                        <a:pt x="770" y="8"/>
                        <a:pt x="768" y="10"/>
                      </a:cubicBezTo>
                      <a:cubicBezTo>
                        <a:pt x="766" y="12"/>
                        <a:pt x="765" y="14"/>
                        <a:pt x="765" y="16"/>
                      </a:cubicBezTo>
                      <a:cubicBezTo>
                        <a:pt x="765" y="19"/>
                        <a:pt x="767" y="22"/>
                        <a:pt x="770" y="24"/>
                      </a:cubicBezTo>
                      <a:cubicBezTo>
                        <a:pt x="774" y="26"/>
                        <a:pt x="779" y="28"/>
                        <a:pt x="784" y="30"/>
                      </a:cubicBezTo>
                      <a:cubicBezTo>
                        <a:pt x="780" y="31"/>
                        <a:pt x="777" y="32"/>
                        <a:pt x="774" y="33"/>
                      </a:cubicBezTo>
                      <a:cubicBezTo>
                        <a:pt x="770" y="34"/>
                        <a:pt x="768" y="35"/>
                        <a:pt x="766" y="37"/>
                      </a:cubicBezTo>
                      <a:cubicBezTo>
                        <a:pt x="763" y="38"/>
                        <a:pt x="762" y="40"/>
                        <a:pt x="761" y="41"/>
                      </a:cubicBezTo>
                      <a:cubicBezTo>
                        <a:pt x="759" y="43"/>
                        <a:pt x="759" y="45"/>
                        <a:pt x="759" y="46"/>
                      </a:cubicBezTo>
                      <a:cubicBezTo>
                        <a:pt x="759" y="49"/>
                        <a:pt x="760" y="52"/>
                        <a:pt x="762" y="54"/>
                      </a:cubicBezTo>
                      <a:cubicBezTo>
                        <a:pt x="764" y="56"/>
                        <a:pt x="768" y="58"/>
                        <a:pt x="772" y="60"/>
                      </a:cubicBezTo>
                      <a:cubicBezTo>
                        <a:pt x="776" y="61"/>
                        <a:pt x="780" y="63"/>
                        <a:pt x="786" y="64"/>
                      </a:cubicBezTo>
                      <a:cubicBezTo>
                        <a:pt x="791" y="64"/>
                        <a:pt x="797" y="65"/>
                        <a:pt x="804" y="65"/>
                      </a:cubicBezTo>
                      <a:cubicBezTo>
                        <a:pt x="810" y="65"/>
                        <a:pt x="816" y="64"/>
                        <a:pt x="822" y="64"/>
                      </a:cubicBezTo>
                      <a:cubicBezTo>
                        <a:pt x="827" y="63"/>
                        <a:pt x="832" y="61"/>
                        <a:pt x="836" y="60"/>
                      </a:cubicBezTo>
                      <a:cubicBezTo>
                        <a:pt x="840" y="58"/>
                        <a:pt x="843" y="56"/>
                        <a:pt x="845" y="54"/>
                      </a:cubicBezTo>
                      <a:cubicBezTo>
                        <a:pt x="848" y="52"/>
                        <a:pt x="849" y="49"/>
                        <a:pt x="849" y="46"/>
                      </a:cubicBezTo>
                      <a:cubicBezTo>
                        <a:pt x="849" y="45"/>
                        <a:pt x="848" y="43"/>
                        <a:pt x="847" y="41"/>
                      </a:cubicBezTo>
                      <a:cubicBezTo>
                        <a:pt x="846" y="40"/>
                        <a:pt x="844" y="38"/>
                        <a:pt x="842" y="37"/>
                      </a:cubicBezTo>
                      <a:cubicBezTo>
                        <a:pt x="840" y="35"/>
                        <a:pt x="837" y="34"/>
                        <a:pt x="834" y="33"/>
                      </a:cubicBezTo>
                      <a:cubicBezTo>
                        <a:pt x="831" y="32"/>
                        <a:pt x="827" y="31"/>
                        <a:pt x="823" y="30"/>
                      </a:cubicBezTo>
                      <a:cubicBezTo>
                        <a:pt x="829" y="28"/>
                        <a:pt x="834" y="26"/>
                        <a:pt x="837" y="24"/>
                      </a:cubicBezTo>
                      <a:cubicBezTo>
                        <a:pt x="841" y="22"/>
                        <a:pt x="843" y="19"/>
                        <a:pt x="843" y="16"/>
                      </a:cubicBezTo>
                      <a:cubicBezTo>
                        <a:pt x="843" y="14"/>
                        <a:pt x="842" y="12"/>
                        <a:pt x="840" y="10"/>
                      </a:cubicBezTo>
                      <a:cubicBezTo>
                        <a:pt x="838" y="8"/>
                        <a:pt x="835" y="6"/>
                        <a:pt x="832" y="5"/>
                      </a:cubicBezTo>
                      <a:cubicBezTo>
                        <a:pt x="828" y="3"/>
                        <a:pt x="824" y="2"/>
                        <a:pt x="819" y="1"/>
                      </a:cubicBezTo>
                      <a:cubicBezTo>
                        <a:pt x="815" y="1"/>
                        <a:pt x="809" y="0"/>
                        <a:pt x="804" y="0"/>
                      </a:cubicBezTo>
                      <a:close/>
                      <a:moveTo>
                        <a:pt x="1253" y="0"/>
                      </a:moveTo>
                      <a:cubicBezTo>
                        <a:pt x="1245" y="0"/>
                        <a:pt x="1238" y="1"/>
                        <a:pt x="1233" y="2"/>
                      </a:cubicBezTo>
                      <a:cubicBezTo>
                        <a:pt x="1227" y="3"/>
                        <a:pt x="1222" y="4"/>
                        <a:pt x="1218" y="6"/>
                      </a:cubicBezTo>
                      <a:lnTo>
                        <a:pt x="1218" y="14"/>
                      </a:lnTo>
                      <a:cubicBezTo>
                        <a:pt x="1220" y="13"/>
                        <a:pt x="1222" y="12"/>
                        <a:pt x="1225" y="11"/>
                      </a:cubicBezTo>
                      <a:cubicBezTo>
                        <a:pt x="1228" y="10"/>
                        <a:pt x="1230" y="9"/>
                        <a:pt x="1233" y="8"/>
                      </a:cubicBezTo>
                      <a:cubicBezTo>
                        <a:pt x="1236" y="8"/>
                        <a:pt x="1239" y="7"/>
                        <a:pt x="1242" y="7"/>
                      </a:cubicBezTo>
                      <a:cubicBezTo>
                        <a:pt x="1245" y="6"/>
                        <a:pt x="1248" y="6"/>
                        <a:pt x="1251" y="6"/>
                      </a:cubicBezTo>
                      <a:cubicBezTo>
                        <a:pt x="1254" y="6"/>
                        <a:pt x="1258" y="6"/>
                        <a:pt x="1261" y="7"/>
                      </a:cubicBezTo>
                      <a:cubicBezTo>
                        <a:pt x="1264" y="7"/>
                        <a:pt x="1267" y="8"/>
                        <a:pt x="1269" y="9"/>
                      </a:cubicBezTo>
                      <a:cubicBezTo>
                        <a:pt x="1271" y="10"/>
                        <a:pt x="1273" y="11"/>
                        <a:pt x="1274" y="13"/>
                      </a:cubicBezTo>
                      <a:cubicBezTo>
                        <a:pt x="1276" y="14"/>
                        <a:pt x="1276" y="16"/>
                        <a:pt x="1276" y="18"/>
                      </a:cubicBezTo>
                      <a:cubicBezTo>
                        <a:pt x="1276" y="19"/>
                        <a:pt x="1276" y="21"/>
                        <a:pt x="1275" y="23"/>
                      </a:cubicBezTo>
                      <a:cubicBezTo>
                        <a:pt x="1274" y="24"/>
                        <a:pt x="1273" y="26"/>
                        <a:pt x="1271" y="27"/>
                      </a:cubicBezTo>
                      <a:cubicBezTo>
                        <a:pt x="1269" y="29"/>
                        <a:pt x="1266" y="30"/>
                        <a:pt x="1262" y="32"/>
                      </a:cubicBezTo>
                      <a:cubicBezTo>
                        <a:pt x="1259" y="33"/>
                        <a:pt x="1255" y="35"/>
                        <a:pt x="1250" y="36"/>
                      </a:cubicBezTo>
                      <a:cubicBezTo>
                        <a:pt x="1243" y="38"/>
                        <a:pt x="1237" y="41"/>
                        <a:pt x="1232" y="42"/>
                      </a:cubicBezTo>
                      <a:cubicBezTo>
                        <a:pt x="1227" y="44"/>
                        <a:pt x="1224" y="46"/>
                        <a:pt x="1221" y="48"/>
                      </a:cubicBezTo>
                      <a:cubicBezTo>
                        <a:pt x="1218" y="50"/>
                        <a:pt x="1216" y="52"/>
                        <a:pt x="1214" y="54"/>
                      </a:cubicBezTo>
                      <a:cubicBezTo>
                        <a:pt x="1213" y="56"/>
                        <a:pt x="1212" y="58"/>
                        <a:pt x="1212" y="61"/>
                      </a:cubicBezTo>
                      <a:lnTo>
                        <a:pt x="1212" y="64"/>
                      </a:lnTo>
                      <a:lnTo>
                        <a:pt x="1298" y="64"/>
                      </a:lnTo>
                      <a:lnTo>
                        <a:pt x="1298" y="57"/>
                      </a:lnTo>
                      <a:lnTo>
                        <a:pt x="1229" y="57"/>
                      </a:lnTo>
                      <a:cubicBezTo>
                        <a:pt x="1229" y="56"/>
                        <a:pt x="1229" y="54"/>
                        <a:pt x="1230" y="53"/>
                      </a:cubicBezTo>
                      <a:cubicBezTo>
                        <a:pt x="1231" y="52"/>
                        <a:pt x="1233" y="50"/>
                        <a:pt x="1236" y="49"/>
                      </a:cubicBezTo>
                      <a:cubicBezTo>
                        <a:pt x="1238" y="48"/>
                        <a:pt x="1241" y="46"/>
                        <a:pt x="1246" y="45"/>
                      </a:cubicBezTo>
                      <a:cubicBezTo>
                        <a:pt x="1250" y="43"/>
                        <a:pt x="1255" y="42"/>
                        <a:pt x="1262" y="40"/>
                      </a:cubicBezTo>
                      <a:cubicBezTo>
                        <a:pt x="1267" y="38"/>
                        <a:pt x="1271" y="36"/>
                        <a:pt x="1275" y="35"/>
                      </a:cubicBezTo>
                      <a:cubicBezTo>
                        <a:pt x="1279" y="33"/>
                        <a:pt x="1282" y="31"/>
                        <a:pt x="1285" y="29"/>
                      </a:cubicBezTo>
                      <a:cubicBezTo>
                        <a:pt x="1287" y="28"/>
                        <a:pt x="1289" y="26"/>
                        <a:pt x="1291" y="24"/>
                      </a:cubicBezTo>
                      <a:cubicBezTo>
                        <a:pt x="1292" y="22"/>
                        <a:pt x="1292" y="20"/>
                        <a:pt x="1292" y="17"/>
                      </a:cubicBezTo>
                      <a:cubicBezTo>
                        <a:pt x="1292" y="14"/>
                        <a:pt x="1291" y="12"/>
                        <a:pt x="1289" y="10"/>
                      </a:cubicBezTo>
                      <a:cubicBezTo>
                        <a:pt x="1287" y="8"/>
                        <a:pt x="1285" y="6"/>
                        <a:pt x="1281" y="5"/>
                      </a:cubicBezTo>
                      <a:cubicBezTo>
                        <a:pt x="1278" y="3"/>
                        <a:pt x="1273" y="2"/>
                        <a:pt x="1269" y="1"/>
                      </a:cubicBezTo>
                      <a:cubicBezTo>
                        <a:pt x="1264" y="1"/>
                        <a:pt x="1258" y="0"/>
                        <a:pt x="1253" y="0"/>
                      </a:cubicBezTo>
                      <a:close/>
                      <a:moveTo>
                        <a:pt x="1707" y="0"/>
                      </a:moveTo>
                      <a:cubicBezTo>
                        <a:pt x="1700" y="0"/>
                        <a:pt x="1693" y="1"/>
                        <a:pt x="1687" y="2"/>
                      </a:cubicBezTo>
                      <a:cubicBezTo>
                        <a:pt x="1682" y="4"/>
                        <a:pt x="1677" y="6"/>
                        <a:pt x="1673" y="9"/>
                      </a:cubicBezTo>
                      <a:cubicBezTo>
                        <a:pt x="1669" y="12"/>
                        <a:pt x="1666" y="15"/>
                        <a:pt x="1664" y="19"/>
                      </a:cubicBezTo>
                      <a:cubicBezTo>
                        <a:pt x="1662" y="24"/>
                        <a:pt x="1661" y="28"/>
                        <a:pt x="1661" y="34"/>
                      </a:cubicBezTo>
                      <a:cubicBezTo>
                        <a:pt x="1661" y="39"/>
                        <a:pt x="1662" y="43"/>
                        <a:pt x="1664" y="47"/>
                      </a:cubicBezTo>
                      <a:cubicBezTo>
                        <a:pt x="1666" y="51"/>
                        <a:pt x="1669" y="54"/>
                        <a:pt x="1672" y="57"/>
                      </a:cubicBezTo>
                      <a:cubicBezTo>
                        <a:pt x="1676" y="60"/>
                        <a:pt x="1681" y="62"/>
                        <a:pt x="1686" y="63"/>
                      </a:cubicBezTo>
                      <a:cubicBezTo>
                        <a:pt x="1691" y="64"/>
                        <a:pt x="1698" y="65"/>
                        <a:pt x="1705" y="65"/>
                      </a:cubicBezTo>
                      <a:cubicBezTo>
                        <a:pt x="1712" y="65"/>
                        <a:pt x="1718" y="64"/>
                        <a:pt x="1724" y="63"/>
                      </a:cubicBezTo>
                      <a:cubicBezTo>
                        <a:pt x="1730" y="61"/>
                        <a:pt x="1735" y="59"/>
                        <a:pt x="1739" y="57"/>
                      </a:cubicBezTo>
                      <a:cubicBezTo>
                        <a:pt x="1743" y="54"/>
                        <a:pt x="1746" y="50"/>
                        <a:pt x="1748" y="46"/>
                      </a:cubicBezTo>
                      <a:cubicBezTo>
                        <a:pt x="1750" y="42"/>
                        <a:pt x="1751" y="38"/>
                        <a:pt x="1751" y="32"/>
                      </a:cubicBezTo>
                      <a:cubicBezTo>
                        <a:pt x="1751" y="11"/>
                        <a:pt x="1737" y="0"/>
                        <a:pt x="1707" y="0"/>
                      </a:cubicBezTo>
                      <a:close/>
                      <a:moveTo>
                        <a:pt x="1808" y="0"/>
                      </a:moveTo>
                      <a:cubicBezTo>
                        <a:pt x="1796" y="0"/>
                        <a:pt x="1785" y="1"/>
                        <a:pt x="1776" y="4"/>
                      </a:cubicBezTo>
                      <a:lnTo>
                        <a:pt x="1776" y="11"/>
                      </a:lnTo>
                      <a:cubicBezTo>
                        <a:pt x="1785" y="8"/>
                        <a:pt x="1794" y="6"/>
                        <a:pt x="1804" y="6"/>
                      </a:cubicBezTo>
                      <a:cubicBezTo>
                        <a:pt x="1821" y="6"/>
                        <a:pt x="1830" y="10"/>
                        <a:pt x="1830" y="17"/>
                      </a:cubicBezTo>
                      <a:cubicBezTo>
                        <a:pt x="1830" y="25"/>
                        <a:pt x="1819" y="28"/>
                        <a:pt x="1796" y="28"/>
                      </a:cubicBezTo>
                      <a:lnTo>
                        <a:pt x="1785" y="28"/>
                      </a:lnTo>
                      <a:lnTo>
                        <a:pt x="1785" y="35"/>
                      </a:lnTo>
                      <a:lnTo>
                        <a:pt x="1796" y="35"/>
                      </a:lnTo>
                      <a:cubicBezTo>
                        <a:pt x="1822" y="35"/>
                        <a:pt x="1835" y="39"/>
                        <a:pt x="1835" y="47"/>
                      </a:cubicBezTo>
                      <a:cubicBezTo>
                        <a:pt x="1835" y="49"/>
                        <a:pt x="1834" y="50"/>
                        <a:pt x="1833" y="52"/>
                      </a:cubicBezTo>
                      <a:cubicBezTo>
                        <a:pt x="1831" y="53"/>
                        <a:pt x="1829" y="55"/>
                        <a:pt x="1826" y="56"/>
                      </a:cubicBezTo>
                      <a:cubicBezTo>
                        <a:pt x="1823" y="57"/>
                        <a:pt x="1820" y="57"/>
                        <a:pt x="1816" y="58"/>
                      </a:cubicBezTo>
                      <a:cubicBezTo>
                        <a:pt x="1812" y="59"/>
                        <a:pt x="1808" y="59"/>
                        <a:pt x="1803" y="59"/>
                      </a:cubicBezTo>
                      <a:cubicBezTo>
                        <a:pt x="1791" y="59"/>
                        <a:pt x="1780" y="57"/>
                        <a:pt x="1771" y="54"/>
                      </a:cubicBezTo>
                      <a:lnTo>
                        <a:pt x="1771" y="62"/>
                      </a:lnTo>
                      <a:cubicBezTo>
                        <a:pt x="1779" y="64"/>
                        <a:pt x="1789" y="65"/>
                        <a:pt x="1803" y="65"/>
                      </a:cubicBezTo>
                      <a:cubicBezTo>
                        <a:pt x="1810" y="65"/>
                        <a:pt x="1816" y="65"/>
                        <a:pt x="1822" y="64"/>
                      </a:cubicBezTo>
                      <a:cubicBezTo>
                        <a:pt x="1828" y="63"/>
                        <a:pt x="1833" y="61"/>
                        <a:pt x="1838" y="60"/>
                      </a:cubicBezTo>
                      <a:cubicBezTo>
                        <a:pt x="1842" y="58"/>
                        <a:pt x="1845" y="56"/>
                        <a:pt x="1848" y="54"/>
                      </a:cubicBezTo>
                      <a:cubicBezTo>
                        <a:pt x="1850" y="52"/>
                        <a:pt x="1851" y="49"/>
                        <a:pt x="1851" y="46"/>
                      </a:cubicBezTo>
                      <a:cubicBezTo>
                        <a:pt x="1851" y="44"/>
                        <a:pt x="1850" y="42"/>
                        <a:pt x="1849" y="40"/>
                      </a:cubicBezTo>
                      <a:cubicBezTo>
                        <a:pt x="1847" y="39"/>
                        <a:pt x="1845" y="37"/>
                        <a:pt x="1842" y="36"/>
                      </a:cubicBezTo>
                      <a:cubicBezTo>
                        <a:pt x="1839" y="35"/>
                        <a:pt x="1836" y="34"/>
                        <a:pt x="1832" y="33"/>
                      </a:cubicBezTo>
                      <a:cubicBezTo>
                        <a:pt x="1828" y="32"/>
                        <a:pt x="1823" y="31"/>
                        <a:pt x="1819" y="31"/>
                      </a:cubicBezTo>
                      <a:lnTo>
                        <a:pt x="1819" y="31"/>
                      </a:lnTo>
                      <a:cubicBezTo>
                        <a:pt x="1837" y="29"/>
                        <a:pt x="1846" y="23"/>
                        <a:pt x="1846" y="15"/>
                      </a:cubicBezTo>
                      <a:cubicBezTo>
                        <a:pt x="1846" y="13"/>
                        <a:pt x="1845" y="11"/>
                        <a:pt x="1843" y="9"/>
                      </a:cubicBezTo>
                      <a:cubicBezTo>
                        <a:pt x="1842" y="7"/>
                        <a:pt x="1839" y="6"/>
                        <a:pt x="1836" y="4"/>
                      </a:cubicBezTo>
                      <a:cubicBezTo>
                        <a:pt x="1832" y="3"/>
                        <a:pt x="1828" y="2"/>
                        <a:pt x="1824" y="1"/>
                      </a:cubicBezTo>
                      <a:cubicBezTo>
                        <a:pt x="1819" y="0"/>
                        <a:pt x="1814" y="0"/>
                        <a:pt x="1808" y="0"/>
                      </a:cubicBezTo>
                      <a:close/>
                      <a:moveTo>
                        <a:pt x="804" y="6"/>
                      </a:moveTo>
                      <a:cubicBezTo>
                        <a:pt x="807" y="6"/>
                        <a:pt x="810" y="6"/>
                        <a:pt x="813" y="7"/>
                      </a:cubicBezTo>
                      <a:cubicBezTo>
                        <a:pt x="816" y="8"/>
                        <a:pt x="818" y="8"/>
                        <a:pt x="820" y="9"/>
                      </a:cubicBezTo>
                      <a:cubicBezTo>
                        <a:pt x="822" y="10"/>
                        <a:pt x="824" y="11"/>
                        <a:pt x="825" y="13"/>
                      </a:cubicBezTo>
                      <a:cubicBezTo>
                        <a:pt x="826" y="14"/>
                        <a:pt x="827" y="15"/>
                        <a:pt x="827" y="17"/>
                      </a:cubicBezTo>
                      <a:cubicBezTo>
                        <a:pt x="827" y="18"/>
                        <a:pt x="826" y="20"/>
                        <a:pt x="825" y="21"/>
                      </a:cubicBezTo>
                      <a:cubicBezTo>
                        <a:pt x="824" y="22"/>
                        <a:pt x="822" y="23"/>
                        <a:pt x="820" y="24"/>
                      </a:cubicBezTo>
                      <a:cubicBezTo>
                        <a:pt x="818" y="25"/>
                        <a:pt x="816" y="26"/>
                        <a:pt x="813" y="26"/>
                      </a:cubicBezTo>
                      <a:cubicBezTo>
                        <a:pt x="810" y="27"/>
                        <a:pt x="807" y="27"/>
                        <a:pt x="804" y="27"/>
                      </a:cubicBezTo>
                      <a:cubicBezTo>
                        <a:pt x="801" y="27"/>
                        <a:pt x="798" y="27"/>
                        <a:pt x="795" y="26"/>
                      </a:cubicBezTo>
                      <a:cubicBezTo>
                        <a:pt x="792" y="26"/>
                        <a:pt x="790" y="25"/>
                        <a:pt x="788" y="24"/>
                      </a:cubicBezTo>
                      <a:cubicBezTo>
                        <a:pt x="786" y="23"/>
                        <a:pt x="784" y="22"/>
                        <a:pt x="783" y="21"/>
                      </a:cubicBezTo>
                      <a:cubicBezTo>
                        <a:pt x="782" y="20"/>
                        <a:pt x="781" y="18"/>
                        <a:pt x="781" y="17"/>
                      </a:cubicBezTo>
                      <a:cubicBezTo>
                        <a:pt x="781" y="15"/>
                        <a:pt x="782" y="14"/>
                        <a:pt x="783" y="13"/>
                      </a:cubicBezTo>
                      <a:cubicBezTo>
                        <a:pt x="784" y="11"/>
                        <a:pt x="785" y="10"/>
                        <a:pt x="787" y="9"/>
                      </a:cubicBezTo>
                      <a:cubicBezTo>
                        <a:pt x="789" y="8"/>
                        <a:pt x="792" y="8"/>
                        <a:pt x="795" y="7"/>
                      </a:cubicBezTo>
                      <a:cubicBezTo>
                        <a:pt x="797" y="6"/>
                        <a:pt x="801" y="6"/>
                        <a:pt x="804" y="6"/>
                      </a:cubicBezTo>
                      <a:close/>
                      <a:moveTo>
                        <a:pt x="1707" y="6"/>
                      </a:moveTo>
                      <a:cubicBezTo>
                        <a:pt x="1725" y="6"/>
                        <a:pt x="1735" y="15"/>
                        <a:pt x="1735" y="33"/>
                      </a:cubicBezTo>
                      <a:cubicBezTo>
                        <a:pt x="1735" y="50"/>
                        <a:pt x="1725" y="59"/>
                        <a:pt x="1706" y="59"/>
                      </a:cubicBezTo>
                      <a:cubicBezTo>
                        <a:pt x="1687" y="59"/>
                        <a:pt x="1677" y="50"/>
                        <a:pt x="1677" y="33"/>
                      </a:cubicBezTo>
                      <a:cubicBezTo>
                        <a:pt x="1677" y="15"/>
                        <a:pt x="1687" y="6"/>
                        <a:pt x="1707" y="6"/>
                      </a:cubicBezTo>
                      <a:close/>
                      <a:moveTo>
                        <a:pt x="270" y="18"/>
                      </a:moveTo>
                      <a:cubicBezTo>
                        <a:pt x="256" y="18"/>
                        <a:pt x="245" y="21"/>
                        <a:pt x="237" y="27"/>
                      </a:cubicBezTo>
                      <a:lnTo>
                        <a:pt x="237" y="27"/>
                      </a:lnTo>
                      <a:lnTo>
                        <a:pt x="237" y="19"/>
                      </a:lnTo>
                      <a:lnTo>
                        <a:pt x="221" y="19"/>
                      </a:lnTo>
                      <a:lnTo>
                        <a:pt x="221" y="64"/>
                      </a:lnTo>
                      <a:lnTo>
                        <a:pt x="237" y="64"/>
                      </a:lnTo>
                      <a:lnTo>
                        <a:pt x="237" y="38"/>
                      </a:lnTo>
                      <a:cubicBezTo>
                        <a:pt x="237" y="34"/>
                        <a:pt x="240" y="31"/>
                        <a:pt x="245" y="28"/>
                      </a:cubicBezTo>
                      <a:cubicBezTo>
                        <a:pt x="250" y="25"/>
                        <a:pt x="257" y="24"/>
                        <a:pt x="265" y="24"/>
                      </a:cubicBezTo>
                      <a:cubicBezTo>
                        <a:pt x="280" y="24"/>
                        <a:pt x="288" y="29"/>
                        <a:pt x="288" y="38"/>
                      </a:cubicBezTo>
                      <a:lnTo>
                        <a:pt x="288" y="64"/>
                      </a:lnTo>
                      <a:lnTo>
                        <a:pt x="303" y="64"/>
                      </a:lnTo>
                      <a:lnTo>
                        <a:pt x="303" y="37"/>
                      </a:lnTo>
                      <a:cubicBezTo>
                        <a:pt x="303" y="31"/>
                        <a:pt x="300" y="26"/>
                        <a:pt x="295" y="23"/>
                      </a:cubicBezTo>
                      <a:cubicBezTo>
                        <a:pt x="289" y="20"/>
                        <a:pt x="281" y="18"/>
                        <a:pt x="270" y="18"/>
                      </a:cubicBezTo>
                      <a:close/>
                      <a:moveTo>
                        <a:pt x="531" y="18"/>
                      </a:moveTo>
                      <a:cubicBezTo>
                        <a:pt x="518" y="18"/>
                        <a:pt x="507" y="20"/>
                        <a:pt x="499" y="25"/>
                      </a:cubicBezTo>
                      <a:cubicBezTo>
                        <a:pt x="490" y="29"/>
                        <a:pt x="486" y="35"/>
                        <a:pt x="486" y="42"/>
                      </a:cubicBezTo>
                      <a:cubicBezTo>
                        <a:pt x="486" y="49"/>
                        <a:pt x="490" y="55"/>
                        <a:pt x="498" y="59"/>
                      </a:cubicBezTo>
                      <a:cubicBezTo>
                        <a:pt x="506" y="63"/>
                        <a:pt x="517" y="65"/>
                        <a:pt x="531" y="65"/>
                      </a:cubicBezTo>
                      <a:cubicBezTo>
                        <a:pt x="545" y="65"/>
                        <a:pt x="556" y="64"/>
                        <a:pt x="565" y="61"/>
                      </a:cubicBezTo>
                      <a:lnTo>
                        <a:pt x="565" y="54"/>
                      </a:lnTo>
                      <a:cubicBezTo>
                        <a:pt x="556" y="57"/>
                        <a:pt x="545" y="59"/>
                        <a:pt x="534" y="59"/>
                      </a:cubicBezTo>
                      <a:cubicBezTo>
                        <a:pt x="524" y="59"/>
                        <a:pt x="517" y="58"/>
                        <a:pt x="511" y="55"/>
                      </a:cubicBezTo>
                      <a:cubicBezTo>
                        <a:pt x="505" y="52"/>
                        <a:pt x="502" y="48"/>
                        <a:pt x="502" y="43"/>
                      </a:cubicBezTo>
                      <a:lnTo>
                        <a:pt x="572" y="43"/>
                      </a:lnTo>
                      <a:lnTo>
                        <a:pt x="572" y="40"/>
                      </a:lnTo>
                      <a:cubicBezTo>
                        <a:pt x="572" y="33"/>
                        <a:pt x="568" y="28"/>
                        <a:pt x="561" y="24"/>
                      </a:cubicBezTo>
                      <a:cubicBezTo>
                        <a:pt x="554" y="20"/>
                        <a:pt x="544" y="18"/>
                        <a:pt x="531" y="18"/>
                      </a:cubicBezTo>
                      <a:close/>
                      <a:moveTo>
                        <a:pt x="646" y="18"/>
                      </a:moveTo>
                      <a:cubicBezTo>
                        <a:pt x="631" y="18"/>
                        <a:pt x="620" y="21"/>
                        <a:pt x="612" y="27"/>
                      </a:cubicBezTo>
                      <a:lnTo>
                        <a:pt x="612" y="27"/>
                      </a:lnTo>
                      <a:lnTo>
                        <a:pt x="612" y="19"/>
                      </a:lnTo>
                      <a:lnTo>
                        <a:pt x="596" y="19"/>
                      </a:lnTo>
                      <a:lnTo>
                        <a:pt x="596" y="85"/>
                      </a:lnTo>
                      <a:lnTo>
                        <a:pt x="612" y="85"/>
                      </a:lnTo>
                      <a:lnTo>
                        <a:pt x="612" y="57"/>
                      </a:lnTo>
                      <a:lnTo>
                        <a:pt x="612" y="57"/>
                      </a:lnTo>
                      <a:cubicBezTo>
                        <a:pt x="619" y="62"/>
                        <a:pt x="629" y="65"/>
                        <a:pt x="642" y="65"/>
                      </a:cubicBezTo>
                      <a:cubicBezTo>
                        <a:pt x="656" y="65"/>
                        <a:pt x="667" y="63"/>
                        <a:pt x="675" y="58"/>
                      </a:cubicBezTo>
                      <a:cubicBezTo>
                        <a:pt x="683" y="54"/>
                        <a:pt x="687" y="48"/>
                        <a:pt x="687" y="40"/>
                      </a:cubicBezTo>
                      <a:cubicBezTo>
                        <a:pt x="687" y="33"/>
                        <a:pt x="683" y="28"/>
                        <a:pt x="676" y="24"/>
                      </a:cubicBezTo>
                      <a:cubicBezTo>
                        <a:pt x="669" y="20"/>
                        <a:pt x="659" y="18"/>
                        <a:pt x="646" y="18"/>
                      </a:cubicBezTo>
                      <a:close/>
                      <a:moveTo>
                        <a:pt x="107" y="19"/>
                      </a:moveTo>
                      <a:lnTo>
                        <a:pt x="107" y="46"/>
                      </a:lnTo>
                      <a:cubicBezTo>
                        <a:pt x="107" y="59"/>
                        <a:pt x="119" y="65"/>
                        <a:pt x="142" y="65"/>
                      </a:cubicBezTo>
                      <a:cubicBezTo>
                        <a:pt x="156" y="65"/>
                        <a:pt x="166" y="62"/>
                        <a:pt x="173" y="57"/>
                      </a:cubicBezTo>
                      <a:lnTo>
                        <a:pt x="173" y="57"/>
                      </a:lnTo>
                      <a:lnTo>
                        <a:pt x="173" y="64"/>
                      </a:lnTo>
                      <a:lnTo>
                        <a:pt x="189" y="64"/>
                      </a:lnTo>
                      <a:lnTo>
                        <a:pt x="189" y="19"/>
                      </a:lnTo>
                      <a:lnTo>
                        <a:pt x="173" y="19"/>
                      </a:lnTo>
                      <a:lnTo>
                        <a:pt x="173" y="45"/>
                      </a:lnTo>
                      <a:cubicBezTo>
                        <a:pt x="173" y="49"/>
                        <a:pt x="171" y="52"/>
                        <a:pt x="166" y="55"/>
                      </a:cubicBezTo>
                      <a:cubicBezTo>
                        <a:pt x="161" y="58"/>
                        <a:pt x="155" y="59"/>
                        <a:pt x="147" y="59"/>
                      </a:cubicBezTo>
                      <a:cubicBezTo>
                        <a:pt x="131" y="59"/>
                        <a:pt x="123" y="54"/>
                        <a:pt x="123" y="45"/>
                      </a:cubicBezTo>
                      <a:lnTo>
                        <a:pt x="123" y="19"/>
                      </a:lnTo>
                      <a:lnTo>
                        <a:pt x="107" y="19"/>
                      </a:lnTo>
                      <a:close/>
                      <a:moveTo>
                        <a:pt x="531" y="24"/>
                      </a:moveTo>
                      <a:cubicBezTo>
                        <a:pt x="539" y="24"/>
                        <a:pt x="545" y="25"/>
                        <a:pt x="549" y="28"/>
                      </a:cubicBezTo>
                      <a:cubicBezTo>
                        <a:pt x="553" y="30"/>
                        <a:pt x="556" y="33"/>
                        <a:pt x="556" y="37"/>
                      </a:cubicBezTo>
                      <a:lnTo>
                        <a:pt x="502" y="37"/>
                      </a:lnTo>
                      <a:cubicBezTo>
                        <a:pt x="503" y="33"/>
                        <a:pt x="507" y="30"/>
                        <a:pt x="512" y="28"/>
                      </a:cubicBezTo>
                      <a:cubicBezTo>
                        <a:pt x="517" y="25"/>
                        <a:pt x="523" y="24"/>
                        <a:pt x="531" y="24"/>
                      </a:cubicBezTo>
                      <a:close/>
                      <a:moveTo>
                        <a:pt x="642" y="24"/>
                      </a:moveTo>
                      <a:cubicBezTo>
                        <a:pt x="651" y="24"/>
                        <a:pt x="658" y="26"/>
                        <a:pt x="663" y="28"/>
                      </a:cubicBezTo>
                      <a:cubicBezTo>
                        <a:pt x="668" y="31"/>
                        <a:pt x="671" y="35"/>
                        <a:pt x="671" y="40"/>
                      </a:cubicBezTo>
                      <a:cubicBezTo>
                        <a:pt x="671" y="46"/>
                        <a:pt x="668" y="51"/>
                        <a:pt x="662" y="54"/>
                      </a:cubicBezTo>
                      <a:cubicBezTo>
                        <a:pt x="657" y="57"/>
                        <a:pt x="650" y="59"/>
                        <a:pt x="640" y="59"/>
                      </a:cubicBezTo>
                      <a:cubicBezTo>
                        <a:pt x="632" y="59"/>
                        <a:pt x="625" y="58"/>
                        <a:pt x="620" y="55"/>
                      </a:cubicBezTo>
                      <a:cubicBezTo>
                        <a:pt x="614" y="52"/>
                        <a:pt x="612" y="49"/>
                        <a:pt x="612" y="46"/>
                      </a:cubicBezTo>
                      <a:lnTo>
                        <a:pt x="612" y="39"/>
                      </a:lnTo>
                      <a:cubicBezTo>
                        <a:pt x="612" y="35"/>
                        <a:pt x="615" y="31"/>
                        <a:pt x="620" y="28"/>
                      </a:cubicBezTo>
                      <a:cubicBezTo>
                        <a:pt x="626" y="26"/>
                        <a:pt x="633" y="24"/>
                        <a:pt x="642" y="24"/>
                      </a:cubicBezTo>
                      <a:close/>
                      <a:moveTo>
                        <a:pt x="804" y="33"/>
                      </a:moveTo>
                      <a:cubicBezTo>
                        <a:pt x="808" y="33"/>
                        <a:pt x="812" y="33"/>
                        <a:pt x="815" y="34"/>
                      </a:cubicBezTo>
                      <a:cubicBezTo>
                        <a:pt x="819" y="35"/>
                        <a:pt x="822" y="36"/>
                        <a:pt x="824" y="37"/>
                      </a:cubicBezTo>
                      <a:cubicBezTo>
                        <a:pt x="827" y="38"/>
                        <a:pt x="828" y="39"/>
                        <a:pt x="830" y="41"/>
                      </a:cubicBezTo>
                      <a:cubicBezTo>
                        <a:pt x="831" y="42"/>
                        <a:pt x="832" y="44"/>
                        <a:pt x="832" y="46"/>
                      </a:cubicBezTo>
                      <a:cubicBezTo>
                        <a:pt x="832" y="48"/>
                        <a:pt x="831" y="49"/>
                        <a:pt x="830" y="51"/>
                      </a:cubicBezTo>
                      <a:cubicBezTo>
                        <a:pt x="828" y="53"/>
                        <a:pt x="826" y="54"/>
                        <a:pt x="824" y="55"/>
                      </a:cubicBezTo>
                      <a:cubicBezTo>
                        <a:pt x="821" y="56"/>
                        <a:pt x="819" y="57"/>
                        <a:pt x="815" y="58"/>
                      </a:cubicBezTo>
                      <a:cubicBezTo>
                        <a:pt x="812" y="58"/>
                        <a:pt x="808" y="59"/>
                        <a:pt x="804" y="59"/>
                      </a:cubicBezTo>
                      <a:cubicBezTo>
                        <a:pt x="800" y="59"/>
                        <a:pt x="796" y="58"/>
                        <a:pt x="792" y="58"/>
                      </a:cubicBezTo>
                      <a:cubicBezTo>
                        <a:pt x="789" y="57"/>
                        <a:pt x="786" y="56"/>
                        <a:pt x="784" y="55"/>
                      </a:cubicBezTo>
                      <a:cubicBezTo>
                        <a:pt x="781" y="54"/>
                        <a:pt x="779" y="53"/>
                        <a:pt x="778" y="51"/>
                      </a:cubicBezTo>
                      <a:cubicBezTo>
                        <a:pt x="777" y="50"/>
                        <a:pt x="776" y="48"/>
                        <a:pt x="776" y="46"/>
                      </a:cubicBezTo>
                      <a:cubicBezTo>
                        <a:pt x="776" y="44"/>
                        <a:pt x="777" y="42"/>
                        <a:pt x="778" y="41"/>
                      </a:cubicBezTo>
                      <a:cubicBezTo>
                        <a:pt x="780" y="39"/>
                        <a:pt x="782" y="38"/>
                        <a:pt x="784" y="37"/>
                      </a:cubicBezTo>
                      <a:cubicBezTo>
                        <a:pt x="787" y="36"/>
                        <a:pt x="789" y="35"/>
                        <a:pt x="793" y="34"/>
                      </a:cubicBezTo>
                      <a:cubicBezTo>
                        <a:pt x="796" y="33"/>
                        <a:pt x="800" y="33"/>
                        <a:pt x="804" y="33"/>
                      </a:cubicBezTo>
                      <a:close/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67" name="Divider">
                  <a:extLst>
                    <a:ext uri="{FF2B5EF4-FFF2-40B4-BE49-F238E27FC236}">
                      <a16:creationId xmlns:a16="http://schemas.microsoft.com/office/drawing/2014/main" id="{AACEDBB7-A0AF-488A-86E9-DC0AF6C43F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55900" y="3216275"/>
                  <a:ext cx="2286000" cy="0"/>
                </a:xfrm>
                <a:prstGeom prst="line">
                  <a:avLst/>
                </a:prstGeom>
                <a:noFill/>
                <a:ln w="3175" cap="flat">
                  <a:solidFill>
                    <a:srgbClr val="C8C8C8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68" name="Divider">
                  <a:extLst>
                    <a:ext uri="{FF2B5EF4-FFF2-40B4-BE49-F238E27FC236}">
                      <a16:creationId xmlns:a16="http://schemas.microsoft.com/office/drawing/2014/main" id="{8E870520-C5FB-4E42-9F77-B5E5586175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55900" y="3463925"/>
                  <a:ext cx="2286000" cy="0"/>
                </a:xfrm>
                <a:prstGeom prst="line">
                  <a:avLst/>
                </a:prstGeom>
                <a:noFill/>
                <a:ln w="3175" cap="flat">
                  <a:solidFill>
                    <a:srgbClr val="C8C8C8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369" name="Add Button">
                <a:extLst>
                  <a:ext uri="{FF2B5EF4-FFF2-40B4-BE49-F238E27FC236}">
                    <a16:creationId xmlns:a16="http://schemas.microsoft.com/office/drawing/2014/main" id="{14E913F6-4A04-45B6-AF01-5C2BE494F1A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265319" y="2039779"/>
                <a:ext cx="157163" cy="157162"/>
                <a:chOff x="9096375" y="2044700"/>
                <a:chExt cx="157163" cy="157162"/>
              </a:xfrm>
            </p:grpSpPr>
            <p:sp>
              <p:nvSpPr>
                <p:cNvPr id="370" name="Circle">
                  <a:extLst>
                    <a:ext uri="{FF2B5EF4-FFF2-40B4-BE49-F238E27FC236}">
                      <a16:creationId xmlns:a16="http://schemas.microsoft.com/office/drawing/2014/main" id="{ECDF7939-7085-4B26-A368-9DAB62D532D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096375" y="2044700"/>
                  <a:ext cx="157163" cy="157162"/>
                </a:xfrm>
                <a:custGeom>
                  <a:avLst/>
                  <a:gdLst>
                    <a:gd name="T0" fmla="*/ 103 w 206"/>
                    <a:gd name="T1" fmla="*/ 0 h 206"/>
                    <a:gd name="T2" fmla="*/ 0 w 206"/>
                    <a:gd name="T3" fmla="*/ 103 h 206"/>
                    <a:gd name="T4" fmla="*/ 103 w 206"/>
                    <a:gd name="T5" fmla="*/ 206 h 206"/>
                    <a:gd name="T6" fmla="*/ 206 w 206"/>
                    <a:gd name="T7" fmla="*/ 103 h 206"/>
                    <a:gd name="T8" fmla="*/ 103 w 206"/>
                    <a:gd name="T9" fmla="*/ 0 h 206"/>
                    <a:gd name="T10" fmla="*/ 103 w 206"/>
                    <a:gd name="T11" fmla="*/ 9 h 206"/>
                    <a:gd name="T12" fmla="*/ 197 w 206"/>
                    <a:gd name="T13" fmla="*/ 103 h 206"/>
                    <a:gd name="T14" fmla="*/ 103 w 206"/>
                    <a:gd name="T15" fmla="*/ 197 h 206"/>
                    <a:gd name="T16" fmla="*/ 10 w 206"/>
                    <a:gd name="T17" fmla="*/ 103 h 206"/>
                    <a:gd name="T18" fmla="*/ 103 w 206"/>
                    <a:gd name="T19" fmla="*/ 9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6" h="206">
                      <a:moveTo>
                        <a:pt x="103" y="0"/>
                      </a:moveTo>
                      <a:cubicBezTo>
                        <a:pt x="46" y="0"/>
                        <a:pt x="0" y="46"/>
                        <a:pt x="0" y="103"/>
                      </a:cubicBezTo>
                      <a:cubicBezTo>
                        <a:pt x="0" y="160"/>
                        <a:pt x="46" y="206"/>
                        <a:pt x="103" y="206"/>
                      </a:cubicBezTo>
                      <a:cubicBezTo>
                        <a:pt x="160" y="206"/>
                        <a:pt x="206" y="160"/>
                        <a:pt x="206" y="103"/>
                      </a:cubicBezTo>
                      <a:cubicBezTo>
                        <a:pt x="206" y="46"/>
                        <a:pt x="160" y="0"/>
                        <a:pt x="103" y="0"/>
                      </a:cubicBezTo>
                      <a:moveTo>
                        <a:pt x="103" y="9"/>
                      </a:moveTo>
                      <a:cubicBezTo>
                        <a:pt x="155" y="9"/>
                        <a:pt x="197" y="51"/>
                        <a:pt x="197" y="103"/>
                      </a:cubicBezTo>
                      <a:cubicBezTo>
                        <a:pt x="197" y="155"/>
                        <a:pt x="155" y="197"/>
                        <a:pt x="103" y="197"/>
                      </a:cubicBezTo>
                      <a:cubicBezTo>
                        <a:pt x="52" y="197"/>
                        <a:pt x="10" y="155"/>
                        <a:pt x="10" y="103"/>
                      </a:cubicBezTo>
                      <a:cubicBezTo>
                        <a:pt x="10" y="51"/>
                        <a:pt x="52" y="9"/>
                        <a:pt x="103" y="9"/>
                      </a:cubicBezTo>
                    </a:path>
                  </a:pathLst>
                </a:custGeom>
                <a:solidFill>
                  <a:srgbClr val="007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1" name="Add">
                  <a:extLst>
                    <a:ext uri="{FF2B5EF4-FFF2-40B4-BE49-F238E27FC236}">
                      <a16:creationId xmlns:a16="http://schemas.microsoft.com/office/drawing/2014/main" id="{B7DA23A1-E661-48B0-9B0E-B124536F6FF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135269" y="2084388"/>
                  <a:ext cx="79375" cy="77787"/>
                </a:xfrm>
                <a:custGeom>
                  <a:avLst/>
                  <a:gdLst>
                    <a:gd name="T0" fmla="*/ 50 w 50"/>
                    <a:gd name="T1" fmla="*/ 22 h 49"/>
                    <a:gd name="T2" fmla="*/ 27 w 50"/>
                    <a:gd name="T3" fmla="*/ 22 h 49"/>
                    <a:gd name="T4" fmla="*/ 27 w 50"/>
                    <a:gd name="T5" fmla="*/ 0 h 49"/>
                    <a:gd name="T6" fmla="*/ 23 w 50"/>
                    <a:gd name="T7" fmla="*/ 0 h 49"/>
                    <a:gd name="T8" fmla="*/ 23 w 50"/>
                    <a:gd name="T9" fmla="*/ 22 h 49"/>
                    <a:gd name="T10" fmla="*/ 0 w 50"/>
                    <a:gd name="T11" fmla="*/ 22 h 49"/>
                    <a:gd name="T12" fmla="*/ 0 w 50"/>
                    <a:gd name="T13" fmla="*/ 27 h 49"/>
                    <a:gd name="T14" fmla="*/ 23 w 50"/>
                    <a:gd name="T15" fmla="*/ 27 h 49"/>
                    <a:gd name="T16" fmla="*/ 23 w 50"/>
                    <a:gd name="T17" fmla="*/ 49 h 49"/>
                    <a:gd name="T18" fmla="*/ 27 w 50"/>
                    <a:gd name="T19" fmla="*/ 49 h 49"/>
                    <a:gd name="T20" fmla="*/ 27 w 50"/>
                    <a:gd name="T21" fmla="*/ 27 h 49"/>
                    <a:gd name="T22" fmla="*/ 50 w 50"/>
                    <a:gd name="T23" fmla="*/ 27 h 49"/>
                    <a:gd name="T24" fmla="*/ 50 w 50"/>
                    <a:gd name="T25" fmla="*/ 22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0" h="49">
                      <a:moveTo>
                        <a:pt x="50" y="22"/>
                      </a:moveTo>
                      <a:lnTo>
                        <a:pt x="27" y="22"/>
                      </a:lnTo>
                      <a:lnTo>
                        <a:pt x="27" y="0"/>
                      </a:lnTo>
                      <a:lnTo>
                        <a:pt x="23" y="0"/>
                      </a:lnTo>
                      <a:lnTo>
                        <a:pt x="23" y="22"/>
                      </a:lnTo>
                      <a:lnTo>
                        <a:pt x="0" y="22"/>
                      </a:lnTo>
                      <a:lnTo>
                        <a:pt x="0" y="27"/>
                      </a:lnTo>
                      <a:lnTo>
                        <a:pt x="23" y="27"/>
                      </a:lnTo>
                      <a:lnTo>
                        <a:pt x="23" y="49"/>
                      </a:lnTo>
                      <a:lnTo>
                        <a:pt x="27" y="49"/>
                      </a:lnTo>
                      <a:lnTo>
                        <a:pt x="27" y="27"/>
                      </a:lnTo>
                      <a:lnTo>
                        <a:pt x="50" y="27"/>
                      </a:lnTo>
                      <a:lnTo>
                        <a:pt x="50" y="22"/>
                      </a:lnTo>
                      <a:close/>
                    </a:path>
                  </a:pathLst>
                </a:custGeom>
                <a:solidFill>
                  <a:srgbClr val="007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74" name="Subject Field">
                <a:extLst>
                  <a:ext uri="{FF2B5EF4-FFF2-40B4-BE49-F238E27FC236}">
                    <a16:creationId xmlns:a16="http://schemas.microsoft.com/office/drawing/2014/main" id="{E640361D-EC4F-4DA2-B2C8-3BB3FF8957A0}"/>
                  </a:ext>
                </a:extLst>
              </p:cNvPr>
              <p:cNvSpPr txBox="1"/>
              <p:nvPr/>
            </p:nvSpPr>
            <p:spPr>
              <a:xfrm>
                <a:off x="6325711" y="2391523"/>
                <a:ext cx="801566" cy="258553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점심</a:t>
                </a:r>
                <a:r>
                  <a:rPr lang="en-US" sz="9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01:00 PM</a:t>
                </a:r>
              </a:p>
            </p:txBody>
          </p:sp>
          <p:cxnSp>
            <p:nvCxnSpPr>
              <p:cNvPr id="375" name="Line">
                <a:extLst>
                  <a:ext uri="{FF2B5EF4-FFF2-40B4-BE49-F238E27FC236}">
                    <a16:creationId xmlns:a16="http://schemas.microsoft.com/office/drawing/2014/main" id="{4A62F3DB-7742-406C-AE5E-B6E67CDF8B8C}"/>
                  </a:ext>
                </a:extLst>
              </p:cNvPr>
              <p:cNvCxnSpPr/>
              <p:nvPr/>
            </p:nvCxnSpPr>
            <p:spPr>
              <a:xfrm>
                <a:off x="6305570" y="2655440"/>
                <a:ext cx="2179638" cy="0"/>
              </a:xfrm>
              <a:prstGeom prst="line">
                <a:avLst/>
              </a:prstGeom>
              <a:ln w="3175">
                <a:solidFill>
                  <a:srgbClr val="C8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9" name="Subject Field">
                <a:extLst>
                  <a:ext uri="{FF2B5EF4-FFF2-40B4-BE49-F238E27FC236}">
                    <a16:creationId xmlns:a16="http://schemas.microsoft.com/office/drawing/2014/main" id="{3C6A5DED-A4BD-48ED-97A0-3446401A4678}"/>
                  </a:ext>
                </a:extLst>
              </p:cNvPr>
              <p:cNvSpPr txBox="1"/>
              <p:nvPr/>
            </p:nvSpPr>
            <p:spPr>
              <a:xfrm>
                <a:off x="6323171" y="2763302"/>
                <a:ext cx="801566" cy="258553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저녁</a:t>
                </a:r>
                <a:r>
                  <a:rPr lang="en-US" sz="9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07:00 PM</a:t>
                </a:r>
              </a:p>
            </p:txBody>
          </p:sp>
          <p:cxnSp>
            <p:nvCxnSpPr>
              <p:cNvPr id="430" name="Line">
                <a:extLst>
                  <a:ext uri="{FF2B5EF4-FFF2-40B4-BE49-F238E27FC236}">
                    <a16:creationId xmlns:a16="http://schemas.microsoft.com/office/drawing/2014/main" id="{6A1C3C14-5F61-47FE-936E-F04F0C60DB49}"/>
                  </a:ext>
                </a:extLst>
              </p:cNvPr>
              <p:cNvCxnSpPr/>
              <p:nvPr/>
            </p:nvCxnSpPr>
            <p:spPr>
              <a:xfrm>
                <a:off x="6303030" y="3027221"/>
                <a:ext cx="2179638" cy="0"/>
              </a:xfrm>
              <a:prstGeom prst="line">
                <a:avLst/>
              </a:prstGeom>
              <a:ln w="3175">
                <a:solidFill>
                  <a:srgbClr val="C8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1" name="Add Button">
                <a:extLst>
                  <a:ext uri="{FF2B5EF4-FFF2-40B4-BE49-F238E27FC236}">
                    <a16:creationId xmlns:a16="http://schemas.microsoft.com/office/drawing/2014/main" id="{6DF86B3E-CF5A-4B74-92A6-B0DC2E9AD9C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278993" y="2413940"/>
                <a:ext cx="157163" cy="157162"/>
                <a:chOff x="9096375" y="2044700"/>
                <a:chExt cx="157163" cy="157162"/>
              </a:xfrm>
            </p:grpSpPr>
            <p:sp>
              <p:nvSpPr>
                <p:cNvPr id="432" name="Circle">
                  <a:extLst>
                    <a:ext uri="{FF2B5EF4-FFF2-40B4-BE49-F238E27FC236}">
                      <a16:creationId xmlns:a16="http://schemas.microsoft.com/office/drawing/2014/main" id="{C2F720E3-E5F4-4F7A-AED0-C322590B598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096375" y="2044700"/>
                  <a:ext cx="157163" cy="157162"/>
                </a:xfrm>
                <a:custGeom>
                  <a:avLst/>
                  <a:gdLst>
                    <a:gd name="T0" fmla="*/ 103 w 206"/>
                    <a:gd name="T1" fmla="*/ 0 h 206"/>
                    <a:gd name="T2" fmla="*/ 0 w 206"/>
                    <a:gd name="T3" fmla="*/ 103 h 206"/>
                    <a:gd name="T4" fmla="*/ 103 w 206"/>
                    <a:gd name="T5" fmla="*/ 206 h 206"/>
                    <a:gd name="T6" fmla="*/ 206 w 206"/>
                    <a:gd name="T7" fmla="*/ 103 h 206"/>
                    <a:gd name="T8" fmla="*/ 103 w 206"/>
                    <a:gd name="T9" fmla="*/ 0 h 206"/>
                    <a:gd name="T10" fmla="*/ 103 w 206"/>
                    <a:gd name="T11" fmla="*/ 9 h 206"/>
                    <a:gd name="T12" fmla="*/ 197 w 206"/>
                    <a:gd name="T13" fmla="*/ 103 h 206"/>
                    <a:gd name="T14" fmla="*/ 103 w 206"/>
                    <a:gd name="T15" fmla="*/ 197 h 206"/>
                    <a:gd name="T16" fmla="*/ 10 w 206"/>
                    <a:gd name="T17" fmla="*/ 103 h 206"/>
                    <a:gd name="T18" fmla="*/ 103 w 206"/>
                    <a:gd name="T19" fmla="*/ 9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6" h="206">
                      <a:moveTo>
                        <a:pt x="103" y="0"/>
                      </a:moveTo>
                      <a:cubicBezTo>
                        <a:pt x="46" y="0"/>
                        <a:pt x="0" y="46"/>
                        <a:pt x="0" y="103"/>
                      </a:cubicBezTo>
                      <a:cubicBezTo>
                        <a:pt x="0" y="160"/>
                        <a:pt x="46" y="206"/>
                        <a:pt x="103" y="206"/>
                      </a:cubicBezTo>
                      <a:cubicBezTo>
                        <a:pt x="160" y="206"/>
                        <a:pt x="206" y="160"/>
                        <a:pt x="206" y="103"/>
                      </a:cubicBezTo>
                      <a:cubicBezTo>
                        <a:pt x="206" y="46"/>
                        <a:pt x="160" y="0"/>
                        <a:pt x="103" y="0"/>
                      </a:cubicBezTo>
                      <a:moveTo>
                        <a:pt x="103" y="9"/>
                      </a:moveTo>
                      <a:cubicBezTo>
                        <a:pt x="155" y="9"/>
                        <a:pt x="197" y="51"/>
                        <a:pt x="197" y="103"/>
                      </a:cubicBezTo>
                      <a:cubicBezTo>
                        <a:pt x="197" y="155"/>
                        <a:pt x="155" y="197"/>
                        <a:pt x="103" y="197"/>
                      </a:cubicBezTo>
                      <a:cubicBezTo>
                        <a:pt x="52" y="197"/>
                        <a:pt x="10" y="155"/>
                        <a:pt x="10" y="103"/>
                      </a:cubicBezTo>
                      <a:cubicBezTo>
                        <a:pt x="10" y="51"/>
                        <a:pt x="52" y="9"/>
                        <a:pt x="103" y="9"/>
                      </a:cubicBezTo>
                    </a:path>
                  </a:pathLst>
                </a:custGeom>
                <a:solidFill>
                  <a:srgbClr val="007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33" name="Add">
                  <a:extLst>
                    <a:ext uri="{FF2B5EF4-FFF2-40B4-BE49-F238E27FC236}">
                      <a16:creationId xmlns:a16="http://schemas.microsoft.com/office/drawing/2014/main" id="{8B1DA85F-BBCE-4A07-83F7-E8C523E6ED6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135269" y="2084388"/>
                  <a:ext cx="79375" cy="77787"/>
                </a:xfrm>
                <a:custGeom>
                  <a:avLst/>
                  <a:gdLst>
                    <a:gd name="T0" fmla="*/ 50 w 50"/>
                    <a:gd name="T1" fmla="*/ 22 h 49"/>
                    <a:gd name="T2" fmla="*/ 27 w 50"/>
                    <a:gd name="T3" fmla="*/ 22 h 49"/>
                    <a:gd name="T4" fmla="*/ 27 w 50"/>
                    <a:gd name="T5" fmla="*/ 0 h 49"/>
                    <a:gd name="T6" fmla="*/ 23 w 50"/>
                    <a:gd name="T7" fmla="*/ 0 h 49"/>
                    <a:gd name="T8" fmla="*/ 23 w 50"/>
                    <a:gd name="T9" fmla="*/ 22 h 49"/>
                    <a:gd name="T10" fmla="*/ 0 w 50"/>
                    <a:gd name="T11" fmla="*/ 22 h 49"/>
                    <a:gd name="T12" fmla="*/ 0 w 50"/>
                    <a:gd name="T13" fmla="*/ 27 h 49"/>
                    <a:gd name="T14" fmla="*/ 23 w 50"/>
                    <a:gd name="T15" fmla="*/ 27 h 49"/>
                    <a:gd name="T16" fmla="*/ 23 w 50"/>
                    <a:gd name="T17" fmla="*/ 49 h 49"/>
                    <a:gd name="T18" fmla="*/ 27 w 50"/>
                    <a:gd name="T19" fmla="*/ 49 h 49"/>
                    <a:gd name="T20" fmla="*/ 27 w 50"/>
                    <a:gd name="T21" fmla="*/ 27 h 49"/>
                    <a:gd name="T22" fmla="*/ 50 w 50"/>
                    <a:gd name="T23" fmla="*/ 27 h 49"/>
                    <a:gd name="T24" fmla="*/ 50 w 50"/>
                    <a:gd name="T25" fmla="*/ 22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0" h="49">
                      <a:moveTo>
                        <a:pt x="50" y="22"/>
                      </a:moveTo>
                      <a:lnTo>
                        <a:pt x="27" y="22"/>
                      </a:lnTo>
                      <a:lnTo>
                        <a:pt x="27" y="0"/>
                      </a:lnTo>
                      <a:lnTo>
                        <a:pt x="23" y="0"/>
                      </a:lnTo>
                      <a:lnTo>
                        <a:pt x="23" y="22"/>
                      </a:lnTo>
                      <a:lnTo>
                        <a:pt x="0" y="22"/>
                      </a:lnTo>
                      <a:lnTo>
                        <a:pt x="0" y="27"/>
                      </a:lnTo>
                      <a:lnTo>
                        <a:pt x="23" y="27"/>
                      </a:lnTo>
                      <a:lnTo>
                        <a:pt x="23" y="49"/>
                      </a:lnTo>
                      <a:lnTo>
                        <a:pt x="27" y="49"/>
                      </a:lnTo>
                      <a:lnTo>
                        <a:pt x="27" y="27"/>
                      </a:lnTo>
                      <a:lnTo>
                        <a:pt x="50" y="27"/>
                      </a:lnTo>
                      <a:lnTo>
                        <a:pt x="50" y="22"/>
                      </a:lnTo>
                      <a:close/>
                    </a:path>
                  </a:pathLst>
                </a:custGeom>
                <a:solidFill>
                  <a:srgbClr val="007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34" name="Add Button">
                <a:extLst>
                  <a:ext uri="{FF2B5EF4-FFF2-40B4-BE49-F238E27FC236}">
                    <a16:creationId xmlns:a16="http://schemas.microsoft.com/office/drawing/2014/main" id="{DBCBE73F-A9A6-437B-A8C4-B3DC8B31D1C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276790" y="2770840"/>
                <a:ext cx="157163" cy="157162"/>
                <a:chOff x="9096375" y="2044700"/>
                <a:chExt cx="157163" cy="157162"/>
              </a:xfrm>
            </p:grpSpPr>
            <p:sp>
              <p:nvSpPr>
                <p:cNvPr id="435" name="Circle">
                  <a:extLst>
                    <a:ext uri="{FF2B5EF4-FFF2-40B4-BE49-F238E27FC236}">
                      <a16:creationId xmlns:a16="http://schemas.microsoft.com/office/drawing/2014/main" id="{E401B0E8-95A5-4913-8F57-2E6677CC894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096375" y="2044700"/>
                  <a:ext cx="157163" cy="157162"/>
                </a:xfrm>
                <a:custGeom>
                  <a:avLst/>
                  <a:gdLst>
                    <a:gd name="T0" fmla="*/ 103 w 206"/>
                    <a:gd name="T1" fmla="*/ 0 h 206"/>
                    <a:gd name="T2" fmla="*/ 0 w 206"/>
                    <a:gd name="T3" fmla="*/ 103 h 206"/>
                    <a:gd name="T4" fmla="*/ 103 w 206"/>
                    <a:gd name="T5" fmla="*/ 206 h 206"/>
                    <a:gd name="T6" fmla="*/ 206 w 206"/>
                    <a:gd name="T7" fmla="*/ 103 h 206"/>
                    <a:gd name="T8" fmla="*/ 103 w 206"/>
                    <a:gd name="T9" fmla="*/ 0 h 206"/>
                    <a:gd name="T10" fmla="*/ 103 w 206"/>
                    <a:gd name="T11" fmla="*/ 9 h 206"/>
                    <a:gd name="T12" fmla="*/ 197 w 206"/>
                    <a:gd name="T13" fmla="*/ 103 h 206"/>
                    <a:gd name="T14" fmla="*/ 103 w 206"/>
                    <a:gd name="T15" fmla="*/ 197 h 206"/>
                    <a:gd name="T16" fmla="*/ 10 w 206"/>
                    <a:gd name="T17" fmla="*/ 103 h 206"/>
                    <a:gd name="T18" fmla="*/ 103 w 206"/>
                    <a:gd name="T19" fmla="*/ 9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6" h="206">
                      <a:moveTo>
                        <a:pt x="103" y="0"/>
                      </a:moveTo>
                      <a:cubicBezTo>
                        <a:pt x="46" y="0"/>
                        <a:pt x="0" y="46"/>
                        <a:pt x="0" y="103"/>
                      </a:cubicBezTo>
                      <a:cubicBezTo>
                        <a:pt x="0" y="160"/>
                        <a:pt x="46" y="206"/>
                        <a:pt x="103" y="206"/>
                      </a:cubicBezTo>
                      <a:cubicBezTo>
                        <a:pt x="160" y="206"/>
                        <a:pt x="206" y="160"/>
                        <a:pt x="206" y="103"/>
                      </a:cubicBezTo>
                      <a:cubicBezTo>
                        <a:pt x="206" y="46"/>
                        <a:pt x="160" y="0"/>
                        <a:pt x="103" y="0"/>
                      </a:cubicBezTo>
                      <a:moveTo>
                        <a:pt x="103" y="9"/>
                      </a:moveTo>
                      <a:cubicBezTo>
                        <a:pt x="155" y="9"/>
                        <a:pt x="197" y="51"/>
                        <a:pt x="197" y="103"/>
                      </a:cubicBezTo>
                      <a:cubicBezTo>
                        <a:pt x="197" y="155"/>
                        <a:pt x="155" y="197"/>
                        <a:pt x="103" y="197"/>
                      </a:cubicBezTo>
                      <a:cubicBezTo>
                        <a:pt x="52" y="197"/>
                        <a:pt x="10" y="155"/>
                        <a:pt x="10" y="103"/>
                      </a:cubicBezTo>
                      <a:cubicBezTo>
                        <a:pt x="10" y="51"/>
                        <a:pt x="52" y="9"/>
                        <a:pt x="103" y="9"/>
                      </a:cubicBezTo>
                    </a:path>
                  </a:pathLst>
                </a:custGeom>
                <a:solidFill>
                  <a:srgbClr val="007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36" name="Add">
                  <a:extLst>
                    <a:ext uri="{FF2B5EF4-FFF2-40B4-BE49-F238E27FC236}">
                      <a16:creationId xmlns:a16="http://schemas.microsoft.com/office/drawing/2014/main" id="{9D911729-CBC1-45CF-AB60-2FD57422797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135269" y="2084388"/>
                  <a:ext cx="79375" cy="77787"/>
                </a:xfrm>
                <a:custGeom>
                  <a:avLst/>
                  <a:gdLst>
                    <a:gd name="T0" fmla="*/ 50 w 50"/>
                    <a:gd name="T1" fmla="*/ 22 h 49"/>
                    <a:gd name="T2" fmla="*/ 27 w 50"/>
                    <a:gd name="T3" fmla="*/ 22 h 49"/>
                    <a:gd name="T4" fmla="*/ 27 w 50"/>
                    <a:gd name="T5" fmla="*/ 0 h 49"/>
                    <a:gd name="T6" fmla="*/ 23 w 50"/>
                    <a:gd name="T7" fmla="*/ 0 h 49"/>
                    <a:gd name="T8" fmla="*/ 23 w 50"/>
                    <a:gd name="T9" fmla="*/ 22 h 49"/>
                    <a:gd name="T10" fmla="*/ 0 w 50"/>
                    <a:gd name="T11" fmla="*/ 22 h 49"/>
                    <a:gd name="T12" fmla="*/ 0 w 50"/>
                    <a:gd name="T13" fmla="*/ 27 h 49"/>
                    <a:gd name="T14" fmla="*/ 23 w 50"/>
                    <a:gd name="T15" fmla="*/ 27 h 49"/>
                    <a:gd name="T16" fmla="*/ 23 w 50"/>
                    <a:gd name="T17" fmla="*/ 49 h 49"/>
                    <a:gd name="T18" fmla="*/ 27 w 50"/>
                    <a:gd name="T19" fmla="*/ 49 h 49"/>
                    <a:gd name="T20" fmla="*/ 27 w 50"/>
                    <a:gd name="T21" fmla="*/ 27 h 49"/>
                    <a:gd name="T22" fmla="*/ 50 w 50"/>
                    <a:gd name="T23" fmla="*/ 27 h 49"/>
                    <a:gd name="T24" fmla="*/ 50 w 50"/>
                    <a:gd name="T25" fmla="*/ 22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0" h="49">
                      <a:moveTo>
                        <a:pt x="50" y="22"/>
                      </a:moveTo>
                      <a:lnTo>
                        <a:pt x="27" y="22"/>
                      </a:lnTo>
                      <a:lnTo>
                        <a:pt x="27" y="0"/>
                      </a:lnTo>
                      <a:lnTo>
                        <a:pt x="23" y="0"/>
                      </a:lnTo>
                      <a:lnTo>
                        <a:pt x="23" y="22"/>
                      </a:lnTo>
                      <a:lnTo>
                        <a:pt x="0" y="22"/>
                      </a:lnTo>
                      <a:lnTo>
                        <a:pt x="0" y="27"/>
                      </a:lnTo>
                      <a:lnTo>
                        <a:pt x="23" y="27"/>
                      </a:lnTo>
                      <a:lnTo>
                        <a:pt x="23" y="49"/>
                      </a:lnTo>
                      <a:lnTo>
                        <a:pt x="27" y="49"/>
                      </a:lnTo>
                      <a:lnTo>
                        <a:pt x="27" y="27"/>
                      </a:lnTo>
                      <a:lnTo>
                        <a:pt x="50" y="27"/>
                      </a:lnTo>
                      <a:lnTo>
                        <a:pt x="50" y="22"/>
                      </a:lnTo>
                      <a:close/>
                    </a:path>
                  </a:pathLst>
                </a:custGeom>
                <a:solidFill>
                  <a:srgbClr val="007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640" name="그룹 639">
            <a:extLst>
              <a:ext uri="{FF2B5EF4-FFF2-40B4-BE49-F238E27FC236}">
                <a16:creationId xmlns:a16="http://schemas.microsoft.com/office/drawing/2014/main" id="{FAC24185-C56A-4310-A7FA-6C9BD1E1459A}"/>
              </a:ext>
            </a:extLst>
          </p:cNvPr>
          <p:cNvGrpSpPr/>
          <p:nvPr/>
        </p:nvGrpSpPr>
        <p:grpSpPr>
          <a:xfrm>
            <a:off x="5019679" y="1076016"/>
            <a:ext cx="3296437" cy="4195056"/>
            <a:chOff x="5869461" y="1038946"/>
            <a:chExt cx="3296437" cy="4195056"/>
          </a:xfrm>
        </p:grpSpPr>
        <p:pic>
          <p:nvPicPr>
            <p:cNvPr id="500" name="Object 6">
              <a:extLst>
                <a:ext uri="{FF2B5EF4-FFF2-40B4-BE49-F238E27FC236}">
                  <a16:creationId xmlns:a16="http://schemas.microsoft.com/office/drawing/2014/main" id="{38ADBC02-6BF6-4B88-833D-2E9497374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9461" y="1038946"/>
              <a:ext cx="3296437" cy="4195056"/>
            </a:xfrm>
            <a:prstGeom prst="rect">
              <a:avLst/>
            </a:prstGeom>
          </p:spPr>
        </p:pic>
        <p:grpSp>
          <p:nvGrpSpPr>
            <p:cNvPr id="558" name="Compose Email">
              <a:extLst>
                <a:ext uri="{FF2B5EF4-FFF2-40B4-BE49-F238E27FC236}">
                  <a16:creationId xmlns:a16="http://schemas.microsoft.com/office/drawing/2014/main" id="{19B342D6-A62D-4F9F-9F2C-102AE53B6895}"/>
                </a:ext>
              </a:extLst>
            </p:cNvPr>
            <p:cNvGrpSpPr/>
            <p:nvPr/>
          </p:nvGrpSpPr>
          <p:grpSpPr>
            <a:xfrm>
              <a:off x="6261495" y="1603905"/>
              <a:ext cx="2286000" cy="2804010"/>
              <a:chOff x="595686" y="1261242"/>
              <a:chExt cx="2286000" cy="4064000"/>
            </a:xfrm>
          </p:grpSpPr>
          <p:sp>
            <p:nvSpPr>
              <p:cNvPr id="559" name="Screen">
                <a:extLst>
                  <a:ext uri="{FF2B5EF4-FFF2-40B4-BE49-F238E27FC236}">
                    <a16:creationId xmlns:a16="http://schemas.microsoft.com/office/drawing/2014/main" id="{B17D242B-A1FF-45EF-8F91-43BA3E7C4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7" name="Outer">
                <a:extLst>
                  <a:ext uri="{FF2B5EF4-FFF2-40B4-BE49-F238E27FC236}">
                    <a16:creationId xmlns:a16="http://schemas.microsoft.com/office/drawing/2014/main" id="{71DC31A0-A398-4803-8A31-96B5C7FE0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61" name="Status Bar">
                <a:extLst>
                  <a:ext uri="{FF2B5EF4-FFF2-40B4-BE49-F238E27FC236}">
                    <a16:creationId xmlns:a16="http://schemas.microsoft.com/office/drawing/2014/main" id="{DD98C16F-4842-400B-9312-2055C9536FA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621" name="Status Bar Background">
                  <a:extLst>
                    <a:ext uri="{FF2B5EF4-FFF2-40B4-BE49-F238E27FC236}">
                      <a16:creationId xmlns:a16="http://schemas.microsoft.com/office/drawing/2014/main" id="{AA50F0E5-D9F8-45FA-95A5-4F3067612F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622" name="WLAN Strength">
                  <a:extLst>
                    <a:ext uri="{FF2B5EF4-FFF2-40B4-BE49-F238E27FC236}">
                      <a16:creationId xmlns:a16="http://schemas.microsoft.com/office/drawing/2014/main" id="{3167CD21-DA46-4EA9-AABC-AB1E5EF6C09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3" name="Battery">
                  <a:extLst>
                    <a:ext uri="{FF2B5EF4-FFF2-40B4-BE49-F238E27FC236}">
                      <a16:creationId xmlns:a16="http://schemas.microsoft.com/office/drawing/2014/main" id="{2755E97B-905D-4FA3-A2EA-1B6E82D186E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4" name="Signal Strength">
                  <a:extLst>
                    <a:ext uri="{FF2B5EF4-FFF2-40B4-BE49-F238E27FC236}">
                      <a16:creationId xmlns:a16="http://schemas.microsoft.com/office/drawing/2014/main" id="{90900361-0B22-49D6-874A-0226EF40532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5" name="Carrier Label">
                  <a:extLst>
                    <a:ext uri="{FF2B5EF4-FFF2-40B4-BE49-F238E27FC236}">
                      <a16:creationId xmlns:a16="http://schemas.microsoft.com/office/drawing/2014/main" id="{DC63C87D-1179-4051-8154-8C3FC6592B71}"/>
                    </a:ext>
                  </a:extLst>
                </p:cNvPr>
                <p:cNvSpPr txBox="1"/>
                <p:nvPr/>
              </p:nvSpPr>
              <p:spPr>
                <a:xfrm>
                  <a:off x="5143502" y="1142320"/>
                  <a:ext cx="26129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626" name="Battery Label">
                  <a:extLst>
                    <a:ext uri="{FF2B5EF4-FFF2-40B4-BE49-F238E27FC236}">
                      <a16:creationId xmlns:a16="http://schemas.microsoft.com/office/drawing/2014/main" id="{4E592237-4442-47E7-BA6F-BFBC48872852}"/>
                    </a:ext>
                  </a:extLst>
                </p:cNvPr>
                <p:cNvSpPr txBox="1"/>
                <p:nvPr/>
              </p:nvSpPr>
              <p:spPr>
                <a:xfrm>
                  <a:off x="6647189" y="1142320"/>
                  <a:ext cx="218008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  <p:grpSp>
            <p:nvGrpSpPr>
              <p:cNvPr id="562" name="Keyboard">
                <a:extLst>
                  <a:ext uri="{FF2B5EF4-FFF2-40B4-BE49-F238E27FC236}">
                    <a16:creationId xmlns:a16="http://schemas.microsoft.com/office/drawing/2014/main" id="{85AC713A-3D8E-4AEE-8AF7-BE403164779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81411" y="4718817"/>
                <a:ext cx="2128838" cy="114300"/>
                <a:chOff x="3768725" y="3406775"/>
                <a:chExt cx="2128838" cy="114300"/>
              </a:xfrm>
            </p:grpSpPr>
            <p:sp>
              <p:nvSpPr>
                <p:cNvPr id="620" name="Uppercase Icon">
                  <a:extLst>
                    <a:ext uri="{FF2B5EF4-FFF2-40B4-BE49-F238E27FC236}">
                      <a16:creationId xmlns:a16="http://schemas.microsoft.com/office/drawing/2014/main" id="{A899F4FB-FD43-405C-AC9F-44C0E487DD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8725" y="3406775"/>
                  <a:ext cx="128588" cy="114300"/>
                </a:xfrm>
                <a:custGeom>
                  <a:avLst/>
                  <a:gdLst>
                    <a:gd name="T0" fmla="*/ 82 w 169"/>
                    <a:gd name="T1" fmla="*/ 1 h 148"/>
                    <a:gd name="T2" fmla="*/ 2 w 169"/>
                    <a:gd name="T3" fmla="*/ 81 h 148"/>
                    <a:gd name="T4" fmla="*/ 0 w 169"/>
                    <a:gd name="T5" fmla="*/ 84 h 148"/>
                    <a:gd name="T6" fmla="*/ 0 w 169"/>
                    <a:gd name="T7" fmla="*/ 87 h 148"/>
                    <a:gd name="T8" fmla="*/ 5 w 169"/>
                    <a:gd name="T9" fmla="*/ 92 h 148"/>
                    <a:gd name="T10" fmla="*/ 43 w 169"/>
                    <a:gd name="T11" fmla="*/ 92 h 148"/>
                    <a:gd name="T12" fmla="*/ 43 w 169"/>
                    <a:gd name="T13" fmla="*/ 129 h 148"/>
                    <a:gd name="T14" fmla="*/ 61 w 169"/>
                    <a:gd name="T15" fmla="*/ 148 h 148"/>
                    <a:gd name="T16" fmla="*/ 108 w 169"/>
                    <a:gd name="T17" fmla="*/ 148 h 148"/>
                    <a:gd name="T18" fmla="*/ 127 w 169"/>
                    <a:gd name="T19" fmla="*/ 129 h 148"/>
                    <a:gd name="T20" fmla="*/ 127 w 169"/>
                    <a:gd name="T21" fmla="*/ 92 h 148"/>
                    <a:gd name="T22" fmla="*/ 165 w 169"/>
                    <a:gd name="T23" fmla="*/ 92 h 148"/>
                    <a:gd name="T24" fmla="*/ 169 w 169"/>
                    <a:gd name="T25" fmla="*/ 87 h 148"/>
                    <a:gd name="T26" fmla="*/ 169 w 169"/>
                    <a:gd name="T27" fmla="*/ 84 h 148"/>
                    <a:gd name="T28" fmla="*/ 168 w 169"/>
                    <a:gd name="T29" fmla="*/ 81 h 148"/>
                    <a:gd name="T30" fmla="*/ 88 w 169"/>
                    <a:gd name="T31" fmla="*/ 1 h 148"/>
                    <a:gd name="T32" fmla="*/ 82 w 169"/>
                    <a:gd name="T33" fmla="*/ 1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9" h="148">
                      <a:moveTo>
                        <a:pt x="82" y="1"/>
                      </a:moveTo>
                      <a:lnTo>
                        <a:pt x="2" y="81"/>
                      </a:lnTo>
                      <a:cubicBezTo>
                        <a:pt x="1" y="82"/>
                        <a:pt x="0" y="83"/>
                        <a:pt x="0" y="84"/>
                      </a:cubicBezTo>
                      <a:lnTo>
                        <a:pt x="0" y="87"/>
                      </a:lnTo>
                      <a:cubicBezTo>
                        <a:pt x="0" y="90"/>
                        <a:pt x="3" y="92"/>
                        <a:pt x="5" y="92"/>
                      </a:cubicBezTo>
                      <a:lnTo>
                        <a:pt x="43" y="92"/>
                      </a:lnTo>
                      <a:lnTo>
                        <a:pt x="43" y="129"/>
                      </a:lnTo>
                      <a:cubicBezTo>
                        <a:pt x="43" y="140"/>
                        <a:pt x="51" y="148"/>
                        <a:pt x="61" y="148"/>
                      </a:cubicBezTo>
                      <a:lnTo>
                        <a:pt x="108" y="148"/>
                      </a:lnTo>
                      <a:cubicBezTo>
                        <a:pt x="119" y="148"/>
                        <a:pt x="127" y="140"/>
                        <a:pt x="127" y="129"/>
                      </a:cubicBezTo>
                      <a:lnTo>
                        <a:pt x="127" y="92"/>
                      </a:lnTo>
                      <a:lnTo>
                        <a:pt x="165" y="92"/>
                      </a:lnTo>
                      <a:cubicBezTo>
                        <a:pt x="167" y="92"/>
                        <a:pt x="169" y="90"/>
                        <a:pt x="169" y="87"/>
                      </a:cubicBezTo>
                      <a:lnTo>
                        <a:pt x="169" y="84"/>
                      </a:lnTo>
                      <a:cubicBezTo>
                        <a:pt x="169" y="83"/>
                        <a:pt x="169" y="82"/>
                        <a:pt x="168" y="81"/>
                      </a:cubicBezTo>
                      <a:lnTo>
                        <a:pt x="88" y="1"/>
                      </a:lnTo>
                      <a:cubicBezTo>
                        <a:pt x="86" y="0"/>
                        <a:pt x="83" y="0"/>
                        <a:pt x="82" y="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8" name="Backspace Icon">
                  <a:extLst>
                    <a:ext uri="{FF2B5EF4-FFF2-40B4-BE49-F238E27FC236}">
                      <a16:creationId xmlns:a16="http://schemas.microsoft.com/office/drawing/2014/main" id="{87C2291E-AF7B-46FD-9CEC-6F8F707943F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738813" y="3406775"/>
                  <a:ext cx="158750" cy="114300"/>
                </a:xfrm>
                <a:custGeom>
                  <a:avLst/>
                  <a:gdLst>
                    <a:gd name="T0" fmla="*/ 167 w 208"/>
                    <a:gd name="T1" fmla="*/ 103 h 150"/>
                    <a:gd name="T2" fmla="*/ 157 w 208"/>
                    <a:gd name="T3" fmla="*/ 113 h 150"/>
                    <a:gd name="T4" fmla="*/ 129 w 208"/>
                    <a:gd name="T5" fmla="*/ 85 h 150"/>
                    <a:gd name="T6" fmla="*/ 100 w 208"/>
                    <a:gd name="T7" fmla="*/ 113 h 150"/>
                    <a:gd name="T8" fmla="*/ 90 w 208"/>
                    <a:gd name="T9" fmla="*/ 103 h 150"/>
                    <a:gd name="T10" fmla="*/ 119 w 208"/>
                    <a:gd name="T11" fmla="*/ 75 h 150"/>
                    <a:gd name="T12" fmla="*/ 90 w 208"/>
                    <a:gd name="T13" fmla="*/ 47 h 150"/>
                    <a:gd name="T14" fmla="*/ 100 w 208"/>
                    <a:gd name="T15" fmla="*/ 37 h 150"/>
                    <a:gd name="T16" fmla="*/ 129 w 208"/>
                    <a:gd name="T17" fmla="*/ 65 h 150"/>
                    <a:gd name="T18" fmla="*/ 157 w 208"/>
                    <a:gd name="T19" fmla="*/ 37 h 150"/>
                    <a:gd name="T20" fmla="*/ 167 w 208"/>
                    <a:gd name="T21" fmla="*/ 47 h 150"/>
                    <a:gd name="T22" fmla="*/ 139 w 208"/>
                    <a:gd name="T23" fmla="*/ 75 h 150"/>
                    <a:gd name="T24" fmla="*/ 167 w 208"/>
                    <a:gd name="T25" fmla="*/ 103 h 150"/>
                    <a:gd name="T26" fmla="*/ 175 w 208"/>
                    <a:gd name="T27" fmla="*/ 0 h 150"/>
                    <a:gd name="T28" fmla="*/ 86 w 208"/>
                    <a:gd name="T29" fmla="*/ 0 h 150"/>
                    <a:gd name="T30" fmla="*/ 63 w 208"/>
                    <a:gd name="T31" fmla="*/ 10 h 150"/>
                    <a:gd name="T32" fmla="*/ 4 w 208"/>
                    <a:gd name="T33" fmla="*/ 68 h 150"/>
                    <a:gd name="T34" fmla="*/ 4 w 208"/>
                    <a:gd name="T35" fmla="*/ 82 h 150"/>
                    <a:gd name="T36" fmla="*/ 63 w 208"/>
                    <a:gd name="T37" fmla="*/ 141 h 150"/>
                    <a:gd name="T38" fmla="*/ 86 w 208"/>
                    <a:gd name="T39" fmla="*/ 150 h 150"/>
                    <a:gd name="T40" fmla="*/ 175 w 208"/>
                    <a:gd name="T41" fmla="*/ 150 h 150"/>
                    <a:gd name="T42" fmla="*/ 208 w 208"/>
                    <a:gd name="T43" fmla="*/ 117 h 150"/>
                    <a:gd name="T44" fmla="*/ 208 w 208"/>
                    <a:gd name="T45" fmla="*/ 33 h 150"/>
                    <a:gd name="T46" fmla="*/ 175 w 208"/>
                    <a:gd name="T47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8" h="150">
                      <a:moveTo>
                        <a:pt x="167" y="103"/>
                      </a:moveTo>
                      <a:lnTo>
                        <a:pt x="157" y="113"/>
                      </a:lnTo>
                      <a:lnTo>
                        <a:pt x="129" y="85"/>
                      </a:lnTo>
                      <a:lnTo>
                        <a:pt x="100" y="113"/>
                      </a:lnTo>
                      <a:lnTo>
                        <a:pt x="90" y="103"/>
                      </a:lnTo>
                      <a:lnTo>
                        <a:pt x="119" y="75"/>
                      </a:lnTo>
                      <a:lnTo>
                        <a:pt x="90" y="47"/>
                      </a:lnTo>
                      <a:lnTo>
                        <a:pt x="100" y="37"/>
                      </a:lnTo>
                      <a:lnTo>
                        <a:pt x="129" y="65"/>
                      </a:lnTo>
                      <a:lnTo>
                        <a:pt x="157" y="37"/>
                      </a:lnTo>
                      <a:lnTo>
                        <a:pt x="167" y="47"/>
                      </a:lnTo>
                      <a:lnTo>
                        <a:pt x="139" y="75"/>
                      </a:lnTo>
                      <a:lnTo>
                        <a:pt x="167" y="103"/>
                      </a:lnTo>
                      <a:close/>
                      <a:moveTo>
                        <a:pt x="175" y="0"/>
                      </a:moveTo>
                      <a:lnTo>
                        <a:pt x="86" y="0"/>
                      </a:lnTo>
                      <a:cubicBezTo>
                        <a:pt x="77" y="0"/>
                        <a:pt x="69" y="4"/>
                        <a:pt x="63" y="10"/>
                      </a:cubicBezTo>
                      <a:lnTo>
                        <a:pt x="4" y="68"/>
                      </a:lnTo>
                      <a:cubicBezTo>
                        <a:pt x="0" y="72"/>
                        <a:pt x="0" y="78"/>
                        <a:pt x="4" y="82"/>
                      </a:cubicBezTo>
                      <a:lnTo>
                        <a:pt x="63" y="141"/>
                      </a:lnTo>
                      <a:cubicBezTo>
                        <a:pt x="69" y="147"/>
                        <a:pt x="77" y="150"/>
                        <a:pt x="86" y="150"/>
                      </a:cubicBezTo>
                      <a:lnTo>
                        <a:pt x="175" y="150"/>
                      </a:lnTo>
                      <a:cubicBezTo>
                        <a:pt x="194" y="150"/>
                        <a:pt x="208" y="135"/>
                        <a:pt x="208" y="117"/>
                      </a:cubicBezTo>
                      <a:lnTo>
                        <a:pt x="208" y="33"/>
                      </a:lnTo>
                      <a:cubicBezTo>
                        <a:pt x="208" y="15"/>
                        <a:pt x="194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63" name="Toolbar">
                <a:extLst>
                  <a:ext uri="{FF2B5EF4-FFF2-40B4-BE49-F238E27FC236}">
                    <a16:creationId xmlns:a16="http://schemas.microsoft.com/office/drawing/2014/main" id="{29CC55FA-E06A-4B72-81DA-F3408AA94AE0}"/>
                  </a:ext>
                </a:extLst>
              </p:cNvPr>
              <p:cNvGrpSpPr/>
              <p:nvPr/>
            </p:nvGrpSpPr>
            <p:grpSpPr>
              <a:xfrm>
                <a:off x="595686" y="1550960"/>
                <a:ext cx="2286000" cy="314325"/>
                <a:chOff x="595686" y="1550960"/>
                <a:chExt cx="2286000" cy="314325"/>
              </a:xfrm>
            </p:grpSpPr>
            <p:sp>
              <p:nvSpPr>
                <p:cNvPr id="576" name="Toolbar Background">
                  <a:extLst>
                    <a:ext uri="{FF2B5EF4-FFF2-40B4-BE49-F238E27FC236}">
                      <a16:creationId xmlns:a16="http://schemas.microsoft.com/office/drawing/2014/main" id="{F8FEE76F-4A78-4542-86F1-C5E38D1573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550960"/>
                  <a:ext cx="2286000" cy="314325"/>
                </a:xfrm>
                <a:prstGeom prst="rect">
                  <a:avLst/>
                </a:prstGeom>
                <a:solidFill>
                  <a:srgbClr val="F6F6F6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칼로리 계산</a:t>
                  </a:r>
                  <a:endPara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577" name="Divider">
                  <a:extLst>
                    <a:ext uri="{FF2B5EF4-FFF2-40B4-BE49-F238E27FC236}">
                      <a16:creationId xmlns:a16="http://schemas.microsoft.com/office/drawing/2014/main" id="{0270809E-065C-4613-BA65-F5DBC93AC7F2}"/>
                    </a:ext>
                  </a:extLst>
                </p:cNvPr>
                <p:cNvCxnSpPr/>
                <p:nvPr/>
              </p:nvCxnSpPr>
              <p:spPr>
                <a:xfrm>
                  <a:off x="595686" y="1865285"/>
                  <a:ext cx="2286000" cy="0"/>
                </a:xfrm>
                <a:prstGeom prst="line">
                  <a:avLst/>
                </a:prstGeom>
                <a:ln w="3175">
                  <a:solidFill>
                    <a:srgbClr val="000000">
                      <a:alpha val="3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9" name="Send Button">
                  <a:extLst>
                    <a:ext uri="{FF2B5EF4-FFF2-40B4-BE49-F238E27FC236}">
                      <a16:creationId xmlns:a16="http://schemas.microsoft.com/office/drawing/2014/main" id="{579345AA-5C9A-4304-84D5-8BDC7D85D4AE}"/>
                    </a:ext>
                  </a:extLst>
                </p:cNvPr>
                <p:cNvSpPr txBox="1"/>
                <p:nvPr/>
              </p:nvSpPr>
              <p:spPr>
                <a:xfrm>
                  <a:off x="648440" y="1581737"/>
                  <a:ext cx="256480" cy="2230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ko-KR" altLang="en-US" sz="10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취소</a:t>
                  </a:r>
                  <a:endPara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64" name="Message Controls">
                <a:extLst>
                  <a:ext uri="{FF2B5EF4-FFF2-40B4-BE49-F238E27FC236}">
                    <a16:creationId xmlns:a16="http://schemas.microsoft.com/office/drawing/2014/main" id="{D8218CA0-20A0-4F97-82E3-3515FB17EDCB}"/>
                  </a:ext>
                </a:extLst>
              </p:cNvPr>
              <p:cNvGrpSpPr/>
              <p:nvPr/>
            </p:nvGrpSpPr>
            <p:grpSpPr>
              <a:xfrm>
                <a:off x="693951" y="1902216"/>
                <a:ext cx="2187735" cy="973387"/>
                <a:chOff x="693951" y="1902216"/>
                <a:chExt cx="2187735" cy="973387"/>
              </a:xfrm>
            </p:grpSpPr>
            <p:grpSp>
              <p:nvGrpSpPr>
                <p:cNvPr id="565" name="Add Button">
                  <a:extLst>
                    <a:ext uri="{FF2B5EF4-FFF2-40B4-BE49-F238E27FC236}">
                      <a16:creationId xmlns:a16="http://schemas.microsoft.com/office/drawing/2014/main" id="{ED118C15-5C2A-4006-932E-59D11D01A9B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622923" y="1954980"/>
                  <a:ext cx="157163" cy="157163"/>
                  <a:chOff x="6965950" y="2092326"/>
                  <a:chExt cx="157163" cy="157163"/>
                </a:xfrm>
              </p:grpSpPr>
              <p:sp>
                <p:nvSpPr>
                  <p:cNvPr id="574" name="Circle">
                    <a:extLst>
                      <a:ext uri="{FF2B5EF4-FFF2-40B4-BE49-F238E27FC236}">
                        <a16:creationId xmlns:a16="http://schemas.microsoft.com/office/drawing/2014/main" id="{E9D105EB-84A5-4410-B001-DA78C7B46DE8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965950" y="2092326"/>
                    <a:ext cx="157163" cy="157163"/>
                  </a:xfrm>
                  <a:custGeom>
                    <a:avLst/>
                    <a:gdLst>
                      <a:gd name="T0" fmla="*/ 103 w 206"/>
                      <a:gd name="T1" fmla="*/ 0 h 206"/>
                      <a:gd name="T2" fmla="*/ 0 w 206"/>
                      <a:gd name="T3" fmla="*/ 103 h 206"/>
                      <a:gd name="T4" fmla="*/ 103 w 206"/>
                      <a:gd name="T5" fmla="*/ 206 h 206"/>
                      <a:gd name="T6" fmla="*/ 206 w 206"/>
                      <a:gd name="T7" fmla="*/ 103 h 206"/>
                      <a:gd name="T8" fmla="*/ 103 w 206"/>
                      <a:gd name="T9" fmla="*/ 0 h 206"/>
                      <a:gd name="T10" fmla="*/ 103 w 206"/>
                      <a:gd name="T11" fmla="*/ 9 h 206"/>
                      <a:gd name="T12" fmla="*/ 197 w 206"/>
                      <a:gd name="T13" fmla="*/ 103 h 206"/>
                      <a:gd name="T14" fmla="*/ 103 w 206"/>
                      <a:gd name="T15" fmla="*/ 197 h 206"/>
                      <a:gd name="T16" fmla="*/ 10 w 206"/>
                      <a:gd name="T17" fmla="*/ 103 h 206"/>
                      <a:gd name="T18" fmla="*/ 103 w 206"/>
                      <a:gd name="T19" fmla="*/ 9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06" h="206">
                        <a:moveTo>
                          <a:pt x="103" y="0"/>
                        </a:moveTo>
                        <a:cubicBezTo>
                          <a:pt x="46" y="0"/>
                          <a:pt x="0" y="46"/>
                          <a:pt x="0" y="103"/>
                        </a:cubicBezTo>
                        <a:cubicBezTo>
                          <a:pt x="0" y="160"/>
                          <a:pt x="46" y="206"/>
                          <a:pt x="103" y="206"/>
                        </a:cubicBezTo>
                        <a:cubicBezTo>
                          <a:pt x="160" y="206"/>
                          <a:pt x="206" y="160"/>
                          <a:pt x="206" y="103"/>
                        </a:cubicBezTo>
                        <a:cubicBezTo>
                          <a:pt x="206" y="46"/>
                          <a:pt x="160" y="0"/>
                          <a:pt x="103" y="0"/>
                        </a:cubicBezTo>
                        <a:moveTo>
                          <a:pt x="103" y="9"/>
                        </a:moveTo>
                        <a:cubicBezTo>
                          <a:pt x="155" y="9"/>
                          <a:pt x="197" y="51"/>
                          <a:pt x="197" y="103"/>
                        </a:cubicBezTo>
                        <a:cubicBezTo>
                          <a:pt x="197" y="155"/>
                          <a:pt x="155" y="197"/>
                          <a:pt x="103" y="197"/>
                        </a:cubicBezTo>
                        <a:cubicBezTo>
                          <a:pt x="52" y="197"/>
                          <a:pt x="10" y="155"/>
                          <a:pt x="10" y="103"/>
                        </a:cubicBezTo>
                        <a:cubicBezTo>
                          <a:pt x="10" y="51"/>
                          <a:pt x="52" y="9"/>
                          <a:pt x="103" y="9"/>
                        </a:cubicBezTo>
                      </a:path>
                    </a:pathLst>
                  </a:custGeom>
                  <a:solidFill>
                    <a:srgbClr val="007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75" name="Add Icon">
                    <a:extLst>
                      <a:ext uri="{FF2B5EF4-FFF2-40B4-BE49-F238E27FC236}">
                        <a16:creationId xmlns:a16="http://schemas.microsoft.com/office/drawing/2014/main" id="{2E63B28B-21FF-4415-AAB9-04B770D4FD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005638" y="2132013"/>
                    <a:ext cx="79375" cy="77788"/>
                  </a:xfrm>
                  <a:custGeom>
                    <a:avLst/>
                    <a:gdLst>
                      <a:gd name="T0" fmla="*/ 50 w 50"/>
                      <a:gd name="T1" fmla="*/ 22 h 49"/>
                      <a:gd name="T2" fmla="*/ 27 w 50"/>
                      <a:gd name="T3" fmla="*/ 22 h 49"/>
                      <a:gd name="T4" fmla="*/ 27 w 50"/>
                      <a:gd name="T5" fmla="*/ 0 h 49"/>
                      <a:gd name="T6" fmla="*/ 23 w 50"/>
                      <a:gd name="T7" fmla="*/ 0 h 49"/>
                      <a:gd name="T8" fmla="*/ 23 w 50"/>
                      <a:gd name="T9" fmla="*/ 22 h 49"/>
                      <a:gd name="T10" fmla="*/ 0 w 50"/>
                      <a:gd name="T11" fmla="*/ 22 h 49"/>
                      <a:gd name="T12" fmla="*/ 0 w 50"/>
                      <a:gd name="T13" fmla="*/ 27 h 49"/>
                      <a:gd name="T14" fmla="*/ 23 w 50"/>
                      <a:gd name="T15" fmla="*/ 27 h 49"/>
                      <a:gd name="T16" fmla="*/ 23 w 50"/>
                      <a:gd name="T17" fmla="*/ 49 h 49"/>
                      <a:gd name="T18" fmla="*/ 27 w 50"/>
                      <a:gd name="T19" fmla="*/ 49 h 49"/>
                      <a:gd name="T20" fmla="*/ 27 w 50"/>
                      <a:gd name="T21" fmla="*/ 27 h 49"/>
                      <a:gd name="T22" fmla="*/ 50 w 50"/>
                      <a:gd name="T23" fmla="*/ 27 h 49"/>
                      <a:gd name="T24" fmla="*/ 50 w 50"/>
                      <a:gd name="T25" fmla="*/ 22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50" h="49">
                        <a:moveTo>
                          <a:pt x="50" y="22"/>
                        </a:moveTo>
                        <a:lnTo>
                          <a:pt x="27" y="22"/>
                        </a:lnTo>
                        <a:lnTo>
                          <a:pt x="27" y="0"/>
                        </a:lnTo>
                        <a:lnTo>
                          <a:pt x="23" y="0"/>
                        </a:lnTo>
                        <a:lnTo>
                          <a:pt x="23" y="22"/>
                        </a:lnTo>
                        <a:lnTo>
                          <a:pt x="0" y="22"/>
                        </a:lnTo>
                        <a:lnTo>
                          <a:pt x="0" y="27"/>
                        </a:lnTo>
                        <a:lnTo>
                          <a:pt x="23" y="27"/>
                        </a:lnTo>
                        <a:lnTo>
                          <a:pt x="23" y="49"/>
                        </a:lnTo>
                        <a:lnTo>
                          <a:pt x="27" y="49"/>
                        </a:lnTo>
                        <a:lnTo>
                          <a:pt x="27" y="27"/>
                        </a:lnTo>
                        <a:lnTo>
                          <a:pt x="50" y="27"/>
                        </a:lnTo>
                        <a:lnTo>
                          <a:pt x="50" y="22"/>
                        </a:lnTo>
                        <a:close/>
                      </a:path>
                    </a:pathLst>
                  </a:custGeom>
                  <a:solidFill>
                    <a:srgbClr val="007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567" name="To Field">
                  <a:extLst>
                    <a:ext uri="{FF2B5EF4-FFF2-40B4-BE49-F238E27FC236}">
                      <a16:creationId xmlns:a16="http://schemas.microsoft.com/office/drawing/2014/main" id="{E8458E62-5B25-483F-8AD9-2E4C2EBE6696}"/>
                    </a:ext>
                  </a:extLst>
                </p:cNvPr>
                <p:cNvSpPr txBox="1"/>
                <p:nvPr/>
              </p:nvSpPr>
              <p:spPr>
                <a:xfrm>
                  <a:off x="702048" y="1902216"/>
                  <a:ext cx="1646348" cy="25426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아침식사메뉴</a:t>
                  </a:r>
                  <a:r>
                    <a:rPr lang="en-US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 </a:t>
                  </a:r>
                  <a:r>
                    <a:rPr lang="ko-KR" altLang="en-US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쌀밥</a:t>
                  </a:r>
                  <a:r>
                    <a:rPr lang="en-US" altLang="ko-KR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,</a:t>
                  </a:r>
                  <a:r>
                    <a:rPr lang="ko-KR" altLang="en-US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김치</a:t>
                  </a:r>
                  <a:r>
                    <a:rPr lang="en-US" altLang="ko-KR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,</a:t>
                  </a:r>
                  <a:r>
                    <a:rPr lang="ko-KR" altLang="en-US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된장국</a:t>
                  </a:r>
                  <a:endParaRPr lang="en-US" sz="9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8" name="From Field">
                  <a:extLst>
                    <a:ext uri="{FF2B5EF4-FFF2-40B4-BE49-F238E27FC236}">
                      <a16:creationId xmlns:a16="http://schemas.microsoft.com/office/drawing/2014/main" id="{85070065-3164-46DC-9122-79209C0F9E99}"/>
                    </a:ext>
                  </a:extLst>
                </p:cNvPr>
                <p:cNvSpPr txBox="1"/>
                <p:nvPr/>
              </p:nvSpPr>
              <p:spPr>
                <a:xfrm>
                  <a:off x="693951" y="2278412"/>
                  <a:ext cx="1050031" cy="25426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점심식사메뉴</a:t>
                  </a:r>
                  <a:r>
                    <a:rPr lang="en-US" altLang="ko-KR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 </a:t>
                  </a:r>
                  <a:r>
                    <a:rPr lang="ko-KR" altLang="en-US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라면</a:t>
                  </a:r>
                  <a:r>
                    <a:rPr lang="en-US" altLang="ko-KR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:endParaRPr lang="en-US" sz="9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9" name="Subject Field">
                  <a:extLst>
                    <a:ext uri="{FF2B5EF4-FFF2-40B4-BE49-F238E27FC236}">
                      <a16:creationId xmlns:a16="http://schemas.microsoft.com/office/drawing/2014/main" id="{DABA6551-6A40-4A67-B400-94282F933C57}"/>
                    </a:ext>
                  </a:extLst>
                </p:cNvPr>
                <p:cNvSpPr txBox="1"/>
                <p:nvPr/>
              </p:nvSpPr>
              <p:spPr>
                <a:xfrm>
                  <a:off x="693951" y="2621339"/>
                  <a:ext cx="1415516" cy="25426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저녁식사메뉴</a:t>
                  </a:r>
                  <a:r>
                    <a:rPr lang="en-US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: </a:t>
                  </a:r>
                  <a:r>
                    <a:rPr lang="ko-KR" altLang="en-US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쌀밥</a:t>
                  </a:r>
                  <a:r>
                    <a:rPr lang="en-US" altLang="ko-KR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,</a:t>
                  </a:r>
                  <a:r>
                    <a:rPr lang="ko-KR" altLang="en-US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고기</a:t>
                  </a:r>
                  <a:r>
                    <a:rPr lang="en-US" altLang="ko-KR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,</a:t>
                  </a:r>
                  <a:r>
                    <a:rPr lang="ko-KR" altLang="en-US" sz="90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술</a:t>
                  </a:r>
                  <a:endParaRPr lang="en-US" sz="9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570" name="Line">
                  <a:extLst>
                    <a:ext uri="{FF2B5EF4-FFF2-40B4-BE49-F238E27FC236}">
                      <a16:creationId xmlns:a16="http://schemas.microsoft.com/office/drawing/2014/main" id="{739444C4-3FEA-486F-9572-BF3E27C3F9EB}"/>
                    </a:ext>
                  </a:extLst>
                </p:cNvPr>
                <p:cNvCxnSpPr/>
                <p:nvPr/>
              </p:nvCxnSpPr>
              <p:spPr>
                <a:xfrm>
                  <a:off x="702048" y="2193105"/>
                  <a:ext cx="2179638" cy="0"/>
                </a:xfrm>
                <a:prstGeom prst="line">
                  <a:avLst/>
                </a:prstGeom>
                <a:ln w="3175">
                  <a:solidFill>
                    <a:srgbClr val="C8C8C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Line">
                  <a:extLst>
                    <a:ext uri="{FF2B5EF4-FFF2-40B4-BE49-F238E27FC236}">
                      <a16:creationId xmlns:a16="http://schemas.microsoft.com/office/drawing/2014/main" id="{3F2A7785-174B-4943-8F94-B452EB90D9AC}"/>
                    </a:ext>
                  </a:extLst>
                </p:cNvPr>
                <p:cNvCxnSpPr/>
                <p:nvPr/>
              </p:nvCxnSpPr>
              <p:spPr>
                <a:xfrm>
                  <a:off x="702048" y="2531242"/>
                  <a:ext cx="2179638" cy="0"/>
                </a:xfrm>
                <a:prstGeom prst="line">
                  <a:avLst/>
                </a:prstGeom>
                <a:ln w="3175">
                  <a:solidFill>
                    <a:srgbClr val="C8C8C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Line">
                  <a:extLst>
                    <a:ext uri="{FF2B5EF4-FFF2-40B4-BE49-F238E27FC236}">
                      <a16:creationId xmlns:a16="http://schemas.microsoft.com/office/drawing/2014/main" id="{DBDD09EA-CBB2-4BCC-A3F0-F5CE99CC453F}"/>
                    </a:ext>
                  </a:extLst>
                </p:cNvPr>
                <p:cNvCxnSpPr/>
                <p:nvPr/>
              </p:nvCxnSpPr>
              <p:spPr>
                <a:xfrm>
                  <a:off x="702048" y="2869380"/>
                  <a:ext cx="2179638" cy="0"/>
                </a:xfrm>
                <a:prstGeom prst="line">
                  <a:avLst/>
                </a:prstGeom>
                <a:ln w="3175">
                  <a:solidFill>
                    <a:srgbClr val="C8C8C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29" name="Bar Chart">
              <a:extLst>
                <a:ext uri="{FF2B5EF4-FFF2-40B4-BE49-F238E27FC236}">
                  <a16:creationId xmlns:a16="http://schemas.microsoft.com/office/drawing/2014/main" id="{B728463A-F56F-494E-8BB6-A039446A1664}"/>
                </a:ext>
              </a:extLst>
            </p:cNvPr>
            <p:cNvGrpSpPr/>
            <p:nvPr/>
          </p:nvGrpSpPr>
          <p:grpSpPr>
            <a:xfrm>
              <a:off x="6479554" y="3320696"/>
              <a:ext cx="1809177" cy="904068"/>
              <a:chOff x="1259157" y="4724400"/>
              <a:chExt cx="1272112" cy="758322"/>
            </a:xfrm>
            <a:solidFill>
              <a:srgbClr val="FFFFFF"/>
            </a:solidFill>
          </p:grpSpPr>
          <p:cxnSp>
            <p:nvCxnSpPr>
              <p:cNvPr id="630" name="Axis">
                <a:extLst>
                  <a:ext uri="{FF2B5EF4-FFF2-40B4-BE49-F238E27FC236}">
                    <a16:creationId xmlns:a16="http://schemas.microsoft.com/office/drawing/2014/main" id="{CD794CD5-FE16-47D5-AD99-F049F26917FB}"/>
                  </a:ext>
                </a:extLst>
              </p:cNvPr>
              <p:cNvCxnSpPr/>
              <p:nvPr/>
            </p:nvCxnSpPr>
            <p:spPr>
              <a:xfrm flipH="1">
                <a:off x="1259157" y="5482722"/>
                <a:ext cx="1272112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1" name="Bar 6">
                <a:extLst>
                  <a:ext uri="{FF2B5EF4-FFF2-40B4-BE49-F238E27FC236}">
                    <a16:creationId xmlns:a16="http://schemas.microsoft.com/office/drawing/2014/main" id="{3C0AB294-1A14-4CC0-A168-BB89112CF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080" y="5040955"/>
                <a:ext cx="162964" cy="438166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3" name="Bar 4">
                <a:extLst>
                  <a:ext uri="{FF2B5EF4-FFF2-40B4-BE49-F238E27FC236}">
                    <a16:creationId xmlns:a16="http://schemas.microsoft.com/office/drawing/2014/main" id="{E43A3FC1-EB68-45CA-B27E-CB50C49E7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0130" y="4941737"/>
                <a:ext cx="162137" cy="540984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6" name="Bar 1">
                <a:extLst>
                  <a:ext uri="{FF2B5EF4-FFF2-40B4-BE49-F238E27FC236}">
                    <a16:creationId xmlns:a16="http://schemas.microsoft.com/office/drawing/2014/main" id="{A4EEAE32-E770-4FA7-A88A-FC9C521F5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6319" y="4724400"/>
                <a:ext cx="162964" cy="758322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37" name="Subject Field">
              <a:extLst>
                <a:ext uri="{FF2B5EF4-FFF2-40B4-BE49-F238E27FC236}">
                  <a16:creationId xmlns:a16="http://schemas.microsoft.com/office/drawing/2014/main" id="{D9AF441F-3F63-4630-AC78-CE5302D96CA5}"/>
                </a:ext>
              </a:extLst>
            </p:cNvPr>
            <p:cNvSpPr txBox="1"/>
            <p:nvPr/>
          </p:nvSpPr>
          <p:spPr>
            <a:xfrm>
              <a:off x="6704569" y="2782141"/>
              <a:ext cx="1434752" cy="175433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하루 식사 칼로리 계산 차트</a:t>
              </a:r>
              <a:endParaRPr lang="en-US" sz="900" dirty="0">
                <a:solidFill>
                  <a:srgbClr val="A1A1A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8" name="Subject Field">
              <a:extLst>
                <a:ext uri="{FF2B5EF4-FFF2-40B4-BE49-F238E27FC236}">
                  <a16:creationId xmlns:a16="http://schemas.microsoft.com/office/drawing/2014/main" id="{07A193EA-7729-47E7-A22F-A62C1BACE4EE}"/>
                </a:ext>
              </a:extLst>
            </p:cNvPr>
            <p:cNvSpPr txBox="1"/>
            <p:nvPr/>
          </p:nvSpPr>
          <p:spPr>
            <a:xfrm>
              <a:off x="6515995" y="2998111"/>
              <a:ext cx="1891799" cy="175433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rgbClr val="A1A1A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350kcal           450kcal         850kcal</a:t>
              </a:r>
              <a:endParaRPr lang="en-US" sz="900" dirty="0">
                <a:solidFill>
                  <a:srgbClr val="A1A1A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9B8CE6E9-8304-4E1C-992B-71EE2E479703}"/>
                </a:ext>
              </a:extLst>
            </p:cNvPr>
            <p:cNvCxnSpPr>
              <a:cxnSpLocks/>
              <a:stCxn id="631" idx="0"/>
            </p:cNvCxnSpPr>
            <p:nvPr/>
          </p:nvCxnSpPr>
          <p:spPr>
            <a:xfrm flipV="1">
              <a:off x="6694880" y="3575245"/>
              <a:ext cx="714911" cy="12284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9" name="직선 화살표 연결선 638">
              <a:extLst>
                <a:ext uri="{FF2B5EF4-FFF2-40B4-BE49-F238E27FC236}">
                  <a16:creationId xmlns:a16="http://schemas.microsoft.com/office/drawing/2014/main" id="{409D48C6-CEEB-4CBD-8EF6-27574C838B6E}"/>
                </a:ext>
              </a:extLst>
            </p:cNvPr>
            <p:cNvCxnSpPr>
              <a:cxnSpLocks/>
              <a:endCxn id="636" idx="0"/>
            </p:cNvCxnSpPr>
            <p:nvPr/>
          </p:nvCxnSpPr>
          <p:spPr>
            <a:xfrm flipV="1">
              <a:off x="7376621" y="3320696"/>
              <a:ext cx="708073" cy="265892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2031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</a:t>
            </a:r>
            <a:r>
              <a:rPr lang="ko-KR" altLang="en-US" dirty="0"/>
              <a:t> </a:t>
            </a:r>
            <a:r>
              <a:rPr lang="en-US" altLang="ko-KR" dirty="0"/>
              <a:t>App</a:t>
            </a:r>
            <a:r>
              <a:rPr lang="ko-KR" altLang="en-US" dirty="0"/>
              <a:t> 네이밍</a:t>
            </a:r>
            <a:endParaRPr lang="en-US" dirty="0"/>
          </a:p>
        </p:txBody>
      </p:sp>
      <p:sp>
        <p:nvSpPr>
          <p:cNvPr id="99" name="Content Placeholder 4">
            <a:extLst>
              <a:ext uri="{FF2B5EF4-FFF2-40B4-BE49-F238E27FC236}">
                <a16:creationId xmlns:a16="http://schemas.microsoft.com/office/drawing/2014/main" id="{E9AB067B-C7C3-4117-B2C7-3A02A7201EA3}"/>
              </a:ext>
            </a:extLst>
          </p:cNvPr>
          <p:cNvSpPr txBox="1">
            <a:spLocks/>
          </p:cNvSpPr>
          <p:nvPr/>
        </p:nvSpPr>
        <p:spPr>
          <a:xfrm>
            <a:off x="3604051" y="1552996"/>
            <a:ext cx="5360437" cy="3322429"/>
          </a:xfrm>
          <a:prstGeom prst="rect">
            <a:avLst/>
          </a:prstGeom>
        </p:spPr>
        <p:txBody>
          <a:bodyPr lIns="396000" anchor="t"/>
          <a:lstStyle>
            <a:lvl1pPr marL="0" indent="0" algn="l" defTabSz="914356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2" indent="-285736" algn="l" defTabSz="9143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3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7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dirty="0"/>
              <a:t>App Name : THANKS FOOD</a:t>
            </a:r>
          </a:p>
          <a:p>
            <a:pPr algn="ctr">
              <a:defRPr/>
            </a:pPr>
            <a:r>
              <a:rPr lang="en-US" altLang="ko-KR" dirty="0"/>
              <a:t>Junk</a:t>
            </a:r>
            <a:r>
              <a:rPr lang="ko-KR" altLang="en-US" dirty="0"/>
              <a:t> </a:t>
            </a:r>
            <a:r>
              <a:rPr lang="en-US" altLang="ko-KR" dirty="0"/>
              <a:t>Food 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열량은 높지만 영양가는 낮은 패스트푸드</a:t>
            </a:r>
            <a:r>
              <a:rPr lang="en-US" altLang="ko-KR" dirty="0"/>
              <a:t>,</a:t>
            </a:r>
            <a:r>
              <a:rPr lang="ko-KR" altLang="en-US" dirty="0"/>
              <a:t>인스턴트식품</a:t>
            </a:r>
            <a:r>
              <a:rPr lang="en-US" altLang="ko-KR" dirty="0"/>
              <a:t> </a:t>
            </a:r>
          </a:p>
          <a:p>
            <a:pPr algn="ctr">
              <a:defRPr/>
            </a:pPr>
            <a:endParaRPr lang="en-US" altLang="ko-KR" dirty="0"/>
          </a:p>
          <a:p>
            <a:pPr algn="ctr">
              <a:defRPr/>
            </a:pPr>
            <a:r>
              <a:rPr lang="en-US" altLang="ko-KR" dirty="0"/>
              <a:t>THANKS FOOD: </a:t>
            </a:r>
            <a:r>
              <a:rPr lang="ko-KR" altLang="en-US" dirty="0"/>
              <a:t>감사한 음식</a:t>
            </a:r>
            <a:endParaRPr lang="en-US" altLang="ko-KR" dirty="0"/>
          </a:p>
          <a:p>
            <a:pPr algn="ctr">
              <a:defRPr/>
            </a:pPr>
            <a:endParaRPr lang="en-US" altLang="ko-KR" dirty="0"/>
          </a:p>
          <a:p>
            <a:pPr algn="ctr">
              <a:defRPr/>
            </a:pPr>
            <a:r>
              <a:rPr lang="en-US" altLang="ko-KR" dirty="0"/>
              <a:t>Junk Food</a:t>
            </a:r>
            <a:r>
              <a:rPr lang="ko-KR" altLang="en-US" dirty="0"/>
              <a:t>에서 </a:t>
            </a:r>
            <a:r>
              <a:rPr lang="en-US" altLang="ko-KR" dirty="0"/>
              <a:t>Junk</a:t>
            </a:r>
            <a:r>
              <a:rPr lang="ko-KR" altLang="en-US" dirty="0"/>
              <a:t>를 제거하고 감사함의 의미인 </a:t>
            </a:r>
            <a:r>
              <a:rPr lang="en-US" altLang="ko-KR" dirty="0"/>
              <a:t>THANKS</a:t>
            </a:r>
            <a:r>
              <a:rPr lang="ko-KR" altLang="en-US" dirty="0"/>
              <a:t>를 삽입해서 </a:t>
            </a:r>
            <a:r>
              <a:rPr lang="en-US" altLang="ko-KR" dirty="0"/>
              <a:t>THANKS FOOD</a:t>
            </a:r>
            <a:r>
              <a:rPr lang="ko-KR" altLang="en-US" dirty="0"/>
              <a:t>로 </a:t>
            </a:r>
            <a:r>
              <a:rPr lang="en-US" altLang="ko-KR" dirty="0"/>
              <a:t>App </a:t>
            </a:r>
            <a:r>
              <a:rPr lang="ko-KR" altLang="en-US" dirty="0" err="1"/>
              <a:t>네이밍했습니다</a:t>
            </a:r>
            <a:r>
              <a:rPr lang="en-US" altLang="ko-KR" dirty="0"/>
              <a:t>.</a:t>
            </a:r>
          </a:p>
          <a:p>
            <a:pPr algn="ctr">
              <a:defRPr/>
            </a:pPr>
            <a:endParaRPr lang="en-US" altLang="ko-KR" dirty="0"/>
          </a:p>
          <a:p>
            <a:pPr algn="ctr">
              <a:defRPr/>
            </a:pPr>
            <a:r>
              <a:rPr lang="ko-KR" altLang="en-US" dirty="0"/>
              <a:t>대문자는 강조하는 의미가 담겨있기에 </a:t>
            </a:r>
            <a:r>
              <a:rPr lang="en-US" altLang="ko-KR" dirty="0"/>
              <a:t>App</a:t>
            </a:r>
            <a:r>
              <a:rPr lang="ko-KR" altLang="en-US" dirty="0" err="1"/>
              <a:t>네이밍할때</a:t>
            </a:r>
            <a:r>
              <a:rPr lang="ko-KR" altLang="en-US" dirty="0"/>
              <a:t> 대문자를 사용했습니다</a:t>
            </a:r>
            <a:r>
              <a:rPr lang="en-US" altLang="ko-KR" dirty="0"/>
              <a:t>.</a:t>
            </a:r>
          </a:p>
          <a:p>
            <a:pPr algn="ctr">
              <a:defRPr/>
            </a:pPr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BFAD9CB-DE33-4414-9A00-62D23AC59671}"/>
              </a:ext>
            </a:extLst>
          </p:cNvPr>
          <p:cNvGrpSpPr/>
          <p:nvPr/>
        </p:nvGrpSpPr>
        <p:grpSpPr>
          <a:xfrm>
            <a:off x="307614" y="987574"/>
            <a:ext cx="3296437" cy="4195056"/>
            <a:chOff x="307614" y="987574"/>
            <a:chExt cx="3296437" cy="4195056"/>
          </a:xfrm>
        </p:grpSpPr>
        <p:grpSp>
          <p:nvGrpSpPr>
            <p:cNvPr id="157" name="Keyboard">
              <a:extLst>
                <a:ext uri="{FF2B5EF4-FFF2-40B4-BE49-F238E27FC236}">
                  <a16:creationId xmlns:a16="http://schemas.microsoft.com/office/drawing/2014/main" id="{8ED7A23F-F6E5-47F5-A939-299415BFA4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3309" y="3526371"/>
              <a:ext cx="2128838" cy="77555"/>
              <a:chOff x="3768725" y="3406775"/>
              <a:chExt cx="2128838" cy="114300"/>
            </a:xfrm>
          </p:grpSpPr>
          <p:sp>
            <p:nvSpPr>
              <p:cNvPr id="214" name="Uppercase Icon">
                <a:extLst>
                  <a:ext uri="{FF2B5EF4-FFF2-40B4-BE49-F238E27FC236}">
                    <a16:creationId xmlns:a16="http://schemas.microsoft.com/office/drawing/2014/main" id="{F0A44435-462D-49F1-9149-EAFA7AF48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8725" y="3406775"/>
                <a:ext cx="128588" cy="114300"/>
              </a:xfrm>
              <a:custGeom>
                <a:avLst/>
                <a:gdLst>
                  <a:gd name="T0" fmla="*/ 82 w 169"/>
                  <a:gd name="T1" fmla="*/ 1 h 148"/>
                  <a:gd name="T2" fmla="*/ 2 w 169"/>
                  <a:gd name="T3" fmla="*/ 81 h 148"/>
                  <a:gd name="T4" fmla="*/ 0 w 169"/>
                  <a:gd name="T5" fmla="*/ 84 h 148"/>
                  <a:gd name="T6" fmla="*/ 0 w 169"/>
                  <a:gd name="T7" fmla="*/ 87 h 148"/>
                  <a:gd name="T8" fmla="*/ 5 w 169"/>
                  <a:gd name="T9" fmla="*/ 92 h 148"/>
                  <a:gd name="T10" fmla="*/ 43 w 169"/>
                  <a:gd name="T11" fmla="*/ 92 h 148"/>
                  <a:gd name="T12" fmla="*/ 43 w 169"/>
                  <a:gd name="T13" fmla="*/ 129 h 148"/>
                  <a:gd name="T14" fmla="*/ 61 w 169"/>
                  <a:gd name="T15" fmla="*/ 148 h 148"/>
                  <a:gd name="T16" fmla="*/ 108 w 169"/>
                  <a:gd name="T17" fmla="*/ 148 h 148"/>
                  <a:gd name="T18" fmla="*/ 127 w 169"/>
                  <a:gd name="T19" fmla="*/ 129 h 148"/>
                  <a:gd name="T20" fmla="*/ 127 w 169"/>
                  <a:gd name="T21" fmla="*/ 92 h 148"/>
                  <a:gd name="T22" fmla="*/ 165 w 169"/>
                  <a:gd name="T23" fmla="*/ 92 h 148"/>
                  <a:gd name="T24" fmla="*/ 169 w 169"/>
                  <a:gd name="T25" fmla="*/ 87 h 148"/>
                  <a:gd name="T26" fmla="*/ 169 w 169"/>
                  <a:gd name="T27" fmla="*/ 84 h 148"/>
                  <a:gd name="T28" fmla="*/ 168 w 169"/>
                  <a:gd name="T29" fmla="*/ 81 h 148"/>
                  <a:gd name="T30" fmla="*/ 88 w 169"/>
                  <a:gd name="T31" fmla="*/ 1 h 148"/>
                  <a:gd name="T32" fmla="*/ 82 w 169"/>
                  <a:gd name="T33" fmla="*/ 1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9" h="148">
                    <a:moveTo>
                      <a:pt x="82" y="1"/>
                    </a:moveTo>
                    <a:lnTo>
                      <a:pt x="2" y="81"/>
                    </a:lnTo>
                    <a:cubicBezTo>
                      <a:pt x="1" y="82"/>
                      <a:pt x="0" y="83"/>
                      <a:pt x="0" y="84"/>
                    </a:cubicBezTo>
                    <a:lnTo>
                      <a:pt x="0" y="87"/>
                    </a:lnTo>
                    <a:cubicBezTo>
                      <a:pt x="0" y="90"/>
                      <a:pt x="3" y="92"/>
                      <a:pt x="5" y="92"/>
                    </a:cubicBezTo>
                    <a:lnTo>
                      <a:pt x="43" y="92"/>
                    </a:lnTo>
                    <a:lnTo>
                      <a:pt x="43" y="129"/>
                    </a:lnTo>
                    <a:cubicBezTo>
                      <a:pt x="43" y="140"/>
                      <a:pt x="51" y="148"/>
                      <a:pt x="61" y="148"/>
                    </a:cubicBezTo>
                    <a:lnTo>
                      <a:pt x="108" y="148"/>
                    </a:lnTo>
                    <a:cubicBezTo>
                      <a:pt x="119" y="148"/>
                      <a:pt x="127" y="140"/>
                      <a:pt x="127" y="129"/>
                    </a:cubicBezTo>
                    <a:lnTo>
                      <a:pt x="127" y="92"/>
                    </a:lnTo>
                    <a:lnTo>
                      <a:pt x="165" y="92"/>
                    </a:lnTo>
                    <a:cubicBezTo>
                      <a:pt x="167" y="92"/>
                      <a:pt x="169" y="90"/>
                      <a:pt x="169" y="87"/>
                    </a:cubicBezTo>
                    <a:lnTo>
                      <a:pt x="169" y="84"/>
                    </a:lnTo>
                    <a:cubicBezTo>
                      <a:pt x="169" y="83"/>
                      <a:pt x="169" y="82"/>
                      <a:pt x="168" y="81"/>
                    </a:cubicBezTo>
                    <a:lnTo>
                      <a:pt x="88" y="1"/>
                    </a:lnTo>
                    <a:cubicBezTo>
                      <a:pt x="86" y="0"/>
                      <a:pt x="83" y="0"/>
                      <a:pt x="82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2" name="Backspace Icon">
                <a:extLst>
                  <a:ext uri="{FF2B5EF4-FFF2-40B4-BE49-F238E27FC236}">
                    <a16:creationId xmlns:a16="http://schemas.microsoft.com/office/drawing/2014/main" id="{5CCD166D-7890-4688-88FE-1832ED03FE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38813" y="3406775"/>
                <a:ext cx="158750" cy="114300"/>
              </a:xfrm>
              <a:custGeom>
                <a:avLst/>
                <a:gdLst>
                  <a:gd name="T0" fmla="*/ 167 w 208"/>
                  <a:gd name="T1" fmla="*/ 103 h 150"/>
                  <a:gd name="T2" fmla="*/ 157 w 208"/>
                  <a:gd name="T3" fmla="*/ 113 h 150"/>
                  <a:gd name="T4" fmla="*/ 129 w 208"/>
                  <a:gd name="T5" fmla="*/ 85 h 150"/>
                  <a:gd name="T6" fmla="*/ 100 w 208"/>
                  <a:gd name="T7" fmla="*/ 113 h 150"/>
                  <a:gd name="T8" fmla="*/ 90 w 208"/>
                  <a:gd name="T9" fmla="*/ 103 h 150"/>
                  <a:gd name="T10" fmla="*/ 119 w 208"/>
                  <a:gd name="T11" fmla="*/ 75 h 150"/>
                  <a:gd name="T12" fmla="*/ 90 w 208"/>
                  <a:gd name="T13" fmla="*/ 47 h 150"/>
                  <a:gd name="T14" fmla="*/ 100 w 208"/>
                  <a:gd name="T15" fmla="*/ 37 h 150"/>
                  <a:gd name="T16" fmla="*/ 129 w 208"/>
                  <a:gd name="T17" fmla="*/ 65 h 150"/>
                  <a:gd name="T18" fmla="*/ 157 w 208"/>
                  <a:gd name="T19" fmla="*/ 37 h 150"/>
                  <a:gd name="T20" fmla="*/ 167 w 208"/>
                  <a:gd name="T21" fmla="*/ 47 h 150"/>
                  <a:gd name="T22" fmla="*/ 139 w 208"/>
                  <a:gd name="T23" fmla="*/ 75 h 150"/>
                  <a:gd name="T24" fmla="*/ 167 w 208"/>
                  <a:gd name="T25" fmla="*/ 103 h 150"/>
                  <a:gd name="T26" fmla="*/ 175 w 208"/>
                  <a:gd name="T27" fmla="*/ 0 h 150"/>
                  <a:gd name="T28" fmla="*/ 86 w 208"/>
                  <a:gd name="T29" fmla="*/ 0 h 150"/>
                  <a:gd name="T30" fmla="*/ 63 w 208"/>
                  <a:gd name="T31" fmla="*/ 10 h 150"/>
                  <a:gd name="T32" fmla="*/ 4 w 208"/>
                  <a:gd name="T33" fmla="*/ 68 h 150"/>
                  <a:gd name="T34" fmla="*/ 4 w 208"/>
                  <a:gd name="T35" fmla="*/ 82 h 150"/>
                  <a:gd name="T36" fmla="*/ 63 w 208"/>
                  <a:gd name="T37" fmla="*/ 141 h 150"/>
                  <a:gd name="T38" fmla="*/ 86 w 208"/>
                  <a:gd name="T39" fmla="*/ 150 h 150"/>
                  <a:gd name="T40" fmla="*/ 175 w 208"/>
                  <a:gd name="T41" fmla="*/ 150 h 150"/>
                  <a:gd name="T42" fmla="*/ 208 w 208"/>
                  <a:gd name="T43" fmla="*/ 117 h 150"/>
                  <a:gd name="T44" fmla="*/ 208 w 208"/>
                  <a:gd name="T45" fmla="*/ 33 h 150"/>
                  <a:gd name="T46" fmla="*/ 175 w 208"/>
                  <a:gd name="T47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8" h="150">
                    <a:moveTo>
                      <a:pt x="167" y="103"/>
                    </a:moveTo>
                    <a:lnTo>
                      <a:pt x="157" y="113"/>
                    </a:lnTo>
                    <a:lnTo>
                      <a:pt x="129" y="85"/>
                    </a:lnTo>
                    <a:lnTo>
                      <a:pt x="100" y="113"/>
                    </a:lnTo>
                    <a:lnTo>
                      <a:pt x="90" y="103"/>
                    </a:lnTo>
                    <a:lnTo>
                      <a:pt x="119" y="75"/>
                    </a:lnTo>
                    <a:lnTo>
                      <a:pt x="90" y="47"/>
                    </a:lnTo>
                    <a:lnTo>
                      <a:pt x="100" y="37"/>
                    </a:lnTo>
                    <a:lnTo>
                      <a:pt x="129" y="65"/>
                    </a:lnTo>
                    <a:lnTo>
                      <a:pt x="157" y="37"/>
                    </a:lnTo>
                    <a:lnTo>
                      <a:pt x="167" y="47"/>
                    </a:lnTo>
                    <a:lnTo>
                      <a:pt x="139" y="75"/>
                    </a:lnTo>
                    <a:lnTo>
                      <a:pt x="167" y="103"/>
                    </a:lnTo>
                    <a:close/>
                    <a:moveTo>
                      <a:pt x="175" y="0"/>
                    </a:moveTo>
                    <a:lnTo>
                      <a:pt x="86" y="0"/>
                    </a:lnTo>
                    <a:cubicBezTo>
                      <a:pt x="77" y="0"/>
                      <a:pt x="69" y="4"/>
                      <a:pt x="63" y="10"/>
                    </a:cubicBezTo>
                    <a:lnTo>
                      <a:pt x="4" y="68"/>
                    </a:lnTo>
                    <a:cubicBezTo>
                      <a:pt x="0" y="72"/>
                      <a:pt x="0" y="78"/>
                      <a:pt x="4" y="82"/>
                    </a:cubicBezTo>
                    <a:lnTo>
                      <a:pt x="63" y="141"/>
                    </a:lnTo>
                    <a:cubicBezTo>
                      <a:pt x="69" y="147"/>
                      <a:pt x="77" y="150"/>
                      <a:pt x="86" y="150"/>
                    </a:cubicBezTo>
                    <a:lnTo>
                      <a:pt x="175" y="150"/>
                    </a:lnTo>
                    <a:cubicBezTo>
                      <a:pt x="194" y="150"/>
                      <a:pt x="208" y="135"/>
                      <a:pt x="208" y="117"/>
                    </a:cubicBezTo>
                    <a:lnTo>
                      <a:pt x="208" y="33"/>
                    </a:lnTo>
                    <a:cubicBezTo>
                      <a:pt x="208" y="15"/>
                      <a:pt x="194" y="0"/>
                      <a:pt x="17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28" name="Object 6">
              <a:extLst>
                <a:ext uri="{FF2B5EF4-FFF2-40B4-BE49-F238E27FC236}">
                  <a16:creationId xmlns:a16="http://schemas.microsoft.com/office/drawing/2014/main" id="{CDD91FA4-C5F4-43A5-B812-9A9416104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614" y="987574"/>
              <a:ext cx="3296437" cy="4195056"/>
            </a:xfrm>
            <a:prstGeom prst="rect">
              <a:avLst/>
            </a:prstGeom>
          </p:spPr>
        </p:pic>
        <p:sp>
          <p:nvSpPr>
            <p:cNvPr id="29" name="Screen">
              <a:extLst>
                <a:ext uri="{FF2B5EF4-FFF2-40B4-BE49-F238E27FC236}">
                  <a16:creationId xmlns:a16="http://schemas.microsoft.com/office/drawing/2014/main" id="{6CBE7256-C378-492E-9DA8-870AF7A91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205" y="1630649"/>
              <a:ext cx="2286000" cy="27574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Outer">
              <a:extLst>
                <a:ext uri="{FF2B5EF4-FFF2-40B4-BE49-F238E27FC236}">
                  <a16:creationId xmlns:a16="http://schemas.microsoft.com/office/drawing/2014/main" id="{A361936D-E62E-482F-99CD-AA2558C83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205" y="1545148"/>
              <a:ext cx="2286000" cy="193886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1" name="Status Bar">
              <a:extLst>
                <a:ext uri="{FF2B5EF4-FFF2-40B4-BE49-F238E27FC236}">
                  <a16:creationId xmlns:a16="http://schemas.microsoft.com/office/drawing/2014/main" id="{EC3B6FF6-688D-4ABE-BC90-96493C74F4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5205" y="1580200"/>
              <a:ext cx="2286000" cy="96943"/>
              <a:chOff x="4826000" y="1124744"/>
              <a:chExt cx="2286000" cy="142875"/>
            </a:xfrm>
          </p:grpSpPr>
          <p:sp>
            <p:nvSpPr>
              <p:cNvPr id="37" name="Status Bar Background">
                <a:extLst>
                  <a:ext uri="{FF2B5EF4-FFF2-40B4-BE49-F238E27FC236}">
                    <a16:creationId xmlns:a16="http://schemas.microsoft.com/office/drawing/2014/main" id="{8363F11E-E155-4824-B95C-1675052EB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6000" y="1124744"/>
                <a:ext cx="2286000" cy="14287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8:08 AM</a:t>
                </a:r>
              </a:p>
            </p:txBody>
          </p:sp>
          <p:sp>
            <p:nvSpPr>
              <p:cNvPr id="38" name="WLAN Strength">
                <a:extLst>
                  <a:ext uri="{FF2B5EF4-FFF2-40B4-BE49-F238E27FC236}">
                    <a16:creationId xmlns:a16="http://schemas.microsoft.com/office/drawing/2014/main" id="{AB8E8092-97D9-412C-BA17-CE666BC0CDA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457825" y="1163637"/>
                <a:ext cx="85725" cy="65088"/>
              </a:xfrm>
              <a:custGeom>
                <a:avLst/>
                <a:gdLst>
                  <a:gd name="T0" fmla="*/ 56 w 112"/>
                  <a:gd name="T1" fmla="*/ 0 h 85"/>
                  <a:gd name="T2" fmla="*/ 0 w 112"/>
                  <a:gd name="T3" fmla="*/ 22 h 85"/>
                  <a:gd name="T4" fmla="*/ 8 w 112"/>
                  <a:gd name="T5" fmla="*/ 32 h 85"/>
                  <a:gd name="T6" fmla="*/ 56 w 112"/>
                  <a:gd name="T7" fmla="*/ 14 h 85"/>
                  <a:gd name="T8" fmla="*/ 103 w 112"/>
                  <a:gd name="T9" fmla="*/ 32 h 85"/>
                  <a:gd name="T10" fmla="*/ 112 w 112"/>
                  <a:gd name="T11" fmla="*/ 22 h 85"/>
                  <a:gd name="T12" fmla="*/ 56 w 112"/>
                  <a:gd name="T13" fmla="*/ 0 h 85"/>
                  <a:gd name="T14" fmla="*/ 56 w 112"/>
                  <a:gd name="T15" fmla="*/ 28 h 85"/>
                  <a:gd name="T16" fmla="*/ 18 w 112"/>
                  <a:gd name="T17" fmla="*/ 43 h 85"/>
                  <a:gd name="T18" fmla="*/ 27 w 112"/>
                  <a:gd name="T19" fmla="*/ 53 h 85"/>
                  <a:gd name="T20" fmla="*/ 56 w 112"/>
                  <a:gd name="T21" fmla="*/ 43 h 85"/>
                  <a:gd name="T22" fmla="*/ 84 w 112"/>
                  <a:gd name="T23" fmla="*/ 53 h 85"/>
                  <a:gd name="T24" fmla="*/ 94 w 112"/>
                  <a:gd name="T25" fmla="*/ 43 h 85"/>
                  <a:gd name="T26" fmla="*/ 56 w 112"/>
                  <a:gd name="T27" fmla="*/ 28 h 85"/>
                  <a:gd name="T28" fmla="*/ 56 w 112"/>
                  <a:gd name="T29" fmla="*/ 56 h 85"/>
                  <a:gd name="T30" fmla="*/ 37 w 112"/>
                  <a:gd name="T31" fmla="*/ 64 h 85"/>
                  <a:gd name="T32" fmla="*/ 56 w 112"/>
                  <a:gd name="T33" fmla="*/ 85 h 85"/>
                  <a:gd name="T34" fmla="*/ 75 w 112"/>
                  <a:gd name="T35" fmla="*/ 64 h 85"/>
                  <a:gd name="T36" fmla="*/ 56 w 112"/>
                  <a:gd name="T37" fmla="*/ 5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2" h="85">
                    <a:moveTo>
                      <a:pt x="56" y="0"/>
                    </a:moveTo>
                    <a:cubicBezTo>
                      <a:pt x="34" y="0"/>
                      <a:pt x="15" y="9"/>
                      <a:pt x="0" y="22"/>
                    </a:cubicBezTo>
                    <a:lnTo>
                      <a:pt x="8" y="32"/>
                    </a:lnTo>
                    <a:cubicBezTo>
                      <a:pt x="21" y="21"/>
                      <a:pt x="38" y="14"/>
                      <a:pt x="56" y="14"/>
                    </a:cubicBezTo>
                    <a:cubicBezTo>
                      <a:pt x="74" y="14"/>
                      <a:pt x="91" y="21"/>
                      <a:pt x="103" y="32"/>
                    </a:cubicBezTo>
                    <a:lnTo>
                      <a:pt x="112" y="22"/>
                    </a:lnTo>
                    <a:cubicBezTo>
                      <a:pt x="97" y="9"/>
                      <a:pt x="77" y="0"/>
                      <a:pt x="56" y="0"/>
                    </a:cubicBezTo>
                    <a:close/>
                    <a:moveTo>
                      <a:pt x="56" y="28"/>
                    </a:moveTo>
                    <a:cubicBezTo>
                      <a:pt x="41" y="28"/>
                      <a:pt x="28" y="34"/>
                      <a:pt x="18" y="43"/>
                    </a:cubicBezTo>
                    <a:lnTo>
                      <a:pt x="27" y="53"/>
                    </a:lnTo>
                    <a:cubicBezTo>
                      <a:pt x="35" y="47"/>
                      <a:pt x="45" y="43"/>
                      <a:pt x="56" y="43"/>
                    </a:cubicBezTo>
                    <a:cubicBezTo>
                      <a:pt x="67" y="43"/>
                      <a:pt x="77" y="47"/>
                      <a:pt x="84" y="53"/>
                    </a:cubicBezTo>
                    <a:lnTo>
                      <a:pt x="94" y="43"/>
                    </a:lnTo>
                    <a:cubicBezTo>
                      <a:pt x="84" y="34"/>
                      <a:pt x="70" y="28"/>
                      <a:pt x="56" y="28"/>
                    </a:cubicBezTo>
                    <a:close/>
                    <a:moveTo>
                      <a:pt x="56" y="56"/>
                    </a:moveTo>
                    <a:cubicBezTo>
                      <a:pt x="49" y="56"/>
                      <a:pt x="42" y="59"/>
                      <a:pt x="37" y="64"/>
                    </a:cubicBezTo>
                    <a:lnTo>
                      <a:pt x="56" y="85"/>
                    </a:lnTo>
                    <a:lnTo>
                      <a:pt x="75" y="64"/>
                    </a:lnTo>
                    <a:cubicBezTo>
                      <a:pt x="70" y="59"/>
                      <a:pt x="63" y="56"/>
                      <a:pt x="56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Battery">
                <a:extLst>
                  <a:ext uri="{FF2B5EF4-FFF2-40B4-BE49-F238E27FC236}">
                    <a16:creationId xmlns:a16="http://schemas.microsoft.com/office/drawing/2014/main" id="{031E7B78-10D1-429F-8416-BAB977774F8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897688" y="1162050"/>
                <a:ext cx="174625" cy="68263"/>
              </a:xfrm>
              <a:custGeom>
                <a:avLst/>
                <a:gdLst>
                  <a:gd name="T0" fmla="*/ 14 w 229"/>
                  <a:gd name="T1" fmla="*/ 0 h 89"/>
                  <a:gd name="T2" fmla="*/ 0 w 229"/>
                  <a:gd name="T3" fmla="*/ 14 h 89"/>
                  <a:gd name="T4" fmla="*/ 0 w 229"/>
                  <a:gd name="T5" fmla="*/ 75 h 89"/>
                  <a:gd name="T6" fmla="*/ 14 w 229"/>
                  <a:gd name="T7" fmla="*/ 89 h 89"/>
                  <a:gd name="T8" fmla="*/ 197 w 229"/>
                  <a:gd name="T9" fmla="*/ 89 h 89"/>
                  <a:gd name="T10" fmla="*/ 211 w 229"/>
                  <a:gd name="T11" fmla="*/ 75 h 89"/>
                  <a:gd name="T12" fmla="*/ 211 w 229"/>
                  <a:gd name="T13" fmla="*/ 14 h 89"/>
                  <a:gd name="T14" fmla="*/ 197 w 229"/>
                  <a:gd name="T15" fmla="*/ 0 h 89"/>
                  <a:gd name="T16" fmla="*/ 14 w 229"/>
                  <a:gd name="T17" fmla="*/ 0 h 89"/>
                  <a:gd name="T18" fmla="*/ 14 w 229"/>
                  <a:gd name="T19" fmla="*/ 4 h 89"/>
                  <a:gd name="T20" fmla="*/ 197 w 229"/>
                  <a:gd name="T21" fmla="*/ 4 h 89"/>
                  <a:gd name="T22" fmla="*/ 206 w 229"/>
                  <a:gd name="T23" fmla="*/ 14 h 89"/>
                  <a:gd name="T24" fmla="*/ 206 w 229"/>
                  <a:gd name="T25" fmla="*/ 75 h 89"/>
                  <a:gd name="T26" fmla="*/ 197 w 229"/>
                  <a:gd name="T27" fmla="*/ 84 h 89"/>
                  <a:gd name="T28" fmla="*/ 14 w 229"/>
                  <a:gd name="T29" fmla="*/ 84 h 89"/>
                  <a:gd name="T30" fmla="*/ 4 w 229"/>
                  <a:gd name="T31" fmla="*/ 75 h 89"/>
                  <a:gd name="T32" fmla="*/ 4 w 229"/>
                  <a:gd name="T33" fmla="*/ 14 h 89"/>
                  <a:gd name="T34" fmla="*/ 14 w 229"/>
                  <a:gd name="T35" fmla="*/ 4 h 89"/>
                  <a:gd name="T36" fmla="*/ 19 w 229"/>
                  <a:gd name="T37" fmla="*/ 9 h 89"/>
                  <a:gd name="T38" fmla="*/ 9 w 229"/>
                  <a:gd name="T39" fmla="*/ 18 h 89"/>
                  <a:gd name="T40" fmla="*/ 9 w 229"/>
                  <a:gd name="T41" fmla="*/ 70 h 89"/>
                  <a:gd name="T42" fmla="*/ 19 w 229"/>
                  <a:gd name="T43" fmla="*/ 79 h 89"/>
                  <a:gd name="T44" fmla="*/ 192 w 229"/>
                  <a:gd name="T45" fmla="*/ 79 h 89"/>
                  <a:gd name="T46" fmla="*/ 201 w 229"/>
                  <a:gd name="T47" fmla="*/ 70 h 89"/>
                  <a:gd name="T48" fmla="*/ 201 w 229"/>
                  <a:gd name="T49" fmla="*/ 18 h 89"/>
                  <a:gd name="T50" fmla="*/ 192 w 229"/>
                  <a:gd name="T51" fmla="*/ 9 h 89"/>
                  <a:gd name="T52" fmla="*/ 19 w 229"/>
                  <a:gd name="T53" fmla="*/ 9 h 89"/>
                  <a:gd name="T54" fmla="*/ 215 w 229"/>
                  <a:gd name="T55" fmla="*/ 28 h 89"/>
                  <a:gd name="T56" fmla="*/ 215 w 229"/>
                  <a:gd name="T57" fmla="*/ 61 h 89"/>
                  <a:gd name="T58" fmla="*/ 229 w 229"/>
                  <a:gd name="T59" fmla="*/ 44 h 89"/>
                  <a:gd name="T60" fmla="*/ 215 w 229"/>
                  <a:gd name="T61" fmla="*/ 2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9" h="89">
                    <a:moveTo>
                      <a:pt x="14" y="0"/>
                    </a:moveTo>
                    <a:cubicBezTo>
                      <a:pt x="6" y="0"/>
                      <a:pt x="0" y="6"/>
                      <a:pt x="0" y="14"/>
                    </a:cubicBezTo>
                    <a:lnTo>
                      <a:pt x="0" y="75"/>
                    </a:lnTo>
                    <a:cubicBezTo>
                      <a:pt x="0" y="82"/>
                      <a:pt x="6" y="89"/>
                      <a:pt x="14" y="89"/>
                    </a:cubicBezTo>
                    <a:lnTo>
                      <a:pt x="197" y="89"/>
                    </a:lnTo>
                    <a:cubicBezTo>
                      <a:pt x="204" y="89"/>
                      <a:pt x="211" y="82"/>
                      <a:pt x="211" y="75"/>
                    </a:cubicBezTo>
                    <a:lnTo>
                      <a:pt x="211" y="14"/>
                    </a:lnTo>
                    <a:cubicBezTo>
                      <a:pt x="211" y="6"/>
                      <a:pt x="204" y="0"/>
                      <a:pt x="197" y="0"/>
                    </a:cubicBezTo>
                    <a:lnTo>
                      <a:pt x="14" y="0"/>
                    </a:lnTo>
                    <a:close/>
                    <a:moveTo>
                      <a:pt x="14" y="4"/>
                    </a:moveTo>
                    <a:lnTo>
                      <a:pt x="197" y="4"/>
                    </a:lnTo>
                    <a:cubicBezTo>
                      <a:pt x="202" y="4"/>
                      <a:pt x="206" y="8"/>
                      <a:pt x="206" y="14"/>
                    </a:cubicBezTo>
                    <a:lnTo>
                      <a:pt x="206" y="75"/>
                    </a:lnTo>
                    <a:cubicBezTo>
                      <a:pt x="206" y="80"/>
                      <a:pt x="202" y="84"/>
                      <a:pt x="197" y="84"/>
                    </a:cubicBezTo>
                    <a:lnTo>
                      <a:pt x="14" y="84"/>
                    </a:lnTo>
                    <a:cubicBezTo>
                      <a:pt x="9" y="84"/>
                      <a:pt x="4" y="80"/>
                      <a:pt x="4" y="75"/>
                    </a:cubicBezTo>
                    <a:lnTo>
                      <a:pt x="4" y="14"/>
                    </a:lnTo>
                    <a:cubicBezTo>
                      <a:pt x="4" y="8"/>
                      <a:pt x="9" y="4"/>
                      <a:pt x="14" y="4"/>
                    </a:cubicBezTo>
                    <a:close/>
                    <a:moveTo>
                      <a:pt x="19" y="9"/>
                    </a:moveTo>
                    <a:cubicBezTo>
                      <a:pt x="13" y="9"/>
                      <a:pt x="9" y="13"/>
                      <a:pt x="9" y="18"/>
                    </a:cubicBezTo>
                    <a:lnTo>
                      <a:pt x="9" y="70"/>
                    </a:lnTo>
                    <a:cubicBezTo>
                      <a:pt x="9" y="75"/>
                      <a:pt x="13" y="79"/>
                      <a:pt x="19" y="79"/>
                    </a:cubicBezTo>
                    <a:lnTo>
                      <a:pt x="192" y="79"/>
                    </a:lnTo>
                    <a:cubicBezTo>
                      <a:pt x="197" y="79"/>
                      <a:pt x="201" y="75"/>
                      <a:pt x="201" y="70"/>
                    </a:cubicBezTo>
                    <a:lnTo>
                      <a:pt x="201" y="18"/>
                    </a:lnTo>
                    <a:cubicBezTo>
                      <a:pt x="201" y="13"/>
                      <a:pt x="197" y="9"/>
                      <a:pt x="192" y="9"/>
                    </a:cubicBezTo>
                    <a:lnTo>
                      <a:pt x="19" y="9"/>
                    </a:lnTo>
                    <a:close/>
                    <a:moveTo>
                      <a:pt x="215" y="28"/>
                    </a:moveTo>
                    <a:lnTo>
                      <a:pt x="215" y="61"/>
                    </a:lnTo>
                    <a:cubicBezTo>
                      <a:pt x="224" y="61"/>
                      <a:pt x="229" y="53"/>
                      <a:pt x="229" y="44"/>
                    </a:cubicBezTo>
                    <a:cubicBezTo>
                      <a:pt x="229" y="35"/>
                      <a:pt x="224" y="28"/>
                      <a:pt x="21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Signal Strength">
                <a:extLst>
                  <a:ext uri="{FF2B5EF4-FFF2-40B4-BE49-F238E27FC236}">
                    <a16:creationId xmlns:a16="http://schemas.microsoft.com/office/drawing/2014/main" id="{8DCD14AC-C1A3-4D06-9EC5-474C42E9C85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872038" y="1176337"/>
                <a:ext cx="239713" cy="39688"/>
              </a:xfrm>
              <a:custGeom>
                <a:avLst/>
                <a:gdLst>
                  <a:gd name="T0" fmla="*/ 26 w 314"/>
                  <a:gd name="T1" fmla="*/ 0 h 52"/>
                  <a:gd name="T2" fmla="*/ 0 w 314"/>
                  <a:gd name="T3" fmla="*/ 26 h 52"/>
                  <a:gd name="T4" fmla="*/ 26 w 314"/>
                  <a:gd name="T5" fmla="*/ 52 h 52"/>
                  <a:gd name="T6" fmla="*/ 52 w 314"/>
                  <a:gd name="T7" fmla="*/ 26 h 52"/>
                  <a:gd name="T8" fmla="*/ 26 w 314"/>
                  <a:gd name="T9" fmla="*/ 0 h 52"/>
                  <a:gd name="T10" fmla="*/ 91 w 314"/>
                  <a:gd name="T11" fmla="*/ 0 h 52"/>
                  <a:gd name="T12" fmla="*/ 66 w 314"/>
                  <a:gd name="T13" fmla="*/ 26 h 52"/>
                  <a:gd name="T14" fmla="*/ 91 w 314"/>
                  <a:gd name="T15" fmla="*/ 52 h 52"/>
                  <a:gd name="T16" fmla="*/ 117 w 314"/>
                  <a:gd name="T17" fmla="*/ 26 h 52"/>
                  <a:gd name="T18" fmla="*/ 91 w 314"/>
                  <a:gd name="T19" fmla="*/ 0 h 52"/>
                  <a:gd name="T20" fmla="*/ 157 w 314"/>
                  <a:gd name="T21" fmla="*/ 0 h 52"/>
                  <a:gd name="T22" fmla="*/ 131 w 314"/>
                  <a:gd name="T23" fmla="*/ 26 h 52"/>
                  <a:gd name="T24" fmla="*/ 157 w 314"/>
                  <a:gd name="T25" fmla="*/ 52 h 52"/>
                  <a:gd name="T26" fmla="*/ 183 w 314"/>
                  <a:gd name="T27" fmla="*/ 26 h 52"/>
                  <a:gd name="T28" fmla="*/ 157 w 314"/>
                  <a:gd name="T29" fmla="*/ 0 h 52"/>
                  <a:gd name="T30" fmla="*/ 223 w 314"/>
                  <a:gd name="T31" fmla="*/ 0 h 52"/>
                  <a:gd name="T32" fmla="*/ 197 w 314"/>
                  <a:gd name="T33" fmla="*/ 26 h 52"/>
                  <a:gd name="T34" fmla="*/ 223 w 314"/>
                  <a:gd name="T35" fmla="*/ 52 h 52"/>
                  <a:gd name="T36" fmla="*/ 248 w 314"/>
                  <a:gd name="T37" fmla="*/ 26 h 52"/>
                  <a:gd name="T38" fmla="*/ 223 w 314"/>
                  <a:gd name="T39" fmla="*/ 0 h 52"/>
                  <a:gd name="T40" fmla="*/ 288 w 314"/>
                  <a:gd name="T41" fmla="*/ 0 h 52"/>
                  <a:gd name="T42" fmla="*/ 262 w 314"/>
                  <a:gd name="T43" fmla="*/ 26 h 52"/>
                  <a:gd name="T44" fmla="*/ 288 w 314"/>
                  <a:gd name="T45" fmla="*/ 52 h 52"/>
                  <a:gd name="T46" fmla="*/ 314 w 314"/>
                  <a:gd name="T47" fmla="*/ 26 h 52"/>
                  <a:gd name="T48" fmla="*/ 288 w 314"/>
                  <a:gd name="T49" fmla="*/ 0 h 52"/>
                  <a:gd name="T50" fmla="*/ 288 w 314"/>
                  <a:gd name="T51" fmla="*/ 3 h 52"/>
                  <a:gd name="T52" fmla="*/ 312 w 314"/>
                  <a:gd name="T53" fmla="*/ 26 h 52"/>
                  <a:gd name="T54" fmla="*/ 288 w 314"/>
                  <a:gd name="T55" fmla="*/ 50 h 52"/>
                  <a:gd name="T56" fmla="*/ 265 w 314"/>
                  <a:gd name="T57" fmla="*/ 26 h 52"/>
                  <a:gd name="T58" fmla="*/ 288 w 314"/>
                  <a:gd name="T59" fmla="*/ 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14" h="52">
                    <a:moveTo>
                      <a:pt x="26" y="0"/>
                    </a:moveTo>
                    <a:cubicBezTo>
                      <a:pt x="11" y="0"/>
                      <a:pt x="0" y="12"/>
                      <a:pt x="0" y="26"/>
                    </a:cubicBezTo>
                    <a:cubicBezTo>
                      <a:pt x="0" y="40"/>
                      <a:pt x="11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91" y="0"/>
                    </a:moveTo>
                    <a:cubicBezTo>
                      <a:pt x="77" y="0"/>
                      <a:pt x="66" y="12"/>
                      <a:pt x="66" y="26"/>
                    </a:cubicBezTo>
                    <a:cubicBezTo>
                      <a:pt x="66" y="40"/>
                      <a:pt x="77" y="52"/>
                      <a:pt x="91" y="52"/>
                    </a:cubicBezTo>
                    <a:cubicBezTo>
                      <a:pt x="106" y="52"/>
                      <a:pt x="117" y="40"/>
                      <a:pt x="117" y="26"/>
                    </a:cubicBezTo>
                    <a:cubicBezTo>
                      <a:pt x="117" y="12"/>
                      <a:pt x="106" y="0"/>
                      <a:pt x="91" y="0"/>
                    </a:cubicBezTo>
                    <a:close/>
                    <a:moveTo>
                      <a:pt x="157" y="0"/>
                    </a:moveTo>
                    <a:cubicBezTo>
                      <a:pt x="143" y="0"/>
                      <a:pt x="131" y="12"/>
                      <a:pt x="131" y="26"/>
                    </a:cubicBezTo>
                    <a:cubicBezTo>
                      <a:pt x="131" y="40"/>
                      <a:pt x="143" y="52"/>
                      <a:pt x="157" y="52"/>
                    </a:cubicBezTo>
                    <a:cubicBezTo>
                      <a:pt x="171" y="52"/>
                      <a:pt x="183" y="40"/>
                      <a:pt x="183" y="26"/>
                    </a:cubicBezTo>
                    <a:cubicBezTo>
                      <a:pt x="183" y="12"/>
                      <a:pt x="171" y="0"/>
                      <a:pt x="157" y="0"/>
                    </a:cubicBezTo>
                    <a:close/>
                    <a:moveTo>
                      <a:pt x="223" y="0"/>
                    </a:moveTo>
                    <a:cubicBezTo>
                      <a:pt x="208" y="0"/>
                      <a:pt x="197" y="12"/>
                      <a:pt x="197" y="26"/>
                    </a:cubicBezTo>
                    <a:cubicBezTo>
                      <a:pt x="197" y="40"/>
                      <a:pt x="208" y="52"/>
                      <a:pt x="223" y="52"/>
                    </a:cubicBezTo>
                    <a:cubicBezTo>
                      <a:pt x="237" y="52"/>
                      <a:pt x="248" y="40"/>
                      <a:pt x="248" y="26"/>
                    </a:cubicBezTo>
                    <a:cubicBezTo>
                      <a:pt x="248" y="12"/>
                      <a:pt x="237" y="0"/>
                      <a:pt x="223" y="0"/>
                    </a:cubicBezTo>
                    <a:close/>
                    <a:moveTo>
                      <a:pt x="288" y="0"/>
                    </a:moveTo>
                    <a:cubicBezTo>
                      <a:pt x="274" y="0"/>
                      <a:pt x="262" y="12"/>
                      <a:pt x="262" y="26"/>
                    </a:cubicBezTo>
                    <a:cubicBezTo>
                      <a:pt x="262" y="40"/>
                      <a:pt x="274" y="52"/>
                      <a:pt x="288" y="52"/>
                    </a:cubicBezTo>
                    <a:cubicBezTo>
                      <a:pt x="302" y="52"/>
                      <a:pt x="314" y="40"/>
                      <a:pt x="314" y="26"/>
                    </a:cubicBezTo>
                    <a:cubicBezTo>
                      <a:pt x="314" y="12"/>
                      <a:pt x="302" y="0"/>
                      <a:pt x="288" y="0"/>
                    </a:cubicBezTo>
                    <a:close/>
                    <a:moveTo>
                      <a:pt x="288" y="3"/>
                    </a:moveTo>
                    <a:cubicBezTo>
                      <a:pt x="301" y="3"/>
                      <a:pt x="312" y="13"/>
                      <a:pt x="312" y="26"/>
                    </a:cubicBezTo>
                    <a:cubicBezTo>
                      <a:pt x="312" y="39"/>
                      <a:pt x="301" y="50"/>
                      <a:pt x="288" y="50"/>
                    </a:cubicBezTo>
                    <a:cubicBezTo>
                      <a:pt x="275" y="50"/>
                      <a:pt x="265" y="39"/>
                      <a:pt x="265" y="26"/>
                    </a:cubicBezTo>
                    <a:cubicBezTo>
                      <a:pt x="265" y="13"/>
                      <a:pt x="275" y="3"/>
                      <a:pt x="288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Carrier Label">
                <a:extLst>
                  <a:ext uri="{FF2B5EF4-FFF2-40B4-BE49-F238E27FC236}">
                    <a16:creationId xmlns:a16="http://schemas.microsoft.com/office/drawing/2014/main" id="{4097CC20-BB7E-43EA-BABD-E63F38C7F70D}"/>
                  </a:ext>
                </a:extLst>
              </p:cNvPr>
              <p:cNvSpPr txBox="1"/>
              <p:nvPr/>
            </p:nvSpPr>
            <p:spPr>
              <a:xfrm>
                <a:off x="5143502" y="1142320"/>
                <a:ext cx="26129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Carrier</a:t>
                </a:r>
              </a:p>
            </p:txBody>
          </p:sp>
          <p:sp>
            <p:nvSpPr>
              <p:cNvPr id="42" name="Battery Label">
                <a:extLst>
                  <a:ext uri="{FF2B5EF4-FFF2-40B4-BE49-F238E27FC236}">
                    <a16:creationId xmlns:a16="http://schemas.microsoft.com/office/drawing/2014/main" id="{546C3928-F478-4BD4-AFDF-B67E51519932}"/>
                  </a:ext>
                </a:extLst>
              </p:cNvPr>
              <p:cNvSpPr txBox="1"/>
              <p:nvPr/>
            </p:nvSpPr>
            <p:spPr>
              <a:xfrm>
                <a:off x="6647189" y="1142320"/>
                <a:ext cx="218008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100%</a:t>
                </a:r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BFB9449-E530-4E0A-88DD-882458365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2403" y="1995686"/>
              <a:ext cx="1446503" cy="16853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598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3608" y="2643758"/>
            <a:ext cx="2664296" cy="460648"/>
          </a:xfrm>
        </p:spPr>
        <p:txBody>
          <a:bodyPr/>
          <a:lstStyle/>
          <a:p>
            <a:pPr marL="457178" indent="-457178">
              <a:buFont typeface="+mj-lt"/>
              <a:buAutoNum type="arabicPeriod"/>
            </a:pPr>
            <a:r>
              <a:rPr lang="ko-KR" altLang="en-US" b="1" dirty="0">
                <a:latin typeface="Arial" pitchFamily="34" charset="0"/>
                <a:cs typeface="Arial" pitchFamily="34" charset="0"/>
              </a:rPr>
              <a:t>기획의도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457178" indent="-457178">
              <a:buFont typeface="+mj-lt"/>
              <a:buAutoNum type="arabicPeriod"/>
            </a:pP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457178" indent="-457178">
              <a:buFont typeface="+mj-lt"/>
              <a:buAutoNum type="arabicPeriod"/>
            </a:pPr>
            <a:r>
              <a:rPr lang="ko-KR" altLang="en-US" b="1" dirty="0">
                <a:latin typeface="Arial" pitchFamily="34" charset="0"/>
                <a:cs typeface="Arial" pitchFamily="34" charset="0"/>
              </a:rPr>
              <a:t>유저 시나리오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457178" indent="-457178">
              <a:buFont typeface="+mj-lt"/>
              <a:buAutoNum type="arabicPeriod"/>
            </a:pP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457178" indent="-457178">
              <a:buFont typeface="+mj-lt"/>
              <a:buAutoNum type="arabicPeriod"/>
            </a:pPr>
            <a:r>
              <a:rPr lang="ko-KR" altLang="en-US" b="1" dirty="0">
                <a:latin typeface="Arial" pitchFamily="34" charset="0"/>
                <a:cs typeface="Arial" pitchFamily="34" charset="0"/>
              </a:rPr>
              <a:t>정보구조 설계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457178" indent="-457178">
              <a:buFont typeface="+mj-lt"/>
              <a:buAutoNum type="arabicPeriod"/>
            </a:pP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457178" indent="-457178">
              <a:buFont typeface="+mj-lt"/>
              <a:buAutoNum type="arabicPeriod"/>
            </a:pPr>
            <a:r>
              <a:rPr lang="ko-KR" altLang="en-US" b="1" dirty="0">
                <a:latin typeface="Arial" pitchFamily="34" charset="0"/>
                <a:cs typeface="Arial" pitchFamily="34" charset="0"/>
              </a:rPr>
              <a:t>와이어프레임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457178" indent="-457178">
              <a:buFont typeface="+mj-lt"/>
              <a:buAutoNum type="arabicPeriod"/>
            </a:pP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457178" indent="-457178">
              <a:buFont typeface="+mj-lt"/>
              <a:buAutoNum type="arabicPeriod"/>
            </a:pPr>
            <a:r>
              <a:rPr lang="ko-KR" altLang="en-US" b="1" dirty="0">
                <a:latin typeface="Arial" pitchFamily="34" charset="0"/>
                <a:cs typeface="Arial" pitchFamily="34" charset="0"/>
              </a:rPr>
              <a:t>프로토 타이핑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1ED6800-4589-4D91-BF96-6524ADC41F5A}"/>
              </a:ext>
            </a:extLst>
          </p:cNvPr>
          <p:cNvSpPr txBox="1">
            <a:spLocks/>
          </p:cNvSpPr>
          <p:nvPr/>
        </p:nvSpPr>
        <p:spPr>
          <a:xfrm>
            <a:off x="5436098" y="2651262"/>
            <a:ext cx="2952326" cy="460648"/>
          </a:xfrm>
          <a:prstGeom prst="rect">
            <a:avLst/>
          </a:prstGeom>
        </p:spPr>
        <p:txBody>
          <a:bodyPr anchor="ctr"/>
          <a:lstStyle>
            <a:lvl1pPr marL="0" indent="0" algn="l" defTabSz="914356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2" indent="-285736" algn="l" defTabSz="9143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3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7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6.   APP </a:t>
            </a:r>
            <a:r>
              <a:rPr lang="ko-KR" altLang="en-US" b="1" dirty="0">
                <a:latin typeface="Arial" pitchFamily="34" charset="0"/>
                <a:cs typeface="Arial" pitchFamily="34" charset="0"/>
              </a:rPr>
              <a:t>네이밍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 startAt="7"/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APP </a:t>
            </a:r>
            <a:r>
              <a:rPr lang="ko-KR" altLang="en-US" b="1" dirty="0">
                <a:latin typeface="Arial" pitchFamily="34" charset="0"/>
                <a:cs typeface="Arial" pitchFamily="34" charset="0"/>
              </a:rPr>
              <a:t>아이콘 디자인 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 startAt="7"/>
            </a:pP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8.   </a:t>
            </a:r>
            <a:r>
              <a:rPr lang="ko-KR" altLang="en-US" b="1" dirty="0">
                <a:latin typeface="Arial" pitchFamily="34" charset="0"/>
                <a:cs typeface="Arial" pitchFamily="34" charset="0"/>
              </a:rPr>
              <a:t>디자인 컨셉 설정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9.   </a:t>
            </a:r>
            <a:r>
              <a:rPr lang="ko-KR" altLang="en-US" b="1" dirty="0">
                <a:latin typeface="Arial" pitchFamily="34" charset="0"/>
                <a:cs typeface="Arial" pitchFamily="34" charset="0"/>
              </a:rPr>
              <a:t>프로토타이핑 시연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10.  </a:t>
            </a:r>
            <a:r>
              <a:rPr lang="ko-KR" altLang="en-US" b="1" dirty="0">
                <a:latin typeface="Arial" pitchFamily="34" charset="0"/>
                <a:cs typeface="Arial" pitchFamily="34" charset="0"/>
              </a:rPr>
              <a:t>기대효과 및 사업화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</a:t>
            </a:r>
            <a:r>
              <a:rPr lang="ko-KR" altLang="en-US" dirty="0"/>
              <a:t> </a:t>
            </a:r>
            <a:r>
              <a:rPr lang="en-US" altLang="ko-KR" dirty="0"/>
              <a:t>App</a:t>
            </a:r>
            <a:r>
              <a:rPr lang="ko-KR" altLang="en-US" dirty="0"/>
              <a:t> 아이콘 디자인</a:t>
            </a:r>
            <a:endParaRPr lang="en-US" dirty="0"/>
          </a:p>
        </p:txBody>
      </p:sp>
      <p:sp>
        <p:nvSpPr>
          <p:cNvPr id="99" name="Content Placeholder 4">
            <a:extLst>
              <a:ext uri="{FF2B5EF4-FFF2-40B4-BE49-F238E27FC236}">
                <a16:creationId xmlns:a16="http://schemas.microsoft.com/office/drawing/2014/main" id="{E9AB067B-C7C3-4117-B2C7-3A02A7201EA3}"/>
              </a:ext>
            </a:extLst>
          </p:cNvPr>
          <p:cNvSpPr txBox="1">
            <a:spLocks/>
          </p:cNvSpPr>
          <p:nvPr/>
        </p:nvSpPr>
        <p:spPr>
          <a:xfrm>
            <a:off x="3547967" y="1290945"/>
            <a:ext cx="5360437" cy="3322429"/>
          </a:xfrm>
          <a:prstGeom prst="rect">
            <a:avLst/>
          </a:prstGeom>
        </p:spPr>
        <p:txBody>
          <a:bodyPr lIns="396000" anchor="t"/>
          <a:lstStyle>
            <a:lvl1pPr marL="0" indent="0" algn="l" defTabSz="914356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2" indent="-285736" algn="l" defTabSz="9143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3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7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dirty="0"/>
              <a:t>아이콘</a:t>
            </a:r>
            <a:endParaRPr lang="en-US" altLang="ko-KR" dirty="0"/>
          </a:p>
          <a:p>
            <a:pPr algn="ctr">
              <a:defRPr/>
            </a:pPr>
            <a:r>
              <a:rPr lang="ko-KR" altLang="en-US" dirty="0"/>
              <a:t>무엇을 먹을지 모르는 사용자의 생각을 담아서 물음표를 스타일링 했습니다</a:t>
            </a:r>
            <a:r>
              <a:rPr lang="en-US" altLang="ko-KR" dirty="0"/>
              <a:t>.</a:t>
            </a:r>
          </a:p>
          <a:p>
            <a:pPr algn="ctr">
              <a:defRPr/>
            </a:pPr>
            <a:endParaRPr lang="en-US" altLang="ko-KR" dirty="0"/>
          </a:p>
          <a:p>
            <a:pPr algn="ctr">
              <a:defRPr/>
            </a:pPr>
            <a:r>
              <a:rPr lang="ko-KR" altLang="en-US" dirty="0"/>
              <a:t>식사를 할 때 숟가락과</a:t>
            </a:r>
            <a:r>
              <a:rPr lang="en-US" altLang="ko-KR" dirty="0"/>
              <a:t>, </a:t>
            </a:r>
            <a:r>
              <a:rPr lang="ko-KR" altLang="en-US" dirty="0"/>
              <a:t>젓가락을 사용하지만 가장 기본적인 식기도구인 포크와 숟가락을 정해서 디자인했습니다</a:t>
            </a:r>
            <a:r>
              <a:rPr lang="en-US" altLang="ko-KR" dirty="0"/>
              <a:t>.</a:t>
            </a:r>
          </a:p>
          <a:p>
            <a:pPr algn="ctr">
              <a:defRPr/>
            </a:pPr>
            <a:endParaRPr lang="en-US" altLang="ko-KR" dirty="0"/>
          </a:p>
          <a:p>
            <a:pPr algn="ctr">
              <a:defRPr/>
            </a:pPr>
            <a:r>
              <a:rPr lang="ko-KR" altLang="en-US" dirty="0"/>
              <a:t>식기도구 위에 있는 모양은 </a:t>
            </a:r>
            <a:r>
              <a:rPr lang="ko-KR" altLang="en-US" dirty="0" err="1"/>
              <a:t>계란프라이</a:t>
            </a:r>
            <a:r>
              <a:rPr lang="ko-KR" altLang="en-US" dirty="0"/>
              <a:t> </a:t>
            </a:r>
            <a:r>
              <a:rPr lang="ko-KR" altLang="en-US" dirty="0" err="1"/>
              <a:t>처럼</a:t>
            </a:r>
            <a:r>
              <a:rPr lang="ko-KR" altLang="en-US" dirty="0"/>
              <a:t> 부드러운 이미지를 제공하기 위해 스타일 했습니다</a:t>
            </a:r>
            <a:r>
              <a:rPr lang="en-US" altLang="ko-KR" dirty="0"/>
              <a:t>.</a:t>
            </a:r>
          </a:p>
          <a:p>
            <a:pPr algn="ctr">
              <a:defRPr/>
            </a:pPr>
            <a:endParaRPr lang="en-US" altLang="ko-KR" dirty="0"/>
          </a:p>
          <a:p>
            <a:pPr algn="ctr">
              <a:defRPr/>
            </a:pPr>
            <a:r>
              <a:rPr lang="ko-KR" altLang="en-US" dirty="0"/>
              <a:t>마지막으로 어플의 이름인 </a:t>
            </a:r>
            <a:r>
              <a:rPr lang="en-US" altLang="ko-KR" dirty="0"/>
              <a:t>THANKS FOOD</a:t>
            </a:r>
            <a:r>
              <a:rPr lang="ko-KR" altLang="en-US" dirty="0"/>
              <a:t>를 </a:t>
            </a:r>
            <a:r>
              <a:rPr lang="ko-KR" altLang="en-US" dirty="0" err="1"/>
              <a:t>강조시키기</a:t>
            </a:r>
            <a:r>
              <a:rPr lang="ko-KR" altLang="en-US" dirty="0"/>
              <a:t> 위해 삽입시켰습니다</a:t>
            </a:r>
            <a:r>
              <a:rPr lang="en-US" altLang="ko-KR" dirty="0"/>
              <a:t>.</a:t>
            </a:r>
          </a:p>
          <a:p>
            <a:pPr algn="ctr">
              <a:defRPr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924196-607F-46DA-BA29-2B2C095C9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29074"/>
            <a:ext cx="2016224" cy="234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58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</a:t>
            </a:r>
            <a:r>
              <a:rPr lang="ko-KR" altLang="en-US" dirty="0"/>
              <a:t> 디자인 컨셉 설정 </a:t>
            </a:r>
            <a:r>
              <a:rPr lang="en-US" altLang="ko-KR" dirty="0"/>
              <a:t>(</a:t>
            </a:r>
            <a:r>
              <a:rPr lang="ko-KR" altLang="en-US" dirty="0" err="1"/>
              <a:t>앱아이콘</a:t>
            </a:r>
            <a:r>
              <a:rPr lang="en-US" altLang="ko-KR" dirty="0"/>
              <a:t>)</a:t>
            </a:r>
            <a:endParaRPr lang="en-US" dirty="0"/>
          </a:p>
        </p:txBody>
      </p:sp>
      <p:grpSp>
        <p:nvGrpSpPr>
          <p:cNvPr id="157" name="Keyboard">
            <a:extLst>
              <a:ext uri="{FF2B5EF4-FFF2-40B4-BE49-F238E27FC236}">
                <a16:creationId xmlns:a16="http://schemas.microsoft.com/office/drawing/2014/main" id="{8ED7A23F-F6E5-47F5-A939-299415BFA425}"/>
              </a:ext>
            </a:extLst>
          </p:cNvPr>
          <p:cNvGrpSpPr>
            <a:grpSpLocks noChangeAspect="1"/>
          </p:cNvGrpSpPr>
          <p:nvPr/>
        </p:nvGrpSpPr>
        <p:grpSpPr>
          <a:xfrm>
            <a:off x="913309" y="3526371"/>
            <a:ext cx="2128838" cy="77555"/>
            <a:chOff x="3768725" y="3406775"/>
            <a:chExt cx="2128838" cy="114300"/>
          </a:xfrm>
        </p:grpSpPr>
        <p:sp>
          <p:nvSpPr>
            <p:cNvPr id="214" name="Uppercase Icon">
              <a:extLst>
                <a:ext uri="{FF2B5EF4-FFF2-40B4-BE49-F238E27FC236}">
                  <a16:creationId xmlns:a16="http://schemas.microsoft.com/office/drawing/2014/main" id="{F0A44435-462D-49F1-9149-EAFA7AF48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725" y="3406775"/>
              <a:ext cx="128588" cy="114300"/>
            </a:xfrm>
            <a:custGeom>
              <a:avLst/>
              <a:gdLst>
                <a:gd name="T0" fmla="*/ 82 w 169"/>
                <a:gd name="T1" fmla="*/ 1 h 148"/>
                <a:gd name="T2" fmla="*/ 2 w 169"/>
                <a:gd name="T3" fmla="*/ 81 h 148"/>
                <a:gd name="T4" fmla="*/ 0 w 169"/>
                <a:gd name="T5" fmla="*/ 84 h 148"/>
                <a:gd name="T6" fmla="*/ 0 w 169"/>
                <a:gd name="T7" fmla="*/ 87 h 148"/>
                <a:gd name="T8" fmla="*/ 5 w 169"/>
                <a:gd name="T9" fmla="*/ 92 h 148"/>
                <a:gd name="T10" fmla="*/ 43 w 169"/>
                <a:gd name="T11" fmla="*/ 92 h 148"/>
                <a:gd name="T12" fmla="*/ 43 w 169"/>
                <a:gd name="T13" fmla="*/ 129 h 148"/>
                <a:gd name="T14" fmla="*/ 61 w 169"/>
                <a:gd name="T15" fmla="*/ 148 h 148"/>
                <a:gd name="T16" fmla="*/ 108 w 169"/>
                <a:gd name="T17" fmla="*/ 148 h 148"/>
                <a:gd name="T18" fmla="*/ 127 w 169"/>
                <a:gd name="T19" fmla="*/ 129 h 148"/>
                <a:gd name="T20" fmla="*/ 127 w 169"/>
                <a:gd name="T21" fmla="*/ 92 h 148"/>
                <a:gd name="T22" fmla="*/ 165 w 169"/>
                <a:gd name="T23" fmla="*/ 92 h 148"/>
                <a:gd name="T24" fmla="*/ 169 w 169"/>
                <a:gd name="T25" fmla="*/ 87 h 148"/>
                <a:gd name="T26" fmla="*/ 169 w 169"/>
                <a:gd name="T27" fmla="*/ 84 h 148"/>
                <a:gd name="T28" fmla="*/ 168 w 169"/>
                <a:gd name="T29" fmla="*/ 81 h 148"/>
                <a:gd name="T30" fmla="*/ 88 w 169"/>
                <a:gd name="T31" fmla="*/ 1 h 148"/>
                <a:gd name="T32" fmla="*/ 82 w 169"/>
                <a:gd name="T33" fmla="*/ 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9" h="148">
                  <a:moveTo>
                    <a:pt x="82" y="1"/>
                  </a:moveTo>
                  <a:lnTo>
                    <a:pt x="2" y="81"/>
                  </a:lnTo>
                  <a:cubicBezTo>
                    <a:pt x="1" y="82"/>
                    <a:pt x="0" y="83"/>
                    <a:pt x="0" y="84"/>
                  </a:cubicBezTo>
                  <a:lnTo>
                    <a:pt x="0" y="87"/>
                  </a:lnTo>
                  <a:cubicBezTo>
                    <a:pt x="0" y="90"/>
                    <a:pt x="3" y="92"/>
                    <a:pt x="5" y="92"/>
                  </a:cubicBezTo>
                  <a:lnTo>
                    <a:pt x="43" y="92"/>
                  </a:lnTo>
                  <a:lnTo>
                    <a:pt x="43" y="129"/>
                  </a:lnTo>
                  <a:cubicBezTo>
                    <a:pt x="43" y="140"/>
                    <a:pt x="51" y="148"/>
                    <a:pt x="61" y="148"/>
                  </a:cubicBezTo>
                  <a:lnTo>
                    <a:pt x="108" y="148"/>
                  </a:lnTo>
                  <a:cubicBezTo>
                    <a:pt x="119" y="148"/>
                    <a:pt x="127" y="140"/>
                    <a:pt x="127" y="129"/>
                  </a:cubicBezTo>
                  <a:lnTo>
                    <a:pt x="127" y="92"/>
                  </a:lnTo>
                  <a:lnTo>
                    <a:pt x="165" y="92"/>
                  </a:lnTo>
                  <a:cubicBezTo>
                    <a:pt x="167" y="92"/>
                    <a:pt x="169" y="90"/>
                    <a:pt x="169" y="87"/>
                  </a:cubicBezTo>
                  <a:lnTo>
                    <a:pt x="169" y="84"/>
                  </a:lnTo>
                  <a:cubicBezTo>
                    <a:pt x="169" y="83"/>
                    <a:pt x="169" y="82"/>
                    <a:pt x="168" y="81"/>
                  </a:cubicBezTo>
                  <a:lnTo>
                    <a:pt x="88" y="1"/>
                  </a:lnTo>
                  <a:cubicBezTo>
                    <a:pt x="86" y="0"/>
                    <a:pt x="83" y="0"/>
                    <a:pt x="82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Backspace Icon">
              <a:extLst>
                <a:ext uri="{FF2B5EF4-FFF2-40B4-BE49-F238E27FC236}">
                  <a16:creationId xmlns:a16="http://schemas.microsoft.com/office/drawing/2014/main" id="{5CCD166D-7890-4688-88FE-1832ED03FE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8813" y="3406775"/>
              <a:ext cx="158750" cy="114300"/>
            </a:xfrm>
            <a:custGeom>
              <a:avLst/>
              <a:gdLst>
                <a:gd name="T0" fmla="*/ 167 w 208"/>
                <a:gd name="T1" fmla="*/ 103 h 150"/>
                <a:gd name="T2" fmla="*/ 157 w 208"/>
                <a:gd name="T3" fmla="*/ 113 h 150"/>
                <a:gd name="T4" fmla="*/ 129 w 208"/>
                <a:gd name="T5" fmla="*/ 85 h 150"/>
                <a:gd name="T6" fmla="*/ 100 w 208"/>
                <a:gd name="T7" fmla="*/ 113 h 150"/>
                <a:gd name="T8" fmla="*/ 90 w 208"/>
                <a:gd name="T9" fmla="*/ 103 h 150"/>
                <a:gd name="T10" fmla="*/ 119 w 208"/>
                <a:gd name="T11" fmla="*/ 75 h 150"/>
                <a:gd name="T12" fmla="*/ 90 w 208"/>
                <a:gd name="T13" fmla="*/ 47 h 150"/>
                <a:gd name="T14" fmla="*/ 100 w 208"/>
                <a:gd name="T15" fmla="*/ 37 h 150"/>
                <a:gd name="T16" fmla="*/ 129 w 208"/>
                <a:gd name="T17" fmla="*/ 65 h 150"/>
                <a:gd name="T18" fmla="*/ 157 w 208"/>
                <a:gd name="T19" fmla="*/ 37 h 150"/>
                <a:gd name="T20" fmla="*/ 167 w 208"/>
                <a:gd name="T21" fmla="*/ 47 h 150"/>
                <a:gd name="T22" fmla="*/ 139 w 208"/>
                <a:gd name="T23" fmla="*/ 75 h 150"/>
                <a:gd name="T24" fmla="*/ 167 w 208"/>
                <a:gd name="T25" fmla="*/ 103 h 150"/>
                <a:gd name="T26" fmla="*/ 175 w 208"/>
                <a:gd name="T27" fmla="*/ 0 h 150"/>
                <a:gd name="T28" fmla="*/ 86 w 208"/>
                <a:gd name="T29" fmla="*/ 0 h 150"/>
                <a:gd name="T30" fmla="*/ 63 w 208"/>
                <a:gd name="T31" fmla="*/ 10 h 150"/>
                <a:gd name="T32" fmla="*/ 4 w 208"/>
                <a:gd name="T33" fmla="*/ 68 h 150"/>
                <a:gd name="T34" fmla="*/ 4 w 208"/>
                <a:gd name="T35" fmla="*/ 82 h 150"/>
                <a:gd name="T36" fmla="*/ 63 w 208"/>
                <a:gd name="T37" fmla="*/ 141 h 150"/>
                <a:gd name="T38" fmla="*/ 86 w 208"/>
                <a:gd name="T39" fmla="*/ 150 h 150"/>
                <a:gd name="T40" fmla="*/ 175 w 208"/>
                <a:gd name="T41" fmla="*/ 150 h 150"/>
                <a:gd name="T42" fmla="*/ 208 w 208"/>
                <a:gd name="T43" fmla="*/ 117 h 150"/>
                <a:gd name="T44" fmla="*/ 208 w 208"/>
                <a:gd name="T45" fmla="*/ 33 h 150"/>
                <a:gd name="T46" fmla="*/ 175 w 208"/>
                <a:gd name="T4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8" h="150">
                  <a:moveTo>
                    <a:pt x="167" y="103"/>
                  </a:moveTo>
                  <a:lnTo>
                    <a:pt x="157" y="113"/>
                  </a:lnTo>
                  <a:lnTo>
                    <a:pt x="129" y="85"/>
                  </a:lnTo>
                  <a:lnTo>
                    <a:pt x="100" y="113"/>
                  </a:lnTo>
                  <a:lnTo>
                    <a:pt x="90" y="103"/>
                  </a:lnTo>
                  <a:lnTo>
                    <a:pt x="119" y="75"/>
                  </a:lnTo>
                  <a:lnTo>
                    <a:pt x="90" y="47"/>
                  </a:lnTo>
                  <a:lnTo>
                    <a:pt x="100" y="37"/>
                  </a:lnTo>
                  <a:lnTo>
                    <a:pt x="129" y="65"/>
                  </a:lnTo>
                  <a:lnTo>
                    <a:pt x="157" y="37"/>
                  </a:lnTo>
                  <a:lnTo>
                    <a:pt x="167" y="47"/>
                  </a:lnTo>
                  <a:lnTo>
                    <a:pt x="139" y="75"/>
                  </a:lnTo>
                  <a:lnTo>
                    <a:pt x="167" y="103"/>
                  </a:lnTo>
                  <a:close/>
                  <a:moveTo>
                    <a:pt x="175" y="0"/>
                  </a:moveTo>
                  <a:lnTo>
                    <a:pt x="86" y="0"/>
                  </a:lnTo>
                  <a:cubicBezTo>
                    <a:pt x="77" y="0"/>
                    <a:pt x="69" y="4"/>
                    <a:pt x="63" y="10"/>
                  </a:cubicBezTo>
                  <a:lnTo>
                    <a:pt x="4" y="68"/>
                  </a:lnTo>
                  <a:cubicBezTo>
                    <a:pt x="0" y="72"/>
                    <a:pt x="0" y="78"/>
                    <a:pt x="4" y="82"/>
                  </a:cubicBezTo>
                  <a:lnTo>
                    <a:pt x="63" y="141"/>
                  </a:lnTo>
                  <a:cubicBezTo>
                    <a:pt x="69" y="147"/>
                    <a:pt x="77" y="150"/>
                    <a:pt x="86" y="150"/>
                  </a:cubicBezTo>
                  <a:lnTo>
                    <a:pt x="175" y="150"/>
                  </a:lnTo>
                  <a:cubicBezTo>
                    <a:pt x="194" y="150"/>
                    <a:pt x="208" y="135"/>
                    <a:pt x="208" y="117"/>
                  </a:cubicBezTo>
                  <a:lnTo>
                    <a:pt x="208" y="33"/>
                  </a:lnTo>
                  <a:cubicBezTo>
                    <a:pt x="208" y="15"/>
                    <a:pt x="194" y="0"/>
                    <a:pt x="17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9" name="Content Placeholder 4">
            <a:extLst>
              <a:ext uri="{FF2B5EF4-FFF2-40B4-BE49-F238E27FC236}">
                <a16:creationId xmlns:a16="http://schemas.microsoft.com/office/drawing/2014/main" id="{E9AB067B-C7C3-4117-B2C7-3A02A7201EA3}"/>
              </a:ext>
            </a:extLst>
          </p:cNvPr>
          <p:cNvSpPr txBox="1">
            <a:spLocks/>
          </p:cNvSpPr>
          <p:nvPr/>
        </p:nvSpPr>
        <p:spPr>
          <a:xfrm>
            <a:off x="4017556" y="1601076"/>
            <a:ext cx="4934624" cy="1642808"/>
          </a:xfrm>
          <a:prstGeom prst="rect">
            <a:avLst/>
          </a:prstGeom>
        </p:spPr>
        <p:txBody>
          <a:bodyPr lIns="396000" anchor="t"/>
          <a:lstStyle>
            <a:lvl1pPr marL="0" indent="0" algn="l" defTabSz="914356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2" indent="-285736" algn="l" defTabSz="9143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3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7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/>
          </a:p>
          <a:p>
            <a:pPr marL="257027" indent="-257027" algn="ctr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dirty="0"/>
              <a:t>기본 흰색 배경으로 </a:t>
            </a:r>
            <a:r>
              <a:rPr lang="en-US" altLang="ko-KR" dirty="0"/>
              <a:t>App</a:t>
            </a:r>
            <a:r>
              <a:rPr lang="ko-KR" altLang="en-US" dirty="0"/>
              <a:t>에 집중할 수 있도록 디자인을 정했습니다</a:t>
            </a:r>
            <a:r>
              <a:rPr lang="en-US" altLang="ko-KR" dirty="0"/>
              <a:t>.</a:t>
            </a:r>
          </a:p>
          <a:p>
            <a:pPr marL="257027" indent="-257027" algn="ctr">
              <a:buClr>
                <a:schemeClr val="tx1"/>
              </a:buClr>
              <a:buFont typeface="Arial"/>
              <a:buChar char="•"/>
              <a:defRPr/>
            </a:pPr>
            <a:endParaRPr lang="en-US" altLang="ko-KR" dirty="0"/>
          </a:p>
          <a:p>
            <a:pPr marL="257027" indent="-257027" algn="ctr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dirty="0">
                <a:latin typeface="Arial" pitchFamily="34" charset="0"/>
                <a:cs typeface="Arial" pitchFamily="34" charset="0"/>
              </a:rPr>
              <a:t>초록색 계열은 평화와 안전을 상징하는 컬러입니다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57027" indent="-257027" algn="ctr">
              <a:buClr>
                <a:schemeClr val="tx1"/>
              </a:buClr>
              <a:buFont typeface="Arial"/>
              <a:buChar char="•"/>
              <a:defRPr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57027" indent="-257027" algn="ctr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dirty="0">
                <a:latin typeface="Arial" pitchFamily="34" charset="0"/>
                <a:cs typeface="Arial" pitchFamily="34" charset="0"/>
              </a:rPr>
              <a:t>이 어플의 근본적인 목표는 올바른 식습관으로 사용자의 몸에 평화와 안전을 제공해주는 것이 목표이기에 초록색 계열의 컬러로 정했습니다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57027" indent="-257027" algn="ctr">
              <a:buClr>
                <a:schemeClr val="tx1"/>
              </a:buClr>
              <a:buFont typeface="Arial"/>
              <a:buChar char="•"/>
              <a:defRPr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57027" indent="-257027" algn="ctr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dirty="0">
                <a:latin typeface="Arial" pitchFamily="34" charset="0"/>
                <a:cs typeface="Arial" pitchFamily="34" charset="0"/>
              </a:rPr>
              <a:t>컬러 정보 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algn="ctr">
              <a:buClr>
                <a:schemeClr val="tx1"/>
              </a:buClr>
              <a:defRPr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93e48d </a:t>
            </a:r>
          </a:p>
          <a:p>
            <a:pPr algn="ctr">
              <a:buClr>
                <a:schemeClr val="tx1"/>
              </a:buClr>
              <a:defRPr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f9f967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6" name="Status Bar">
            <a:extLst>
              <a:ext uri="{FF2B5EF4-FFF2-40B4-BE49-F238E27FC236}">
                <a16:creationId xmlns:a16="http://schemas.microsoft.com/office/drawing/2014/main" id="{28426F99-EA92-4FFB-9528-4FD10975214D}"/>
              </a:ext>
            </a:extLst>
          </p:cNvPr>
          <p:cNvGrpSpPr>
            <a:grpSpLocks noChangeAspect="1"/>
          </p:cNvGrpSpPr>
          <p:nvPr/>
        </p:nvGrpSpPr>
        <p:grpSpPr>
          <a:xfrm>
            <a:off x="721119" y="1541070"/>
            <a:ext cx="2286000" cy="96943"/>
            <a:chOff x="4826000" y="1124744"/>
            <a:chExt cx="2286000" cy="142875"/>
          </a:xfrm>
        </p:grpSpPr>
        <p:sp>
          <p:nvSpPr>
            <p:cNvPr id="215" name="Status Bar Background">
              <a:extLst>
                <a:ext uri="{FF2B5EF4-FFF2-40B4-BE49-F238E27FC236}">
                  <a16:creationId xmlns:a16="http://schemas.microsoft.com/office/drawing/2014/main" id="{349E3D42-AB26-43DD-8E72-40886B103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6000" y="1124744"/>
              <a:ext cx="2286000" cy="1428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8:08 AM</a:t>
              </a:r>
            </a:p>
          </p:txBody>
        </p:sp>
        <p:sp>
          <p:nvSpPr>
            <p:cNvPr id="216" name="WLAN Strength">
              <a:extLst>
                <a:ext uri="{FF2B5EF4-FFF2-40B4-BE49-F238E27FC236}">
                  <a16:creationId xmlns:a16="http://schemas.microsoft.com/office/drawing/2014/main" id="{D36F224B-2823-47EB-9D04-566520C3B71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457825" y="1163637"/>
              <a:ext cx="85725" cy="65088"/>
            </a:xfrm>
            <a:custGeom>
              <a:avLst/>
              <a:gdLst>
                <a:gd name="T0" fmla="*/ 56 w 112"/>
                <a:gd name="T1" fmla="*/ 0 h 85"/>
                <a:gd name="T2" fmla="*/ 0 w 112"/>
                <a:gd name="T3" fmla="*/ 22 h 85"/>
                <a:gd name="T4" fmla="*/ 8 w 112"/>
                <a:gd name="T5" fmla="*/ 32 h 85"/>
                <a:gd name="T6" fmla="*/ 56 w 112"/>
                <a:gd name="T7" fmla="*/ 14 h 85"/>
                <a:gd name="T8" fmla="*/ 103 w 112"/>
                <a:gd name="T9" fmla="*/ 32 h 85"/>
                <a:gd name="T10" fmla="*/ 112 w 112"/>
                <a:gd name="T11" fmla="*/ 22 h 85"/>
                <a:gd name="T12" fmla="*/ 56 w 112"/>
                <a:gd name="T13" fmla="*/ 0 h 85"/>
                <a:gd name="T14" fmla="*/ 56 w 112"/>
                <a:gd name="T15" fmla="*/ 28 h 85"/>
                <a:gd name="T16" fmla="*/ 18 w 112"/>
                <a:gd name="T17" fmla="*/ 43 h 85"/>
                <a:gd name="T18" fmla="*/ 27 w 112"/>
                <a:gd name="T19" fmla="*/ 53 h 85"/>
                <a:gd name="T20" fmla="*/ 56 w 112"/>
                <a:gd name="T21" fmla="*/ 43 h 85"/>
                <a:gd name="T22" fmla="*/ 84 w 112"/>
                <a:gd name="T23" fmla="*/ 53 h 85"/>
                <a:gd name="T24" fmla="*/ 94 w 112"/>
                <a:gd name="T25" fmla="*/ 43 h 85"/>
                <a:gd name="T26" fmla="*/ 56 w 112"/>
                <a:gd name="T27" fmla="*/ 28 h 85"/>
                <a:gd name="T28" fmla="*/ 56 w 112"/>
                <a:gd name="T29" fmla="*/ 56 h 85"/>
                <a:gd name="T30" fmla="*/ 37 w 112"/>
                <a:gd name="T31" fmla="*/ 64 h 85"/>
                <a:gd name="T32" fmla="*/ 56 w 112"/>
                <a:gd name="T33" fmla="*/ 85 h 85"/>
                <a:gd name="T34" fmla="*/ 75 w 112"/>
                <a:gd name="T35" fmla="*/ 64 h 85"/>
                <a:gd name="T36" fmla="*/ 56 w 112"/>
                <a:gd name="T37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85">
                  <a:moveTo>
                    <a:pt x="56" y="0"/>
                  </a:moveTo>
                  <a:cubicBezTo>
                    <a:pt x="34" y="0"/>
                    <a:pt x="15" y="9"/>
                    <a:pt x="0" y="22"/>
                  </a:cubicBezTo>
                  <a:lnTo>
                    <a:pt x="8" y="32"/>
                  </a:lnTo>
                  <a:cubicBezTo>
                    <a:pt x="21" y="21"/>
                    <a:pt x="38" y="14"/>
                    <a:pt x="56" y="14"/>
                  </a:cubicBezTo>
                  <a:cubicBezTo>
                    <a:pt x="74" y="14"/>
                    <a:pt x="91" y="21"/>
                    <a:pt x="103" y="32"/>
                  </a:cubicBezTo>
                  <a:lnTo>
                    <a:pt x="112" y="22"/>
                  </a:lnTo>
                  <a:cubicBezTo>
                    <a:pt x="97" y="9"/>
                    <a:pt x="77" y="0"/>
                    <a:pt x="56" y="0"/>
                  </a:cubicBezTo>
                  <a:close/>
                  <a:moveTo>
                    <a:pt x="56" y="28"/>
                  </a:moveTo>
                  <a:cubicBezTo>
                    <a:pt x="41" y="28"/>
                    <a:pt x="28" y="34"/>
                    <a:pt x="18" y="43"/>
                  </a:cubicBezTo>
                  <a:lnTo>
                    <a:pt x="27" y="53"/>
                  </a:lnTo>
                  <a:cubicBezTo>
                    <a:pt x="35" y="47"/>
                    <a:pt x="45" y="43"/>
                    <a:pt x="56" y="43"/>
                  </a:cubicBezTo>
                  <a:cubicBezTo>
                    <a:pt x="67" y="43"/>
                    <a:pt x="77" y="47"/>
                    <a:pt x="84" y="53"/>
                  </a:cubicBezTo>
                  <a:lnTo>
                    <a:pt x="94" y="43"/>
                  </a:lnTo>
                  <a:cubicBezTo>
                    <a:pt x="84" y="34"/>
                    <a:pt x="70" y="28"/>
                    <a:pt x="56" y="28"/>
                  </a:cubicBezTo>
                  <a:close/>
                  <a:moveTo>
                    <a:pt x="56" y="56"/>
                  </a:moveTo>
                  <a:cubicBezTo>
                    <a:pt x="49" y="56"/>
                    <a:pt x="42" y="59"/>
                    <a:pt x="37" y="64"/>
                  </a:cubicBezTo>
                  <a:lnTo>
                    <a:pt x="56" y="85"/>
                  </a:lnTo>
                  <a:lnTo>
                    <a:pt x="75" y="64"/>
                  </a:lnTo>
                  <a:cubicBezTo>
                    <a:pt x="70" y="59"/>
                    <a:pt x="63" y="56"/>
                    <a:pt x="5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7" name="Battery">
              <a:extLst>
                <a:ext uri="{FF2B5EF4-FFF2-40B4-BE49-F238E27FC236}">
                  <a16:creationId xmlns:a16="http://schemas.microsoft.com/office/drawing/2014/main" id="{19E3C94C-577F-4AAC-A4F8-673ED417F03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897688" y="1162050"/>
              <a:ext cx="174625" cy="68263"/>
            </a:xfrm>
            <a:custGeom>
              <a:avLst/>
              <a:gdLst>
                <a:gd name="T0" fmla="*/ 14 w 229"/>
                <a:gd name="T1" fmla="*/ 0 h 89"/>
                <a:gd name="T2" fmla="*/ 0 w 229"/>
                <a:gd name="T3" fmla="*/ 14 h 89"/>
                <a:gd name="T4" fmla="*/ 0 w 229"/>
                <a:gd name="T5" fmla="*/ 75 h 89"/>
                <a:gd name="T6" fmla="*/ 14 w 229"/>
                <a:gd name="T7" fmla="*/ 89 h 89"/>
                <a:gd name="T8" fmla="*/ 197 w 229"/>
                <a:gd name="T9" fmla="*/ 89 h 89"/>
                <a:gd name="T10" fmla="*/ 211 w 229"/>
                <a:gd name="T11" fmla="*/ 75 h 89"/>
                <a:gd name="T12" fmla="*/ 211 w 229"/>
                <a:gd name="T13" fmla="*/ 14 h 89"/>
                <a:gd name="T14" fmla="*/ 197 w 229"/>
                <a:gd name="T15" fmla="*/ 0 h 89"/>
                <a:gd name="T16" fmla="*/ 14 w 229"/>
                <a:gd name="T17" fmla="*/ 0 h 89"/>
                <a:gd name="T18" fmla="*/ 14 w 229"/>
                <a:gd name="T19" fmla="*/ 4 h 89"/>
                <a:gd name="T20" fmla="*/ 197 w 229"/>
                <a:gd name="T21" fmla="*/ 4 h 89"/>
                <a:gd name="T22" fmla="*/ 206 w 229"/>
                <a:gd name="T23" fmla="*/ 14 h 89"/>
                <a:gd name="T24" fmla="*/ 206 w 229"/>
                <a:gd name="T25" fmla="*/ 75 h 89"/>
                <a:gd name="T26" fmla="*/ 197 w 229"/>
                <a:gd name="T27" fmla="*/ 84 h 89"/>
                <a:gd name="T28" fmla="*/ 14 w 229"/>
                <a:gd name="T29" fmla="*/ 84 h 89"/>
                <a:gd name="T30" fmla="*/ 4 w 229"/>
                <a:gd name="T31" fmla="*/ 75 h 89"/>
                <a:gd name="T32" fmla="*/ 4 w 229"/>
                <a:gd name="T33" fmla="*/ 14 h 89"/>
                <a:gd name="T34" fmla="*/ 14 w 229"/>
                <a:gd name="T35" fmla="*/ 4 h 89"/>
                <a:gd name="T36" fmla="*/ 19 w 229"/>
                <a:gd name="T37" fmla="*/ 9 h 89"/>
                <a:gd name="T38" fmla="*/ 9 w 229"/>
                <a:gd name="T39" fmla="*/ 18 h 89"/>
                <a:gd name="T40" fmla="*/ 9 w 229"/>
                <a:gd name="T41" fmla="*/ 70 h 89"/>
                <a:gd name="T42" fmla="*/ 19 w 229"/>
                <a:gd name="T43" fmla="*/ 79 h 89"/>
                <a:gd name="T44" fmla="*/ 192 w 229"/>
                <a:gd name="T45" fmla="*/ 79 h 89"/>
                <a:gd name="T46" fmla="*/ 201 w 229"/>
                <a:gd name="T47" fmla="*/ 70 h 89"/>
                <a:gd name="T48" fmla="*/ 201 w 229"/>
                <a:gd name="T49" fmla="*/ 18 h 89"/>
                <a:gd name="T50" fmla="*/ 192 w 229"/>
                <a:gd name="T51" fmla="*/ 9 h 89"/>
                <a:gd name="T52" fmla="*/ 19 w 229"/>
                <a:gd name="T53" fmla="*/ 9 h 89"/>
                <a:gd name="T54" fmla="*/ 215 w 229"/>
                <a:gd name="T55" fmla="*/ 28 h 89"/>
                <a:gd name="T56" fmla="*/ 215 w 229"/>
                <a:gd name="T57" fmla="*/ 61 h 89"/>
                <a:gd name="T58" fmla="*/ 229 w 229"/>
                <a:gd name="T59" fmla="*/ 44 h 89"/>
                <a:gd name="T60" fmla="*/ 215 w 229"/>
                <a:gd name="T61" fmla="*/ 2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89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lnTo>
                    <a:pt x="0" y="75"/>
                  </a:lnTo>
                  <a:cubicBezTo>
                    <a:pt x="0" y="82"/>
                    <a:pt x="6" y="89"/>
                    <a:pt x="14" y="89"/>
                  </a:cubicBezTo>
                  <a:lnTo>
                    <a:pt x="197" y="89"/>
                  </a:lnTo>
                  <a:cubicBezTo>
                    <a:pt x="204" y="89"/>
                    <a:pt x="211" y="82"/>
                    <a:pt x="211" y="75"/>
                  </a:cubicBezTo>
                  <a:lnTo>
                    <a:pt x="211" y="14"/>
                  </a:lnTo>
                  <a:cubicBezTo>
                    <a:pt x="211" y="6"/>
                    <a:pt x="204" y="0"/>
                    <a:pt x="197" y="0"/>
                  </a:cubicBezTo>
                  <a:lnTo>
                    <a:pt x="14" y="0"/>
                  </a:lnTo>
                  <a:close/>
                  <a:moveTo>
                    <a:pt x="14" y="4"/>
                  </a:moveTo>
                  <a:lnTo>
                    <a:pt x="197" y="4"/>
                  </a:lnTo>
                  <a:cubicBezTo>
                    <a:pt x="202" y="4"/>
                    <a:pt x="206" y="8"/>
                    <a:pt x="206" y="14"/>
                  </a:cubicBezTo>
                  <a:lnTo>
                    <a:pt x="206" y="75"/>
                  </a:lnTo>
                  <a:cubicBezTo>
                    <a:pt x="206" y="80"/>
                    <a:pt x="202" y="84"/>
                    <a:pt x="197" y="84"/>
                  </a:cubicBezTo>
                  <a:lnTo>
                    <a:pt x="14" y="84"/>
                  </a:lnTo>
                  <a:cubicBezTo>
                    <a:pt x="9" y="84"/>
                    <a:pt x="4" y="80"/>
                    <a:pt x="4" y="75"/>
                  </a:cubicBezTo>
                  <a:lnTo>
                    <a:pt x="4" y="14"/>
                  </a:lnTo>
                  <a:cubicBezTo>
                    <a:pt x="4" y="8"/>
                    <a:pt x="9" y="4"/>
                    <a:pt x="14" y="4"/>
                  </a:cubicBezTo>
                  <a:close/>
                  <a:moveTo>
                    <a:pt x="19" y="9"/>
                  </a:moveTo>
                  <a:cubicBezTo>
                    <a:pt x="13" y="9"/>
                    <a:pt x="9" y="13"/>
                    <a:pt x="9" y="18"/>
                  </a:cubicBezTo>
                  <a:lnTo>
                    <a:pt x="9" y="70"/>
                  </a:lnTo>
                  <a:cubicBezTo>
                    <a:pt x="9" y="75"/>
                    <a:pt x="13" y="79"/>
                    <a:pt x="19" y="79"/>
                  </a:cubicBezTo>
                  <a:lnTo>
                    <a:pt x="192" y="79"/>
                  </a:lnTo>
                  <a:cubicBezTo>
                    <a:pt x="197" y="79"/>
                    <a:pt x="201" y="75"/>
                    <a:pt x="201" y="70"/>
                  </a:cubicBezTo>
                  <a:lnTo>
                    <a:pt x="201" y="18"/>
                  </a:lnTo>
                  <a:cubicBezTo>
                    <a:pt x="201" y="13"/>
                    <a:pt x="197" y="9"/>
                    <a:pt x="192" y="9"/>
                  </a:cubicBezTo>
                  <a:lnTo>
                    <a:pt x="19" y="9"/>
                  </a:lnTo>
                  <a:close/>
                  <a:moveTo>
                    <a:pt x="215" y="28"/>
                  </a:moveTo>
                  <a:lnTo>
                    <a:pt x="215" y="61"/>
                  </a:lnTo>
                  <a:cubicBezTo>
                    <a:pt x="224" y="61"/>
                    <a:pt x="229" y="53"/>
                    <a:pt x="229" y="44"/>
                  </a:cubicBezTo>
                  <a:cubicBezTo>
                    <a:pt x="229" y="35"/>
                    <a:pt x="224" y="28"/>
                    <a:pt x="21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8" name="Signal Strength">
              <a:extLst>
                <a:ext uri="{FF2B5EF4-FFF2-40B4-BE49-F238E27FC236}">
                  <a16:creationId xmlns:a16="http://schemas.microsoft.com/office/drawing/2014/main" id="{3372A08A-047D-4925-8146-3C35E223E64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72038" y="1176337"/>
              <a:ext cx="239713" cy="39688"/>
            </a:xfrm>
            <a:custGeom>
              <a:avLst/>
              <a:gdLst>
                <a:gd name="T0" fmla="*/ 26 w 314"/>
                <a:gd name="T1" fmla="*/ 0 h 52"/>
                <a:gd name="T2" fmla="*/ 0 w 314"/>
                <a:gd name="T3" fmla="*/ 26 h 52"/>
                <a:gd name="T4" fmla="*/ 26 w 314"/>
                <a:gd name="T5" fmla="*/ 52 h 52"/>
                <a:gd name="T6" fmla="*/ 52 w 314"/>
                <a:gd name="T7" fmla="*/ 26 h 52"/>
                <a:gd name="T8" fmla="*/ 26 w 314"/>
                <a:gd name="T9" fmla="*/ 0 h 52"/>
                <a:gd name="T10" fmla="*/ 91 w 314"/>
                <a:gd name="T11" fmla="*/ 0 h 52"/>
                <a:gd name="T12" fmla="*/ 66 w 314"/>
                <a:gd name="T13" fmla="*/ 26 h 52"/>
                <a:gd name="T14" fmla="*/ 91 w 314"/>
                <a:gd name="T15" fmla="*/ 52 h 52"/>
                <a:gd name="T16" fmla="*/ 117 w 314"/>
                <a:gd name="T17" fmla="*/ 26 h 52"/>
                <a:gd name="T18" fmla="*/ 91 w 314"/>
                <a:gd name="T19" fmla="*/ 0 h 52"/>
                <a:gd name="T20" fmla="*/ 157 w 314"/>
                <a:gd name="T21" fmla="*/ 0 h 52"/>
                <a:gd name="T22" fmla="*/ 131 w 314"/>
                <a:gd name="T23" fmla="*/ 26 h 52"/>
                <a:gd name="T24" fmla="*/ 157 w 314"/>
                <a:gd name="T25" fmla="*/ 52 h 52"/>
                <a:gd name="T26" fmla="*/ 183 w 314"/>
                <a:gd name="T27" fmla="*/ 26 h 52"/>
                <a:gd name="T28" fmla="*/ 157 w 314"/>
                <a:gd name="T29" fmla="*/ 0 h 52"/>
                <a:gd name="T30" fmla="*/ 223 w 314"/>
                <a:gd name="T31" fmla="*/ 0 h 52"/>
                <a:gd name="T32" fmla="*/ 197 w 314"/>
                <a:gd name="T33" fmla="*/ 26 h 52"/>
                <a:gd name="T34" fmla="*/ 223 w 314"/>
                <a:gd name="T35" fmla="*/ 52 h 52"/>
                <a:gd name="T36" fmla="*/ 248 w 314"/>
                <a:gd name="T37" fmla="*/ 26 h 52"/>
                <a:gd name="T38" fmla="*/ 223 w 314"/>
                <a:gd name="T39" fmla="*/ 0 h 52"/>
                <a:gd name="T40" fmla="*/ 288 w 314"/>
                <a:gd name="T41" fmla="*/ 0 h 52"/>
                <a:gd name="T42" fmla="*/ 262 w 314"/>
                <a:gd name="T43" fmla="*/ 26 h 52"/>
                <a:gd name="T44" fmla="*/ 288 w 314"/>
                <a:gd name="T45" fmla="*/ 52 h 52"/>
                <a:gd name="T46" fmla="*/ 314 w 314"/>
                <a:gd name="T47" fmla="*/ 26 h 52"/>
                <a:gd name="T48" fmla="*/ 288 w 314"/>
                <a:gd name="T49" fmla="*/ 0 h 52"/>
                <a:gd name="T50" fmla="*/ 288 w 314"/>
                <a:gd name="T51" fmla="*/ 3 h 52"/>
                <a:gd name="T52" fmla="*/ 312 w 314"/>
                <a:gd name="T53" fmla="*/ 26 h 52"/>
                <a:gd name="T54" fmla="*/ 288 w 314"/>
                <a:gd name="T55" fmla="*/ 50 h 52"/>
                <a:gd name="T56" fmla="*/ 265 w 314"/>
                <a:gd name="T57" fmla="*/ 26 h 52"/>
                <a:gd name="T58" fmla="*/ 288 w 314"/>
                <a:gd name="T5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91" y="0"/>
                  </a:moveTo>
                  <a:cubicBezTo>
                    <a:pt x="77" y="0"/>
                    <a:pt x="66" y="12"/>
                    <a:pt x="66" y="26"/>
                  </a:cubicBezTo>
                  <a:cubicBezTo>
                    <a:pt x="66" y="40"/>
                    <a:pt x="77" y="52"/>
                    <a:pt x="91" y="52"/>
                  </a:cubicBezTo>
                  <a:cubicBezTo>
                    <a:pt x="106" y="52"/>
                    <a:pt x="117" y="40"/>
                    <a:pt x="117" y="26"/>
                  </a:cubicBezTo>
                  <a:cubicBezTo>
                    <a:pt x="117" y="12"/>
                    <a:pt x="106" y="0"/>
                    <a:pt x="91" y="0"/>
                  </a:cubicBezTo>
                  <a:close/>
                  <a:moveTo>
                    <a:pt x="157" y="0"/>
                  </a:moveTo>
                  <a:cubicBezTo>
                    <a:pt x="143" y="0"/>
                    <a:pt x="131" y="12"/>
                    <a:pt x="131" y="26"/>
                  </a:cubicBezTo>
                  <a:cubicBezTo>
                    <a:pt x="131" y="40"/>
                    <a:pt x="143" y="52"/>
                    <a:pt x="157" y="52"/>
                  </a:cubicBezTo>
                  <a:cubicBezTo>
                    <a:pt x="171" y="52"/>
                    <a:pt x="183" y="40"/>
                    <a:pt x="183" y="26"/>
                  </a:cubicBezTo>
                  <a:cubicBezTo>
                    <a:pt x="183" y="12"/>
                    <a:pt x="171" y="0"/>
                    <a:pt x="157" y="0"/>
                  </a:cubicBezTo>
                  <a:close/>
                  <a:moveTo>
                    <a:pt x="223" y="0"/>
                  </a:moveTo>
                  <a:cubicBezTo>
                    <a:pt x="208" y="0"/>
                    <a:pt x="197" y="12"/>
                    <a:pt x="197" y="26"/>
                  </a:cubicBezTo>
                  <a:cubicBezTo>
                    <a:pt x="197" y="40"/>
                    <a:pt x="208" y="52"/>
                    <a:pt x="223" y="52"/>
                  </a:cubicBezTo>
                  <a:cubicBezTo>
                    <a:pt x="237" y="52"/>
                    <a:pt x="248" y="40"/>
                    <a:pt x="248" y="26"/>
                  </a:cubicBezTo>
                  <a:cubicBezTo>
                    <a:pt x="248" y="12"/>
                    <a:pt x="237" y="0"/>
                    <a:pt x="223" y="0"/>
                  </a:cubicBezTo>
                  <a:close/>
                  <a:moveTo>
                    <a:pt x="288" y="0"/>
                  </a:moveTo>
                  <a:cubicBezTo>
                    <a:pt x="274" y="0"/>
                    <a:pt x="262" y="12"/>
                    <a:pt x="262" y="26"/>
                  </a:cubicBezTo>
                  <a:cubicBezTo>
                    <a:pt x="262" y="40"/>
                    <a:pt x="274" y="52"/>
                    <a:pt x="288" y="52"/>
                  </a:cubicBezTo>
                  <a:cubicBezTo>
                    <a:pt x="302" y="52"/>
                    <a:pt x="314" y="40"/>
                    <a:pt x="314" y="26"/>
                  </a:cubicBezTo>
                  <a:cubicBezTo>
                    <a:pt x="314" y="12"/>
                    <a:pt x="302" y="0"/>
                    <a:pt x="288" y="0"/>
                  </a:cubicBezTo>
                  <a:close/>
                  <a:moveTo>
                    <a:pt x="288" y="3"/>
                  </a:moveTo>
                  <a:cubicBezTo>
                    <a:pt x="301" y="3"/>
                    <a:pt x="312" y="13"/>
                    <a:pt x="312" y="26"/>
                  </a:cubicBezTo>
                  <a:cubicBezTo>
                    <a:pt x="312" y="39"/>
                    <a:pt x="301" y="50"/>
                    <a:pt x="288" y="50"/>
                  </a:cubicBezTo>
                  <a:cubicBezTo>
                    <a:pt x="275" y="50"/>
                    <a:pt x="265" y="39"/>
                    <a:pt x="265" y="26"/>
                  </a:cubicBezTo>
                  <a:cubicBezTo>
                    <a:pt x="265" y="13"/>
                    <a:pt x="275" y="3"/>
                    <a:pt x="28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9" name="Carrier Label">
              <a:extLst>
                <a:ext uri="{FF2B5EF4-FFF2-40B4-BE49-F238E27FC236}">
                  <a16:creationId xmlns:a16="http://schemas.microsoft.com/office/drawing/2014/main" id="{DA6A7D21-ADB2-4147-A4AA-8E55B6FEFA9A}"/>
                </a:ext>
              </a:extLst>
            </p:cNvPr>
            <p:cNvSpPr txBox="1"/>
            <p:nvPr/>
          </p:nvSpPr>
          <p:spPr>
            <a:xfrm>
              <a:off x="5143502" y="1142320"/>
              <a:ext cx="261290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Carrier</a:t>
              </a:r>
            </a:p>
          </p:txBody>
        </p:sp>
        <p:sp>
          <p:nvSpPr>
            <p:cNvPr id="220" name="Battery Label">
              <a:extLst>
                <a:ext uri="{FF2B5EF4-FFF2-40B4-BE49-F238E27FC236}">
                  <a16:creationId xmlns:a16="http://schemas.microsoft.com/office/drawing/2014/main" id="{01575569-6378-496C-B44C-9199544E54BC}"/>
                </a:ext>
              </a:extLst>
            </p:cNvPr>
            <p:cNvSpPr txBox="1"/>
            <p:nvPr/>
          </p:nvSpPr>
          <p:spPr>
            <a:xfrm>
              <a:off x="6647189" y="1142320"/>
              <a:ext cx="21800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100%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6FA2085-A67E-4A82-80D6-1F607D863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4349014"/>
            <a:ext cx="281964" cy="2286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B5DB1F-A2F2-40E3-98F0-9D8D1D191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675" y="4659982"/>
            <a:ext cx="301433" cy="228621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D75CE443-CF32-494F-A5B9-06C733B73A68}"/>
              </a:ext>
            </a:extLst>
          </p:cNvPr>
          <p:cNvGrpSpPr/>
          <p:nvPr/>
        </p:nvGrpSpPr>
        <p:grpSpPr>
          <a:xfrm>
            <a:off x="307614" y="987574"/>
            <a:ext cx="3296437" cy="4195056"/>
            <a:chOff x="307614" y="987574"/>
            <a:chExt cx="3296437" cy="4195056"/>
          </a:xfrm>
        </p:grpSpPr>
        <p:grpSp>
          <p:nvGrpSpPr>
            <p:cNvPr id="22" name="Keyboard">
              <a:extLst>
                <a:ext uri="{FF2B5EF4-FFF2-40B4-BE49-F238E27FC236}">
                  <a16:creationId xmlns:a16="http://schemas.microsoft.com/office/drawing/2014/main" id="{24B8F934-954B-422F-A56F-5BB2E8905E9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3309" y="3526371"/>
              <a:ext cx="2128838" cy="77555"/>
              <a:chOff x="3768725" y="3406775"/>
              <a:chExt cx="2128838" cy="114300"/>
            </a:xfrm>
          </p:grpSpPr>
          <p:sp>
            <p:nvSpPr>
              <p:cNvPr id="35" name="Uppercase Icon">
                <a:extLst>
                  <a:ext uri="{FF2B5EF4-FFF2-40B4-BE49-F238E27FC236}">
                    <a16:creationId xmlns:a16="http://schemas.microsoft.com/office/drawing/2014/main" id="{1836D646-A2E5-4577-BFF4-6477D560A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8725" y="3406775"/>
                <a:ext cx="128588" cy="114300"/>
              </a:xfrm>
              <a:custGeom>
                <a:avLst/>
                <a:gdLst>
                  <a:gd name="T0" fmla="*/ 82 w 169"/>
                  <a:gd name="T1" fmla="*/ 1 h 148"/>
                  <a:gd name="T2" fmla="*/ 2 w 169"/>
                  <a:gd name="T3" fmla="*/ 81 h 148"/>
                  <a:gd name="T4" fmla="*/ 0 w 169"/>
                  <a:gd name="T5" fmla="*/ 84 h 148"/>
                  <a:gd name="T6" fmla="*/ 0 w 169"/>
                  <a:gd name="T7" fmla="*/ 87 h 148"/>
                  <a:gd name="T8" fmla="*/ 5 w 169"/>
                  <a:gd name="T9" fmla="*/ 92 h 148"/>
                  <a:gd name="T10" fmla="*/ 43 w 169"/>
                  <a:gd name="T11" fmla="*/ 92 h 148"/>
                  <a:gd name="T12" fmla="*/ 43 w 169"/>
                  <a:gd name="T13" fmla="*/ 129 h 148"/>
                  <a:gd name="T14" fmla="*/ 61 w 169"/>
                  <a:gd name="T15" fmla="*/ 148 h 148"/>
                  <a:gd name="T16" fmla="*/ 108 w 169"/>
                  <a:gd name="T17" fmla="*/ 148 h 148"/>
                  <a:gd name="T18" fmla="*/ 127 w 169"/>
                  <a:gd name="T19" fmla="*/ 129 h 148"/>
                  <a:gd name="T20" fmla="*/ 127 w 169"/>
                  <a:gd name="T21" fmla="*/ 92 h 148"/>
                  <a:gd name="T22" fmla="*/ 165 w 169"/>
                  <a:gd name="T23" fmla="*/ 92 h 148"/>
                  <a:gd name="T24" fmla="*/ 169 w 169"/>
                  <a:gd name="T25" fmla="*/ 87 h 148"/>
                  <a:gd name="T26" fmla="*/ 169 w 169"/>
                  <a:gd name="T27" fmla="*/ 84 h 148"/>
                  <a:gd name="T28" fmla="*/ 168 w 169"/>
                  <a:gd name="T29" fmla="*/ 81 h 148"/>
                  <a:gd name="T30" fmla="*/ 88 w 169"/>
                  <a:gd name="T31" fmla="*/ 1 h 148"/>
                  <a:gd name="T32" fmla="*/ 82 w 169"/>
                  <a:gd name="T33" fmla="*/ 1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9" h="148">
                    <a:moveTo>
                      <a:pt x="82" y="1"/>
                    </a:moveTo>
                    <a:lnTo>
                      <a:pt x="2" y="81"/>
                    </a:lnTo>
                    <a:cubicBezTo>
                      <a:pt x="1" y="82"/>
                      <a:pt x="0" y="83"/>
                      <a:pt x="0" y="84"/>
                    </a:cubicBezTo>
                    <a:lnTo>
                      <a:pt x="0" y="87"/>
                    </a:lnTo>
                    <a:cubicBezTo>
                      <a:pt x="0" y="90"/>
                      <a:pt x="3" y="92"/>
                      <a:pt x="5" y="92"/>
                    </a:cubicBezTo>
                    <a:lnTo>
                      <a:pt x="43" y="92"/>
                    </a:lnTo>
                    <a:lnTo>
                      <a:pt x="43" y="129"/>
                    </a:lnTo>
                    <a:cubicBezTo>
                      <a:pt x="43" y="140"/>
                      <a:pt x="51" y="148"/>
                      <a:pt x="61" y="148"/>
                    </a:cubicBezTo>
                    <a:lnTo>
                      <a:pt x="108" y="148"/>
                    </a:lnTo>
                    <a:cubicBezTo>
                      <a:pt x="119" y="148"/>
                      <a:pt x="127" y="140"/>
                      <a:pt x="127" y="129"/>
                    </a:cubicBezTo>
                    <a:lnTo>
                      <a:pt x="127" y="92"/>
                    </a:lnTo>
                    <a:lnTo>
                      <a:pt x="165" y="92"/>
                    </a:lnTo>
                    <a:cubicBezTo>
                      <a:pt x="167" y="92"/>
                      <a:pt x="169" y="90"/>
                      <a:pt x="169" y="87"/>
                    </a:cubicBezTo>
                    <a:lnTo>
                      <a:pt x="169" y="84"/>
                    </a:lnTo>
                    <a:cubicBezTo>
                      <a:pt x="169" y="83"/>
                      <a:pt x="169" y="82"/>
                      <a:pt x="168" y="81"/>
                    </a:cubicBezTo>
                    <a:lnTo>
                      <a:pt x="88" y="1"/>
                    </a:lnTo>
                    <a:cubicBezTo>
                      <a:pt x="86" y="0"/>
                      <a:pt x="83" y="0"/>
                      <a:pt x="82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Backspace Icon">
                <a:extLst>
                  <a:ext uri="{FF2B5EF4-FFF2-40B4-BE49-F238E27FC236}">
                    <a16:creationId xmlns:a16="http://schemas.microsoft.com/office/drawing/2014/main" id="{DA04C927-0185-4226-A91F-61B908FACF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38813" y="3406775"/>
                <a:ext cx="158750" cy="114300"/>
              </a:xfrm>
              <a:custGeom>
                <a:avLst/>
                <a:gdLst>
                  <a:gd name="T0" fmla="*/ 167 w 208"/>
                  <a:gd name="T1" fmla="*/ 103 h 150"/>
                  <a:gd name="T2" fmla="*/ 157 w 208"/>
                  <a:gd name="T3" fmla="*/ 113 h 150"/>
                  <a:gd name="T4" fmla="*/ 129 w 208"/>
                  <a:gd name="T5" fmla="*/ 85 h 150"/>
                  <a:gd name="T6" fmla="*/ 100 w 208"/>
                  <a:gd name="T7" fmla="*/ 113 h 150"/>
                  <a:gd name="T8" fmla="*/ 90 w 208"/>
                  <a:gd name="T9" fmla="*/ 103 h 150"/>
                  <a:gd name="T10" fmla="*/ 119 w 208"/>
                  <a:gd name="T11" fmla="*/ 75 h 150"/>
                  <a:gd name="T12" fmla="*/ 90 w 208"/>
                  <a:gd name="T13" fmla="*/ 47 h 150"/>
                  <a:gd name="T14" fmla="*/ 100 w 208"/>
                  <a:gd name="T15" fmla="*/ 37 h 150"/>
                  <a:gd name="T16" fmla="*/ 129 w 208"/>
                  <a:gd name="T17" fmla="*/ 65 h 150"/>
                  <a:gd name="T18" fmla="*/ 157 w 208"/>
                  <a:gd name="T19" fmla="*/ 37 h 150"/>
                  <a:gd name="T20" fmla="*/ 167 w 208"/>
                  <a:gd name="T21" fmla="*/ 47 h 150"/>
                  <a:gd name="T22" fmla="*/ 139 w 208"/>
                  <a:gd name="T23" fmla="*/ 75 h 150"/>
                  <a:gd name="T24" fmla="*/ 167 w 208"/>
                  <a:gd name="T25" fmla="*/ 103 h 150"/>
                  <a:gd name="T26" fmla="*/ 175 w 208"/>
                  <a:gd name="T27" fmla="*/ 0 h 150"/>
                  <a:gd name="T28" fmla="*/ 86 w 208"/>
                  <a:gd name="T29" fmla="*/ 0 h 150"/>
                  <a:gd name="T30" fmla="*/ 63 w 208"/>
                  <a:gd name="T31" fmla="*/ 10 h 150"/>
                  <a:gd name="T32" fmla="*/ 4 w 208"/>
                  <a:gd name="T33" fmla="*/ 68 h 150"/>
                  <a:gd name="T34" fmla="*/ 4 w 208"/>
                  <a:gd name="T35" fmla="*/ 82 h 150"/>
                  <a:gd name="T36" fmla="*/ 63 w 208"/>
                  <a:gd name="T37" fmla="*/ 141 h 150"/>
                  <a:gd name="T38" fmla="*/ 86 w 208"/>
                  <a:gd name="T39" fmla="*/ 150 h 150"/>
                  <a:gd name="T40" fmla="*/ 175 w 208"/>
                  <a:gd name="T41" fmla="*/ 150 h 150"/>
                  <a:gd name="T42" fmla="*/ 208 w 208"/>
                  <a:gd name="T43" fmla="*/ 117 h 150"/>
                  <a:gd name="T44" fmla="*/ 208 w 208"/>
                  <a:gd name="T45" fmla="*/ 33 h 150"/>
                  <a:gd name="T46" fmla="*/ 175 w 208"/>
                  <a:gd name="T47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8" h="150">
                    <a:moveTo>
                      <a:pt x="167" y="103"/>
                    </a:moveTo>
                    <a:lnTo>
                      <a:pt x="157" y="113"/>
                    </a:lnTo>
                    <a:lnTo>
                      <a:pt x="129" y="85"/>
                    </a:lnTo>
                    <a:lnTo>
                      <a:pt x="100" y="113"/>
                    </a:lnTo>
                    <a:lnTo>
                      <a:pt x="90" y="103"/>
                    </a:lnTo>
                    <a:lnTo>
                      <a:pt x="119" y="75"/>
                    </a:lnTo>
                    <a:lnTo>
                      <a:pt x="90" y="47"/>
                    </a:lnTo>
                    <a:lnTo>
                      <a:pt x="100" y="37"/>
                    </a:lnTo>
                    <a:lnTo>
                      <a:pt x="129" y="65"/>
                    </a:lnTo>
                    <a:lnTo>
                      <a:pt x="157" y="37"/>
                    </a:lnTo>
                    <a:lnTo>
                      <a:pt x="167" y="47"/>
                    </a:lnTo>
                    <a:lnTo>
                      <a:pt x="139" y="75"/>
                    </a:lnTo>
                    <a:lnTo>
                      <a:pt x="167" y="103"/>
                    </a:lnTo>
                    <a:close/>
                    <a:moveTo>
                      <a:pt x="175" y="0"/>
                    </a:moveTo>
                    <a:lnTo>
                      <a:pt x="86" y="0"/>
                    </a:lnTo>
                    <a:cubicBezTo>
                      <a:pt x="77" y="0"/>
                      <a:pt x="69" y="4"/>
                      <a:pt x="63" y="10"/>
                    </a:cubicBezTo>
                    <a:lnTo>
                      <a:pt x="4" y="68"/>
                    </a:lnTo>
                    <a:cubicBezTo>
                      <a:pt x="0" y="72"/>
                      <a:pt x="0" y="78"/>
                      <a:pt x="4" y="82"/>
                    </a:cubicBezTo>
                    <a:lnTo>
                      <a:pt x="63" y="141"/>
                    </a:lnTo>
                    <a:cubicBezTo>
                      <a:pt x="69" y="147"/>
                      <a:pt x="77" y="150"/>
                      <a:pt x="86" y="150"/>
                    </a:cubicBezTo>
                    <a:lnTo>
                      <a:pt x="175" y="150"/>
                    </a:lnTo>
                    <a:cubicBezTo>
                      <a:pt x="194" y="150"/>
                      <a:pt x="208" y="135"/>
                      <a:pt x="208" y="117"/>
                    </a:cubicBezTo>
                    <a:lnTo>
                      <a:pt x="208" y="33"/>
                    </a:lnTo>
                    <a:cubicBezTo>
                      <a:pt x="208" y="15"/>
                      <a:pt x="194" y="0"/>
                      <a:pt x="17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23" name="Object 6">
              <a:extLst>
                <a:ext uri="{FF2B5EF4-FFF2-40B4-BE49-F238E27FC236}">
                  <a16:creationId xmlns:a16="http://schemas.microsoft.com/office/drawing/2014/main" id="{CC87ACB8-6F7A-45BB-82B6-2B87A8EF7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614" y="987574"/>
              <a:ext cx="3296437" cy="4195056"/>
            </a:xfrm>
            <a:prstGeom prst="rect">
              <a:avLst/>
            </a:prstGeom>
          </p:spPr>
        </p:pic>
        <p:sp>
          <p:nvSpPr>
            <p:cNvPr id="24" name="Screen">
              <a:extLst>
                <a:ext uri="{FF2B5EF4-FFF2-40B4-BE49-F238E27FC236}">
                  <a16:creationId xmlns:a16="http://schemas.microsoft.com/office/drawing/2014/main" id="{C53110A2-8EB1-48D4-AAAE-F15B723A1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205" y="1630649"/>
              <a:ext cx="2286000" cy="27574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Outer">
              <a:extLst>
                <a:ext uri="{FF2B5EF4-FFF2-40B4-BE49-F238E27FC236}">
                  <a16:creationId xmlns:a16="http://schemas.microsoft.com/office/drawing/2014/main" id="{BC29C13B-D294-4B9B-8BF6-737D6D43D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205" y="1545148"/>
              <a:ext cx="2286000" cy="193886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6" name="Status Bar">
              <a:extLst>
                <a:ext uri="{FF2B5EF4-FFF2-40B4-BE49-F238E27FC236}">
                  <a16:creationId xmlns:a16="http://schemas.microsoft.com/office/drawing/2014/main" id="{EF3861F0-E29E-4781-A43B-9882A649F1D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5205" y="1580200"/>
              <a:ext cx="2286000" cy="96943"/>
              <a:chOff x="4826000" y="1124744"/>
              <a:chExt cx="2286000" cy="142875"/>
            </a:xfrm>
          </p:grpSpPr>
          <p:sp>
            <p:nvSpPr>
              <p:cNvPr id="29" name="Status Bar Background">
                <a:extLst>
                  <a:ext uri="{FF2B5EF4-FFF2-40B4-BE49-F238E27FC236}">
                    <a16:creationId xmlns:a16="http://schemas.microsoft.com/office/drawing/2014/main" id="{2CC91D03-A9E0-473F-9E8D-DC00C3A6A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6000" y="1124744"/>
                <a:ext cx="2286000" cy="14287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8:08 AM</a:t>
                </a:r>
              </a:p>
            </p:txBody>
          </p:sp>
          <p:sp>
            <p:nvSpPr>
              <p:cNvPr id="30" name="WLAN Strength">
                <a:extLst>
                  <a:ext uri="{FF2B5EF4-FFF2-40B4-BE49-F238E27FC236}">
                    <a16:creationId xmlns:a16="http://schemas.microsoft.com/office/drawing/2014/main" id="{0088D911-9E38-4109-A5F4-54DE9D174B0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457825" y="1163637"/>
                <a:ext cx="85725" cy="65088"/>
              </a:xfrm>
              <a:custGeom>
                <a:avLst/>
                <a:gdLst>
                  <a:gd name="T0" fmla="*/ 56 w 112"/>
                  <a:gd name="T1" fmla="*/ 0 h 85"/>
                  <a:gd name="T2" fmla="*/ 0 w 112"/>
                  <a:gd name="T3" fmla="*/ 22 h 85"/>
                  <a:gd name="T4" fmla="*/ 8 w 112"/>
                  <a:gd name="T5" fmla="*/ 32 h 85"/>
                  <a:gd name="T6" fmla="*/ 56 w 112"/>
                  <a:gd name="T7" fmla="*/ 14 h 85"/>
                  <a:gd name="T8" fmla="*/ 103 w 112"/>
                  <a:gd name="T9" fmla="*/ 32 h 85"/>
                  <a:gd name="T10" fmla="*/ 112 w 112"/>
                  <a:gd name="T11" fmla="*/ 22 h 85"/>
                  <a:gd name="T12" fmla="*/ 56 w 112"/>
                  <a:gd name="T13" fmla="*/ 0 h 85"/>
                  <a:gd name="T14" fmla="*/ 56 w 112"/>
                  <a:gd name="T15" fmla="*/ 28 h 85"/>
                  <a:gd name="T16" fmla="*/ 18 w 112"/>
                  <a:gd name="T17" fmla="*/ 43 h 85"/>
                  <a:gd name="T18" fmla="*/ 27 w 112"/>
                  <a:gd name="T19" fmla="*/ 53 h 85"/>
                  <a:gd name="T20" fmla="*/ 56 w 112"/>
                  <a:gd name="T21" fmla="*/ 43 h 85"/>
                  <a:gd name="T22" fmla="*/ 84 w 112"/>
                  <a:gd name="T23" fmla="*/ 53 h 85"/>
                  <a:gd name="T24" fmla="*/ 94 w 112"/>
                  <a:gd name="T25" fmla="*/ 43 h 85"/>
                  <a:gd name="T26" fmla="*/ 56 w 112"/>
                  <a:gd name="T27" fmla="*/ 28 h 85"/>
                  <a:gd name="T28" fmla="*/ 56 w 112"/>
                  <a:gd name="T29" fmla="*/ 56 h 85"/>
                  <a:gd name="T30" fmla="*/ 37 w 112"/>
                  <a:gd name="T31" fmla="*/ 64 h 85"/>
                  <a:gd name="T32" fmla="*/ 56 w 112"/>
                  <a:gd name="T33" fmla="*/ 85 h 85"/>
                  <a:gd name="T34" fmla="*/ 75 w 112"/>
                  <a:gd name="T35" fmla="*/ 64 h 85"/>
                  <a:gd name="T36" fmla="*/ 56 w 112"/>
                  <a:gd name="T37" fmla="*/ 5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2" h="85">
                    <a:moveTo>
                      <a:pt x="56" y="0"/>
                    </a:moveTo>
                    <a:cubicBezTo>
                      <a:pt x="34" y="0"/>
                      <a:pt x="15" y="9"/>
                      <a:pt x="0" y="22"/>
                    </a:cubicBezTo>
                    <a:lnTo>
                      <a:pt x="8" y="32"/>
                    </a:lnTo>
                    <a:cubicBezTo>
                      <a:pt x="21" y="21"/>
                      <a:pt x="38" y="14"/>
                      <a:pt x="56" y="14"/>
                    </a:cubicBezTo>
                    <a:cubicBezTo>
                      <a:pt x="74" y="14"/>
                      <a:pt x="91" y="21"/>
                      <a:pt x="103" y="32"/>
                    </a:cubicBezTo>
                    <a:lnTo>
                      <a:pt x="112" y="22"/>
                    </a:lnTo>
                    <a:cubicBezTo>
                      <a:pt x="97" y="9"/>
                      <a:pt x="77" y="0"/>
                      <a:pt x="56" y="0"/>
                    </a:cubicBezTo>
                    <a:close/>
                    <a:moveTo>
                      <a:pt x="56" y="28"/>
                    </a:moveTo>
                    <a:cubicBezTo>
                      <a:pt x="41" y="28"/>
                      <a:pt x="28" y="34"/>
                      <a:pt x="18" y="43"/>
                    </a:cubicBezTo>
                    <a:lnTo>
                      <a:pt x="27" y="53"/>
                    </a:lnTo>
                    <a:cubicBezTo>
                      <a:pt x="35" y="47"/>
                      <a:pt x="45" y="43"/>
                      <a:pt x="56" y="43"/>
                    </a:cubicBezTo>
                    <a:cubicBezTo>
                      <a:pt x="67" y="43"/>
                      <a:pt x="77" y="47"/>
                      <a:pt x="84" y="53"/>
                    </a:cubicBezTo>
                    <a:lnTo>
                      <a:pt x="94" y="43"/>
                    </a:lnTo>
                    <a:cubicBezTo>
                      <a:pt x="84" y="34"/>
                      <a:pt x="70" y="28"/>
                      <a:pt x="56" y="28"/>
                    </a:cubicBezTo>
                    <a:close/>
                    <a:moveTo>
                      <a:pt x="56" y="56"/>
                    </a:moveTo>
                    <a:cubicBezTo>
                      <a:pt x="49" y="56"/>
                      <a:pt x="42" y="59"/>
                      <a:pt x="37" y="64"/>
                    </a:cubicBezTo>
                    <a:lnTo>
                      <a:pt x="56" y="85"/>
                    </a:lnTo>
                    <a:lnTo>
                      <a:pt x="75" y="64"/>
                    </a:lnTo>
                    <a:cubicBezTo>
                      <a:pt x="70" y="59"/>
                      <a:pt x="63" y="56"/>
                      <a:pt x="56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Battery">
                <a:extLst>
                  <a:ext uri="{FF2B5EF4-FFF2-40B4-BE49-F238E27FC236}">
                    <a16:creationId xmlns:a16="http://schemas.microsoft.com/office/drawing/2014/main" id="{8B69AAF9-FF9E-4128-890E-FD2EB03B282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897688" y="1162050"/>
                <a:ext cx="174625" cy="68263"/>
              </a:xfrm>
              <a:custGeom>
                <a:avLst/>
                <a:gdLst>
                  <a:gd name="T0" fmla="*/ 14 w 229"/>
                  <a:gd name="T1" fmla="*/ 0 h 89"/>
                  <a:gd name="T2" fmla="*/ 0 w 229"/>
                  <a:gd name="T3" fmla="*/ 14 h 89"/>
                  <a:gd name="T4" fmla="*/ 0 w 229"/>
                  <a:gd name="T5" fmla="*/ 75 h 89"/>
                  <a:gd name="T6" fmla="*/ 14 w 229"/>
                  <a:gd name="T7" fmla="*/ 89 h 89"/>
                  <a:gd name="T8" fmla="*/ 197 w 229"/>
                  <a:gd name="T9" fmla="*/ 89 h 89"/>
                  <a:gd name="T10" fmla="*/ 211 w 229"/>
                  <a:gd name="T11" fmla="*/ 75 h 89"/>
                  <a:gd name="T12" fmla="*/ 211 w 229"/>
                  <a:gd name="T13" fmla="*/ 14 h 89"/>
                  <a:gd name="T14" fmla="*/ 197 w 229"/>
                  <a:gd name="T15" fmla="*/ 0 h 89"/>
                  <a:gd name="T16" fmla="*/ 14 w 229"/>
                  <a:gd name="T17" fmla="*/ 0 h 89"/>
                  <a:gd name="T18" fmla="*/ 14 w 229"/>
                  <a:gd name="T19" fmla="*/ 4 h 89"/>
                  <a:gd name="T20" fmla="*/ 197 w 229"/>
                  <a:gd name="T21" fmla="*/ 4 h 89"/>
                  <a:gd name="T22" fmla="*/ 206 w 229"/>
                  <a:gd name="T23" fmla="*/ 14 h 89"/>
                  <a:gd name="T24" fmla="*/ 206 w 229"/>
                  <a:gd name="T25" fmla="*/ 75 h 89"/>
                  <a:gd name="T26" fmla="*/ 197 w 229"/>
                  <a:gd name="T27" fmla="*/ 84 h 89"/>
                  <a:gd name="T28" fmla="*/ 14 w 229"/>
                  <a:gd name="T29" fmla="*/ 84 h 89"/>
                  <a:gd name="T30" fmla="*/ 4 w 229"/>
                  <a:gd name="T31" fmla="*/ 75 h 89"/>
                  <a:gd name="T32" fmla="*/ 4 w 229"/>
                  <a:gd name="T33" fmla="*/ 14 h 89"/>
                  <a:gd name="T34" fmla="*/ 14 w 229"/>
                  <a:gd name="T35" fmla="*/ 4 h 89"/>
                  <a:gd name="T36" fmla="*/ 19 w 229"/>
                  <a:gd name="T37" fmla="*/ 9 h 89"/>
                  <a:gd name="T38" fmla="*/ 9 w 229"/>
                  <a:gd name="T39" fmla="*/ 18 h 89"/>
                  <a:gd name="T40" fmla="*/ 9 w 229"/>
                  <a:gd name="T41" fmla="*/ 70 h 89"/>
                  <a:gd name="T42" fmla="*/ 19 w 229"/>
                  <a:gd name="T43" fmla="*/ 79 h 89"/>
                  <a:gd name="T44" fmla="*/ 192 w 229"/>
                  <a:gd name="T45" fmla="*/ 79 h 89"/>
                  <a:gd name="T46" fmla="*/ 201 w 229"/>
                  <a:gd name="T47" fmla="*/ 70 h 89"/>
                  <a:gd name="T48" fmla="*/ 201 w 229"/>
                  <a:gd name="T49" fmla="*/ 18 h 89"/>
                  <a:gd name="T50" fmla="*/ 192 w 229"/>
                  <a:gd name="T51" fmla="*/ 9 h 89"/>
                  <a:gd name="T52" fmla="*/ 19 w 229"/>
                  <a:gd name="T53" fmla="*/ 9 h 89"/>
                  <a:gd name="T54" fmla="*/ 215 w 229"/>
                  <a:gd name="T55" fmla="*/ 28 h 89"/>
                  <a:gd name="T56" fmla="*/ 215 w 229"/>
                  <a:gd name="T57" fmla="*/ 61 h 89"/>
                  <a:gd name="T58" fmla="*/ 229 w 229"/>
                  <a:gd name="T59" fmla="*/ 44 h 89"/>
                  <a:gd name="T60" fmla="*/ 215 w 229"/>
                  <a:gd name="T61" fmla="*/ 2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9" h="89">
                    <a:moveTo>
                      <a:pt x="14" y="0"/>
                    </a:moveTo>
                    <a:cubicBezTo>
                      <a:pt x="6" y="0"/>
                      <a:pt x="0" y="6"/>
                      <a:pt x="0" y="14"/>
                    </a:cubicBezTo>
                    <a:lnTo>
                      <a:pt x="0" y="75"/>
                    </a:lnTo>
                    <a:cubicBezTo>
                      <a:pt x="0" y="82"/>
                      <a:pt x="6" y="89"/>
                      <a:pt x="14" y="89"/>
                    </a:cubicBezTo>
                    <a:lnTo>
                      <a:pt x="197" y="89"/>
                    </a:lnTo>
                    <a:cubicBezTo>
                      <a:pt x="204" y="89"/>
                      <a:pt x="211" y="82"/>
                      <a:pt x="211" y="75"/>
                    </a:cubicBezTo>
                    <a:lnTo>
                      <a:pt x="211" y="14"/>
                    </a:lnTo>
                    <a:cubicBezTo>
                      <a:pt x="211" y="6"/>
                      <a:pt x="204" y="0"/>
                      <a:pt x="197" y="0"/>
                    </a:cubicBezTo>
                    <a:lnTo>
                      <a:pt x="14" y="0"/>
                    </a:lnTo>
                    <a:close/>
                    <a:moveTo>
                      <a:pt x="14" y="4"/>
                    </a:moveTo>
                    <a:lnTo>
                      <a:pt x="197" y="4"/>
                    </a:lnTo>
                    <a:cubicBezTo>
                      <a:pt x="202" y="4"/>
                      <a:pt x="206" y="8"/>
                      <a:pt x="206" y="14"/>
                    </a:cubicBezTo>
                    <a:lnTo>
                      <a:pt x="206" y="75"/>
                    </a:lnTo>
                    <a:cubicBezTo>
                      <a:pt x="206" y="80"/>
                      <a:pt x="202" y="84"/>
                      <a:pt x="197" y="84"/>
                    </a:cubicBezTo>
                    <a:lnTo>
                      <a:pt x="14" y="84"/>
                    </a:lnTo>
                    <a:cubicBezTo>
                      <a:pt x="9" y="84"/>
                      <a:pt x="4" y="80"/>
                      <a:pt x="4" y="75"/>
                    </a:cubicBezTo>
                    <a:lnTo>
                      <a:pt x="4" y="14"/>
                    </a:lnTo>
                    <a:cubicBezTo>
                      <a:pt x="4" y="8"/>
                      <a:pt x="9" y="4"/>
                      <a:pt x="14" y="4"/>
                    </a:cubicBezTo>
                    <a:close/>
                    <a:moveTo>
                      <a:pt x="19" y="9"/>
                    </a:moveTo>
                    <a:cubicBezTo>
                      <a:pt x="13" y="9"/>
                      <a:pt x="9" y="13"/>
                      <a:pt x="9" y="18"/>
                    </a:cubicBezTo>
                    <a:lnTo>
                      <a:pt x="9" y="70"/>
                    </a:lnTo>
                    <a:cubicBezTo>
                      <a:pt x="9" y="75"/>
                      <a:pt x="13" y="79"/>
                      <a:pt x="19" y="79"/>
                    </a:cubicBezTo>
                    <a:lnTo>
                      <a:pt x="192" y="79"/>
                    </a:lnTo>
                    <a:cubicBezTo>
                      <a:pt x="197" y="79"/>
                      <a:pt x="201" y="75"/>
                      <a:pt x="201" y="70"/>
                    </a:cubicBezTo>
                    <a:lnTo>
                      <a:pt x="201" y="18"/>
                    </a:lnTo>
                    <a:cubicBezTo>
                      <a:pt x="201" y="13"/>
                      <a:pt x="197" y="9"/>
                      <a:pt x="192" y="9"/>
                    </a:cubicBezTo>
                    <a:lnTo>
                      <a:pt x="19" y="9"/>
                    </a:lnTo>
                    <a:close/>
                    <a:moveTo>
                      <a:pt x="215" y="28"/>
                    </a:moveTo>
                    <a:lnTo>
                      <a:pt x="215" y="61"/>
                    </a:lnTo>
                    <a:cubicBezTo>
                      <a:pt x="224" y="61"/>
                      <a:pt x="229" y="53"/>
                      <a:pt x="229" y="44"/>
                    </a:cubicBezTo>
                    <a:cubicBezTo>
                      <a:pt x="229" y="35"/>
                      <a:pt x="224" y="28"/>
                      <a:pt x="21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Signal Strength">
                <a:extLst>
                  <a:ext uri="{FF2B5EF4-FFF2-40B4-BE49-F238E27FC236}">
                    <a16:creationId xmlns:a16="http://schemas.microsoft.com/office/drawing/2014/main" id="{BC37509D-5D42-469B-AE82-E4633970970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872038" y="1176337"/>
                <a:ext cx="239713" cy="39688"/>
              </a:xfrm>
              <a:custGeom>
                <a:avLst/>
                <a:gdLst>
                  <a:gd name="T0" fmla="*/ 26 w 314"/>
                  <a:gd name="T1" fmla="*/ 0 h 52"/>
                  <a:gd name="T2" fmla="*/ 0 w 314"/>
                  <a:gd name="T3" fmla="*/ 26 h 52"/>
                  <a:gd name="T4" fmla="*/ 26 w 314"/>
                  <a:gd name="T5" fmla="*/ 52 h 52"/>
                  <a:gd name="T6" fmla="*/ 52 w 314"/>
                  <a:gd name="T7" fmla="*/ 26 h 52"/>
                  <a:gd name="T8" fmla="*/ 26 w 314"/>
                  <a:gd name="T9" fmla="*/ 0 h 52"/>
                  <a:gd name="T10" fmla="*/ 91 w 314"/>
                  <a:gd name="T11" fmla="*/ 0 h 52"/>
                  <a:gd name="T12" fmla="*/ 66 w 314"/>
                  <a:gd name="T13" fmla="*/ 26 h 52"/>
                  <a:gd name="T14" fmla="*/ 91 w 314"/>
                  <a:gd name="T15" fmla="*/ 52 h 52"/>
                  <a:gd name="T16" fmla="*/ 117 w 314"/>
                  <a:gd name="T17" fmla="*/ 26 h 52"/>
                  <a:gd name="T18" fmla="*/ 91 w 314"/>
                  <a:gd name="T19" fmla="*/ 0 h 52"/>
                  <a:gd name="T20" fmla="*/ 157 w 314"/>
                  <a:gd name="T21" fmla="*/ 0 h 52"/>
                  <a:gd name="T22" fmla="*/ 131 w 314"/>
                  <a:gd name="T23" fmla="*/ 26 h 52"/>
                  <a:gd name="T24" fmla="*/ 157 w 314"/>
                  <a:gd name="T25" fmla="*/ 52 h 52"/>
                  <a:gd name="T26" fmla="*/ 183 w 314"/>
                  <a:gd name="T27" fmla="*/ 26 h 52"/>
                  <a:gd name="T28" fmla="*/ 157 w 314"/>
                  <a:gd name="T29" fmla="*/ 0 h 52"/>
                  <a:gd name="T30" fmla="*/ 223 w 314"/>
                  <a:gd name="T31" fmla="*/ 0 h 52"/>
                  <a:gd name="T32" fmla="*/ 197 w 314"/>
                  <a:gd name="T33" fmla="*/ 26 h 52"/>
                  <a:gd name="T34" fmla="*/ 223 w 314"/>
                  <a:gd name="T35" fmla="*/ 52 h 52"/>
                  <a:gd name="T36" fmla="*/ 248 w 314"/>
                  <a:gd name="T37" fmla="*/ 26 h 52"/>
                  <a:gd name="T38" fmla="*/ 223 w 314"/>
                  <a:gd name="T39" fmla="*/ 0 h 52"/>
                  <a:gd name="T40" fmla="*/ 288 w 314"/>
                  <a:gd name="T41" fmla="*/ 0 h 52"/>
                  <a:gd name="T42" fmla="*/ 262 w 314"/>
                  <a:gd name="T43" fmla="*/ 26 h 52"/>
                  <a:gd name="T44" fmla="*/ 288 w 314"/>
                  <a:gd name="T45" fmla="*/ 52 h 52"/>
                  <a:gd name="T46" fmla="*/ 314 w 314"/>
                  <a:gd name="T47" fmla="*/ 26 h 52"/>
                  <a:gd name="T48" fmla="*/ 288 w 314"/>
                  <a:gd name="T49" fmla="*/ 0 h 52"/>
                  <a:gd name="T50" fmla="*/ 288 w 314"/>
                  <a:gd name="T51" fmla="*/ 3 h 52"/>
                  <a:gd name="T52" fmla="*/ 312 w 314"/>
                  <a:gd name="T53" fmla="*/ 26 h 52"/>
                  <a:gd name="T54" fmla="*/ 288 w 314"/>
                  <a:gd name="T55" fmla="*/ 50 h 52"/>
                  <a:gd name="T56" fmla="*/ 265 w 314"/>
                  <a:gd name="T57" fmla="*/ 26 h 52"/>
                  <a:gd name="T58" fmla="*/ 288 w 314"/>
                  <a:gd name="T59" fmla="*/ 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14" h="52">
                    <a:moveTo>
                      <a:pt x="26" y="0"/>
                    </a:moveTo>
                    <a:cubicBezTo>
                      <a:pt x="11" y="0"/>
                      <a:pt x="0" y="12"/>
                      <a:pt x="0" y="26"/>
                    </a:cubicBezTo>
                    <a:cubicBezTo>
                      <a:pt x="0" y="40"/>
                      <a:pt x="11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91" y="0"/>
                    </a:moveTo>
                    <a:cubicBezTo>
                      <a:pt x="77" y="0"/>
                      <a:pt x="66" y="12"/>
                      <a:pt x="66" y="26"/>
                    </a:cubicBezTo>
                    <a:cubicBezTo>
                      <a:pt x="66" y="40"/>
                      <a:pt x="77" y="52"/>
                      <a:pt x="91" y="52"/>
                    </a:cubicBezTo>
                    <a:cubicBezTo>
                      <a:pt x="106" y="52"/>
                      <a:pt x="117" y="40"/>
                      <a:pt x="117" y="26"/>
                    </a:cubicBezTo>
                    <a:cubicBezTo>
                      <a:pt x="117" y="12"/>
                      <a:pt x="106" y="0"/>
                      <a:pt x="91" y="0"/>
                    </a:cubicBezTo>
                    <a:close/>
                    <a:moveTo>
                      <a:pt x="157" y="0"/>
                    </a:moveTo>
                    <a:cubicBezTo>
                      <a:pt x="143" y="0"/>
                      <a:pt x="131" y="12"/>
                      <a:pt x="131" y="26"/>
                    </a:cubicBezTo>
                    <a:cubicBezTo>
                      <a:pt x="131" y="40"/>
                      <a:pt x="143" y="52"/>
                      <a:pt x="157" y="52"/>
                    </a:cubicBezTo>
                    <a:cubicBezTo>
                      <a:pt x="171" y="52"/>
                      <a:pt x="183" y="40"/>
                      <a:pt x="183" y="26"/>
                    </a:cubicBezTo>
                    <a:cubicBezTo>
                      <a:pt x="183" y="12"/>
                      <a:pt x="171" y="0"/>
                      <a:pt x="157" y="0"/>
                    </a:cubicBezTo>
                    <a:close/>
                    <a:moveTo>
                      <a:pt x="223" y="0"/>
                    </a:moveTo>
                    <a:cubicBezTo>
                      <a:pt x="208" y="0"/>
                      <a:pt x="197" y="12"/>
                      <a:pt x="197" y="26"/>
                    </a:cubicBezTo>
                    <a:cubicBezTo>
                      <a:pt x="197" y="40"/>
                      <a:pt x="208" y="52"/>
                      <a:pt x="223" y="52"/>
                    </a:cubicBezTo>
                    <a:cubicBezTo>
                      <a:pt x="237" y="52"/>
                      <a:pt x="248" y="40"/>
                      <a:pt x="248" y="26"/>
                    </a:cubicBezTo>
                    <a:cubicBezTo>
                      <a:pt x="248" y="12"/>
                      <a:pt x="237" y="0"/>
                      <a:pt x="223" y="0"/>
                    </a:cubicBezTo>
                    <a:close/>
                    <a:moveTo>
                      <a:pt x="288" y="0"/>
                    </a:moveTo>
                    <a:cubicBezTo>
                      <a:pt x="274" y="0"/>
                      <a:pt x="262" y="12"/>
                      <a:pt x="262" y="26"/>
                    </a:cubicBezTo>
                    <a:cubicBezTo>
                      <a:pt x="262" y="40"/>
                      <a:pt x="274" y="52"/>
                      <a:pt x="288" y="52"/>
                    </a:cubicBezTo>
                    <a:cubicBezTo>
                      <a:pt x="302" y="52"/>
                      <a:pt x="314" y="40"/>
                      <a:pt x="314" y="26"/>
                    </a:cubicBezTo>
                    <a:cubicBezTo>
                      <a:pt x="314" y="12"/>
                      <a:pt x="302" y="0"/>
                      <a:pt x="288" y="0"/>
                    </a:cubicBezTo>
                    <a:close/>
                    <a:moveTo>
                      <a:pt x="288" y="3"/>
                    </a:moveTo>
                    <a:cubicBezTo>
                      <a:pt x="301" y="3"/>
                      <a:pt x="312" y="13"/>
                      <a:pt x="312" y="26"/>
                    </a:cubicBezTo>
                    <a:cubicBezTo>
                      <a:pt x="312" y="39"/>
                      <a:pt x="301" y="50"/>
                      <a:pt x="288" y="50"/>
                    </a:cubicBezTo>
                    <a:cubicBezTo>
                      <a:pt x="275" y="50"/>
                      <a:pt x="265" y="39"/>
                      <a:pt x="265" y="26"/>
                    </a:cubicBezTo>
                    <a:cubicBezTo>
                      <a:pt x="265" y="13"/>
                      <a:pt x="275" y="3"/>
                      <a:pt x="288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Carrier Label">
                <a:extLst>
                  <a:ext uri="{FF2B5EF4-FFF2-40B4-BE49-F238E27FC236}">
                    <a16:creationId xmlns:a16="http://schemas.microsoft.com/office/drawing/2014/main" id="{584793E0-A6DB-46D1-9D9E-5411D8B6BE96}"/>
                  </a:ext>
                </a:extLst>
              </p:cNvPr>
              <p:cNvSpPr txBox="1"/>
              <p:nvPr/>
            </p:nvSpPr>
            <p:spPr>
              <a:xfrm>
                <a:off x="5143502" y="1142320"/>
                <a:ext cx="26129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Carrier</a:t>
                </a:r>
              </a:p>
            </p:txBody>
          </p:sp>
          <p:sp>
            <p:nvSpPr>
              <p:cNvPr id="34" name="Battery Label">
                <a:extLst>
                  <a:ext uri="{FF2B5EF4-FFF2-40B4-BE49-F238E27FC236}">
                    <a16:creationId xmlns:a16="http://schemas.microsoft.com/office/drawing/2014/main" id="{D801E7BC-B854-4DBE-BEB8-E81A735B1341}"/>
                  </a:ext>
                </a:extLst>
              </p:cNvPr>
              <p:cNvSpPr txBox="1"/>
              <p:nvPr/>
            </p:nvSpPr>
            <p:spPr>
              <a:xfrm>
                <a:off x="6647189" y="1142320"/>
                <a:ext cx="218008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100%</a:t>
                </a:r>
              </a:p>
            </p:txBody>
          </p:sp>
        </p:grp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8DEAA1CE-D1BE-4471-A5E9-2BA8B6CD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2403" y="1995686"/>
              <a:ext cx="1446503" cy="16853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5908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</a:t>
            </a:r>
            <a:r>
              <a:rPr lang="ko-KR" altLang="en-US" dirty="0"/>
              <a:t> 디자인 컨셉 설정 </a:t>
            </a:r>
            <a:r>
              <a:rPr lang="en-US" altLang="ko-KR" dirty="0"/>
              <a:t>(</a:t>
            </a:r>
            <a:r>
              <a:rPr lang="ko-KR" altLang="en-US" dirty="0"/>
              <a:t>프로토타이핑</a:t>
            </a:r>
            <a:r>
              <a:rPr lang="en-US" altLang="ko-KR" dirty="0"/>
              <a:t>)</a:t>
            </a:r>
            <a:endParaRPr lang="en-US" dirty="0"/>
          </a:p>
        </p:txBody>
      </p:sp>
      <p:grpSp>
        <p:nvGrpSpPr>
          <p:cNvPr id="157" name="Keyboard">
            <a:extLst>
              <a:ext uri="{FF2B5EF4-FFF2-40B4-BE49-F238E27FC236}">
                <a16:creationId xmlns:a16="http://schemas.microsoft.com/office/drawing/2014/main" id="{8ED7A23F-F6E5-47F5-A939-299415BFA425}"/>
              </a:ext>
            </a:extLst>
          </p:cNvPr>
          <p:cNvGrpSpPr>
            <a:grpSpLocks noChangeAspect="1"/>
          </p:cNvGrpSpPr>
          <p:nvPr/>
        </p:nvGrpSpPr>
        <p:grpSpPr>
          <a:xfrm>
            <a:off x="913309" y="3526371"/>
            <a:ext cx="2128838" cy="77555"/>
            <a:chOff x="3768725" y="3406775"/>
            <a:chExt cx="2128838" cy="114300"/>
          </a:xfrm>
        </p:grpSpPr>
        <p:sp>
          <p:nvSpPr>
            <p:cNvPr id="214" name="Uppercase Icon">
              <a:extLst>
                <a:ext uri="{FF2B5EF4-FFF2-40B4-BE49-F238E27FC236}">
                  <a16:creationId xmlns:a16="http://schemas.microsoft.com/office/drawing/2014/main" id="{F0A44435-462D-49F1-9149-EAFA7AF48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725" y="3406775"/>
              <a:ext cx="128588" cy="114300"/>
            </a:xfrm>
            <a:custGeom>
              <a:avLst/>
              <a:gdLst>
                <a:gd name="T0" fmla="*/ 82 w 169"/>
                <a:gd name="T1" fmla="*/ 1 h 148"/>
                <a:gd name="T2" fmla="*/ 2 w 169"/>
                <a:gd name="T3" fmla="*/ 81 h 148"/>
                <a:gd name="T4" fmla="*/ 0 w 169"/>
                <a:gd name="T5" fmla="*/ 84 h 148"/>
                <a:gd name="T6" fmla="*/ 0 w 169"/>
                <a:gd name="T7" fmla="*/ 87 h 148"/>
                <a:gd name="T8" fmla="*/ 5 w 169"/>
                <a:gd name="T9" fmla="*/ 92 h 148"/>
                <a:gd name="T10" fmla="*/ 43 w 169"/>
                <a:gd name="T11" fmla="*/ 92 h 148"/>
                <a:gd name="T12" fmla="*/ 43 w 169"/>
                <a:gd name="T13" fmla="*/ 129 h 148"/>
                <a:gd name="T14" fmla="*/ 61 w 169"/>
                <a:gd name="T15" fmla="*/ 148 h 148"/>
                <a:gd name="T16" fmla="*/ 108 w 169"/>
                <a:gd name="T17" fmla="*/ 148 h 148"/>
                <a:gd name="T18" fmla="*/ 127 w 169"/>
                <a:gd name="T19" fmla="*/ 129 h 148"/>
                <a:gd name="T20" fmla="*/ 127 w 169"/>
                <a:gd name="T21" fmla="*/ 92 h 148"/>
                <a:gd name="T22" fmla="*/ 165 w 169"/>
                <a:gd name="T23" fmla="*/ 92 h 148"/>
                <a:gd name="T24" fmla="*/ 169 w 169"/>
                <a:gd name="T25" fmla="*/ 87 h 148"/>
                <a:gd name="T26" fmla="*/ 169 w 169"/>
                <a:gd name="T27" fmla="*/ 84 h 148"/>
                <a:gd name="T28" fmla="*/ 168 w 169"/>
                <a:gd name="T29" fmla="*/ 81 h 148"/>
                <a:gd name="T30" fmla="*/ 88 w 169"/>
                <a:gd name="T31" fmla="*/ 1 h 148"/>
                <a:gd name="T32" fmla="*/ 82 w 169"/>
                <a:gd name="T33" fmla="*/ 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9" h="148">
                  <a:moveTo>
                    <a:pt x="82" y="1"/>
                  </a:moveTo>
                  <a:lnTo>
                    <a:pt x="2" y="81"/>
                  </a:lnTo>
                  <a:cubicBezTo>
                    <a:pt x="1" y="82"/>
                    <a:pt x="0" y="83"/>
                    <a:pt x="0" y="84"/>
                  </a:cubicBezTo>
                  <a:lnTo>
                    <a:pt x="0" y="87"/>
                  </a:lnTo>
                  <a:cubicBezTo>
                    <a:pt x="0" y="90"/>
                    <a:pt x="3" y="92"/>
                    <a:pt x="5" y="92"/>
                  </a:cubicBezTo>
                  <a:lnTo>
                    <a:pt x="43" y="92"/>
                  </a:lnTo>
                  <a:lnTo>
                    <a:pt x="43" y="129"/>
                  </a:lnTo>
                  <a:cubicBezTo>
                    <a:pt x="43" y="140"/>
                    <a:pt x="51" y="148"/>
                    <a:pt x="61" y="148"/>
                  </a:cubicBezTo>
                  <a:lnTo>
                    <a:pt x="108" y="148"/>
                  </a:lnTo>
                  <a:cubicBezTo>
                    <a:pt x="119" y="148"/>
                    <a:pt x="127" y="140"/>
                    <a:pt x="127" y="129"/>
                  </a:cubicBezTo>
                  <a:lnTo>
                    <a:pt x="127" y="92"/>
                  </a:lnTo>
                  <a:lnTo>
                    <a:pt x="165" y="92"/>
                  </a:lnTo>
                  <a:cubicBezTo>
                    <a:pt x="167" y="92"/>
                    <a:pt x="169" y="90"/>
                    <a:pt x="169" y="87"/>
                  </a:cubicBezTo>
                  <a:lnTo>
                    <a:pt x="169" y="84"/>
                  </a:lnTo>
                  <a:cubicBezTo>
                    <a:pt x="169" y="83"/>
                    <a:pt x="169" y="82"/>
                    <a:pt x="168" y="81"/>
                  </a:cubicBezTo>
                  <a:lnTo>
                    <a:pt x="88" y="1"/>
                  </a:lnTo>
                  <a:cubicBezTo>
                    <a:pt x="86" y="0"/>
                    <a:pt x="83" y="0"/>
                    <a:pt x="82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Backspace Icon">
              <a:extLst>
                <a:ext uri="{FF2B5EF4-FFF2-40B4-BE49-F238E27FC236}">
                  <a16:creationId xmlns:a16="http://schemas.microsoft.com/office/drawing/2014/main" id="{5CCD166D-7890-4688-88FE-1832ED03FE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8813" y="3406775"/>
              <a:ext cx="158750" cy="114300"/>
            </a:xfrm>
            <a:custGeom>
              <a:avLst/>
              <a:gdLst>
                <a:gd name="T0" fmla="*/ 167 w 208"/>
                <a:gd name="T1" fmla="*/ 103 h 150"/>
                <a:gd name="T2" fmla="*/ 157 w 208"/>
                <a:gd name="T3" fmla="*/ 113 h 150"/>
                <a:gd name="T4" fmla="*/ 129 w 208"/>
                <a:gd name="T5" fmla="*/ 85 h 150"/>
                <a:gd name="T6" fmla="*/ 100 w 208"/>
                <a:gd name="T7" fmla="*/ 113 h 150"/>
                <a:gd name="T8" fmla="*/ 90 w 208"/>
                <a:gd name="T9" fmla="*/ 103 h 150"/>
                <a:gd name="T10" fmla="*/ 119 w 208"/>
                <a:gd name="T11" fmla="*/ 75 h 150"/>
                <a:gd name="T12" fmla="*/ 90 w 208"/>
                <a:gd name="T13" fmla="*/ 47 h 150"/>
                <a:gd name="T14" fmla="*/ 100 w 208"/>
                <a:gd name="T15" fmla="*/ 37 h 150"/>
                <a:gd name="T16" fmla="*/ 129 w 208"/>
                <a:gd name="T17" fmla="*/ 65 h 150"/>
                <a:gd name="T18" fmla="*/ 157 w 208"/>
                <a:gd name="T19" fmla="*/ 37 h 150"/>
                <a:gd name="T20" fmla="*/ 167 w 208"/>
                <a:gd name="T21" fmla="*/ 47 h 150"/>
                <a:gd name="T22" fmla="*/ 139 w 208"/>
                <a:gd name="T23" fmla="*/ 75 h 150"/>
                <a:gd name="T24" fmla="*/ 167 w 208"/>
                <a:gd name="T25" fmla="*/ 103 h 150"/>
                <a:gd name="T26" fmla="*/ 175 w 208"/>
                <a:gd name="T27" fmla="*/ 0 h 150"/>
                <a:gd name="T28" fmla="*/ 86 w 208"/>
                <a:gd name="T29" fmla="*/ 0 h 150"/>
                <a:gd name="T30" fmla="*/ 63 w 208"/>
                <a:gd name="T31" fmla="*/ 10 h 150"/>
                <a:gd name="T32" fmla="*/ 4 w 208"/>
                <a:gd name="T33" fmla="*/ 68 h 150"/>
                <a:gd name="T34" fmla="*/ 4 w 208"/>
                <a:gd name="T35" fmla="*/ 82 h 150"/>
                <a:gd name="T36" fmla="*/ 63 w 208"/>
                <a:gd name="T37" fmla="*/ 141 h 150"/>
                <a:gd name="T38" fmla="*/ 86 w 208"/>
                <a:gd name="T39" fmla="*/ 150 h 150"/>
                <a:gd name="T40" fmla="*/ 175 w 208"/>
                <a:gd name="T41" fmla="*/ 150 h 150"/>
                <a:gd name="T42" fmla="*/ 208 w 208"/>
                <a:gd name="T43" fmla="*/ 117 h 150"/>
                <a:gd name="T44" fmla="*/ 208 w 208"/>
                <a:gd name="T45" fmla="*/ 33 h 150"/>
                <a:gd name="T46" fmla="*/ 175 w 208"/>
                <a:gd name="T4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8" h="150">
                  <a:moveTo>
                    <a:pt x="167" y="103"/>
                  </a:moveTo>
                  <a:lnTo>
                    <a:pt x="157" y="113"/>
                  </a:lnTo>
                  <a:lnTo>
                    <a:pt x="129" y="85"/>
                  </a:lnTo>
                  <a:lnTo>
                    <a:pt x="100" y="113"/>
                  </a:lnTo>
                  <a:lnTo>
                    <a:pt x="90" y="103"/>
                  </a:lnTo>
                  <a:lnTo>
                    <a:pt x="119" y="75"/>
                  </a:lnTo>
                  <a:lnTo>
                    <a:pt x="90" y="47"/>
                  </a:lnTo>
                  <a:lnTo>
                    <a:pt x="100" y="37"/>
                  </a:lnTo>
                  <a:lnTo>
                    <a:pt x="129" y="65"/>
                  </a:lnTo>
                  <a:lnTo>
                    <a:pt x="157" y="37"/>
                  </a:lnTo>
                  <a:lnTo>
                    <a:pt x="167" y="47"/>
                  </a:lnTo>
                  <a:lnTo>
                    <a:pt x="139" y="75"/>
                  </a:lnTo>
                  <a:lnTo>
                    <a:pt x="167" y="103"/>
                  </a:lnTo>
                  <a:close/>
                  <a:moveTo>
                    <a:pt x="175" y="0"/>
                  </a:moveTo>
                  <a:lnTo>
                    <a:pt x="86" y="0"/>
                  </a:lnTo>
                  <a:cubicBezTo>
                    <a:pt x="77" y="0"/>
                    <a:pt x="69" y="4"/>
                    <a:pt x="63" y="10"/>
                  </a:cubicBezTo>
                  <a:lnTo>
                    <a:pt x="4" y="68"/>
                  </a:lnTo>
                  <a:cubicBezTo>
                    <a:pt x="0" y="72"/>
                    <a:pt x="0" y="78"/>
                    <a:pt x="4" y="82"/>
                  </a:cubicBezTo>
                  <a:lnTo>
                    <a:pt x="63" y="141"/>
                  </a:lnTo>
                  <a:cubicBezTo>
                    <a:pt x="69" y="147"/>
                    <a:pt x="77" y="150"/>
                    <a:pt x="86" y="150"/>
                  </a:cubicBezTo>
                  <a:lnTo>
                    <a:pt x="175" y="150"/>
                  </a:lnTo>
                  <a:cubicBezTo>
                    <a:pt x="194" y="150"/>
                    <a:pt x="208" y="135"/>
                    <a:pt x="208" y="117"/>
                  </a:cubicBezTo>
                  <a:lnTo>
                    <a:pt x="208" y="33"/>
                  </a:lnTo>
                  <a:cubicBezTo>
                    <a:pt x="208" y="15"/>
                    <a:pt x="194" y="0"/>
                    <a:pt x="17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9" name="Content Placeholder 4">
            <a:extLst>
              <a:ext uri="{FF2B5EF4-FFF2-40B4-BE49-F238E27FC236}">
                <a16:creationId xmlns:a16="http://schemas.microsoft.com/office/drawing/2014/main" id="{E9AB067B-C7C3-4117-B2C7-3A02A7201EA3}"/>
              </a:ext>
            </a:extLst>
          </p:cNvPr>
          <p:cNvSpPr txBox="1">
            <a:spLocks/>
          </p:cNvSpPr>
          <p:nvPr/>
        </p:nvSpPr>
        <p:spPr>
          <a:xfrm>
            <a:off x="107504" y="1347614"/>
            <a:ext cx="8844676" cy="3230020"/>
          </a:xfrm>
          <a:prstGeom prst="rect">
            <a:avLst/>
          </a:prstGeom>
        </p:spPr>
        <p:txBody>
          <a:bodyPr lIns="396000" anchor="t"/>
          <a:lstStyle>
            <a:lvl1pPr marL="0" indent="0" algn="l" defTabSz="914356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2" indent="-285736" algn="l" defTabSz="9143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3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7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/>
          </a:p>
          <a:p>
            <a:pPr marL="257027" indent="-257027" algn="ctr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dirty="0"/>
              <a:t>누구나 쉽게 이용 </a:t>
            </a:r>
            <a:r>
              <a:rPr lang="ko-KR" altLang="en-US" dirty="0" err="1"/>
              <a:t>할수있도록</a:t>
            </a:r>
            <a:r>
              <a:rPr lang="ko-KR" altLang="en-US" dirty="0"/>
              <a:t> 프로토타이핑은 단순하게 제작하였습니다</a:t>
            </a:r>
            <a:r>
              <a:rPr lang="en-US" altLang="ko-KR" dirty="0"/>
              <a:t>.</a:t>
            </a:r>
          </a:p>
          <a:p>
            <a:pPr marL="257027" indent="-257027" algn="ctr">
              <a:buClr>
                <a:schemeClr val="tx1"/>
              </a:buClr>
              <a:buFont typeface="Arial"/>
              <a:buChar char="•"/>
              <a:defRPr/>
            </a:pPr>
            <a:endParaRPr lang="en-US" altLang="ko-KR" dirty="0"/>
          </a:p>
          <a:p>
            <a:pPr marL="257027" indent="-257027" algn="ctr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dirty="0">
                <a:latin typeface="Arial" pitchFamily="34" charset="0"/>
                <a:cs typeface="Arial" pitchFamily="34" charset="0"/>
              </a:rPr>
              <a:t>초록색은 </a:t>
            </a:r>
            <a:r>
              <a:rPr lang="ko-KR" altLang="en-US" dirty="0" err="1">
                <a:latin typeface="Arial" pitchFamily="34" charset="0"/>
                <a:cs typeface="Arial" pitchFamily="34" charset="0"/>
              </a:rPr>
              <a:t>우리눈에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 가장 편안함을 주는 색상입니다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긍정적인 이미지로는 안전을 뜻합니다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57027" indent="-257027" algn="ctr">
              <a:buClr>
                <a:schemeClr val="tx1"/>
              </a:buClr>
              <a:buFont typeface="Arial"/>
              <a:buChar char="•"/>
              <a:defRPr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57027" indent="-257027" algn="ctr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dirty="0">
                <a:latin typeface="Arial" pitchFamily="34" charset="0"/>
                <a:cs typeface="Arial" pitchFamily="34" charset="0"/>
              </a:rPr>
              <a:t>초록색계열을 많이 사용하였습니다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진한 초록색보다는 회복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치유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성장 등을 상징하기 위해 버튼 색깔은 진하지 않은 밝은 색깔의 초록색을 사용하였습니다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57027" indent="-257027" algn="ctr">
              <a:buClr>
                <a:schemeClr val="tx1"/>
              </a:buClr>
              <a:buFont typeface="Arial"/>
              <a:buChar char="•"/>
              <a:defRPr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57027" indent="-257027" algn="ctr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dirty="0">
                <a:latin typeface="Arial" pitchFamily="34" charset="0"/>
                <a:cs typeface="Arial" pitchFamily="34" charset="0"/>
              </a:rPr>
              <a:t>및 배경을 흰색으로 두기에는 너무 밋밋해서 및 배경은 귀여운 당근캐릭터를 삽입해서 재미있게 연출했습니다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57027" indent="-257027" algn="ctr">
              <a:buClr>
                <a:schemeClr val="tx1"/>
              </a:buClr>
              <a:buFont typeface="Arial"/>
              <a:buChar char="•"/>
              <a:defRPr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57027" indent="-257027" algn="ctr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dirty="0">
                <a:latin typeface="Arial" pitchFamily="34" charset="0"/>
                <a:cs typeface="Arial" pitchFamily="34" charset="0"/>
              </a:rPr>
              <a:t>컬러 정보 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algn="ctr">
              <a:buClr>
                <a:schemeClr val="tx1"/>
              </a:buClr>
              <a:defRPr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5bd68f  R: 91 G : 214 B : 143</a:t>
            </a:r>
          </a:p>
        </p:txBody>
      </p:sp>
      <p:grpSp>
        <p:nvGrpSpPr>
          <p:cNvPr id="156" name="Status Bar">
            <a:extLst>
              <a:ext uri="{FF2B5EF4-FFF2-40B4-BE49-F238E27FC236}">
                <a16:creationId xmlns:a16="http://schemas.microsoft.com/office/drawing/2014/main" id="{28426F99-EA92-4FFB-9528-4FD10975214D}"/>
              </a:ext>
            </a:extLst>
          </p:cNvPr>
          <p:cNvGrpSpPr>
            <a:grpSpLocks noChangeAspect="1"/>
          </p:cNvGrpSpPr>
          <p:nvPr/>
        </p:nvGrpSpPr>
        <p:grpSpPr>
          <a:xfrm>
            <a:off x="721119" y="1541070"/>
            <a:ext cx="2286000" cy="96943"/>
            <a:chOff x="4826000" y="1124744"/>
            <a:chExt cx="2286000" cy="142875"/>
          </a:xfrm>
        </p:grpSpPr>
        <p:sp>
          <p:nvSpPr>
            <p:cNvPr id="215" name="Status Bar Background">
              <a:extLst>
                <a:ext uri="{FF2B5EF4-FFF2-40B4-BE49-F238E27FC236}">
                  <a16:creationId xmlns:a16="http://schemas.microsoft.com/office/drawing/2014/main" id="{349E3D42-AB26-43DD-8E72-40886B103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6000" y="1124744"/>
              <a:ext cx="2286000" cy="1428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8:08 AM</a:t>
              </a:r>
            </a:p>
          </p:txBody>
        </p:sp>
        <p:sp>
          <p:nvSpPr>
            <p:cNvPr id="216" name="WLAN Strength">
              <a:extLst>
                <a:ext uri="{FF2B5EF4-FFF2-40B4-BE49-F238E27FC236}">
                  <a16:creationId xmlns:a16="http://schemas.microsoft.com/office/drawing/2014/main" id="{D36F224B-2823-47EB-9D04-566520C3B71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457825" y="1163637"/>
              <a:ext cx="85725" cy="65088"/>
            </a:xfrm>
            <a:custGeom>
              <a:avLst/>
              <a:gdLst>
                <a:gd name="T0" fmla="*/ 56 w 112"/>
                <a:gd name="T1" fmla="*/ 0 h 85"/>
                <a:gd name="T2" fmla="*/ 0 w 112"/>
                <a:gd name="T3" fmla="*/ 22 h 85"/>
                <a:gd name="T4" fmla="*/ 8 w 112"/>
                <a:gd name="T5" fmla="*/ 32 h 85"/>
                <a:gd name="T6" fmla="*/ 56 w 112"/>
                <a:gd name="T7" fmla="*/ 14 h 85"/>
                <a:gd name="T8" fmla="*/ 103 w 112"/>
                <a:gd name="T9" fmla="*/ 32 h 85"/>
                <a:gd name="T10" fmla="*/ 112 w 112"/>
                <a:gd name="T11" fmla="*/ 22 h 85"/>
                <a:gd name="T12" fmla="*/ 56 w 112"/>
                <a:gd name="T13" fmla="*/ 0 h 85"/>
                <a:gd name="T14" fmla="*/ 56 w 112"/>
                <a:gd name="T15" fmla="*/ 28 h 85"/>
                <a:gd name="T16" fmla="*/ 18 w 112"/>
                <a:gd name="T17" fmla="*/ 43 h 85"/>
                <a:gd name="T18" fmla="*/ 27 w 112"/>
                <a:gd name="T19" fmla="*/ 53 h 85"/>
                <a:gd name="T20" fmla="*/ 56 w 112"/>
                <a:gd name="T21" fmla="*/ 43 h 85"/>
                <a:gd name="T22" fmla="*/ 84 w 112"/>
                <a:gd name="T23" fmla="*/ 53 h 85"/>
                <a:gd name="T24" fmla="*/ 94 w 112"/>
                <a:gd name="T25" fmla="*/ 43 h 85"/>
                <a:gd name="T26" fmla="*/ 56 w 112"/>
                <a:gd name="T27" fmla="*/ 28 h 85"/>
                <a:gd name="T28" fmla="*/ 56 w 112"/>
                <a:gd name="T29" fmla="*/ 56 h 85"/>
                <a:gd name="T30" fmla="*/ 37 w 112"/>
                <a:gd name="T31" fmla="*/ 64 h 85"/>
                <a:gd name="T32" fmla="*/ 56 w 112"/>
                <a:gd name="T33" fmla="*/ 85 h 85"/>
                <a:gd name="T34" fmla="*/ 75 w 112"/>
                <a:gd name="T35" fmla="*/ 64 h 85"/>
                <a:gd name="T36" fmla="*/ 56 w 112"/>
                <a:gd name="T37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85">
                  <a:moveTo>
                    <a:pt x="56" y="0"/>
                  </a:moveTo>
                  <a:cubicBezTo>
                    <a:pt x="34" y="0"/>
                    <a:pt x="15" y="9"/>
                    <a:pt x="0" y="22"/>
                  </a:cubicBezTo>
                  <a:lnTo>
                    <a:pt x="8" y="32"/>
                  </a:lnTo>
                  <a:cubicBezTo>
                    <a:pt x="21" y="21"/>
                    <a:pt x="38" y="14"/>
                    <a:pt x="56" y="14"/>
                  </a:cubicBezTo>
                  <a:cubicBezTo>
                    <a:pt x="74" y="14"/>
                    <a:pt x="91" y="21"/>
                    <a:pt x="103" y="32"/>
                  </a:cubicBezTo>
                  <a:lnTo>
                    <a:pt x="112" y="22"/>
                  </a:lnTo>
                  <a:cubicBezTo>
                    <a:pt x="97" y="9"/>
                    <a:pt x="77" y="0"/>
                    <a:pt x="56" y="0"/>
                  </a:cubicBezTo>
                  <a:close/>
                  <a:moveTo>
                    <a:pt x="56" y="28"/>
                  </a:moveTo>
                  <a:cubicBezTo>
                    <a:pt x="41" y="28"/>
                    <a:pt x="28" y="34"/>
                    <a:pt x="18" y="43"/>
                  </a:cubicBezTo>
                  <a:lnTo>
                    <a:pt x="27" y="53"/>
                  </a:lnTo>
                  <a:cubicBezTo>
                    <a:pt x="35" y="47"/>
                    <a:pt x="45" y="43"/>
                    <a:pt x="56" y="43"/>
                  </a:cubicBezTo>
                  <a:cubicBezTo>
                    <a:pt x="67" y="43"/>
                    <a:pt x="77" y="47"/>
                    <a:pt x="84" y="53"/>
                  </a:cubicBezTo>
                  <a:lnTo>
                    <a:pt x="94" y="43"/>
                  </a:lnTo>
                  <a:cubicBezTo>
                    <a:pt x="84" y="34"/>
                    <a:pt x="70" y="28"/>
                    <a:pt x="56" y="28"/>
                  </a:cubicBezTo>
                  <a:close/>
                  <a:moveTo>
                    <a:pt x="56" y="56"/>
                  </a:moveTo>
                  <a:cubicBezTo>
                    <a:pt x="49" y="56"/>
                    <a:pt x="42" y="59"/>
                    <a:pt x="37" y="64"/>
                  </a:cubicBezTo>
                  <a:lnTo>
                    <a:pt x="56" y="85"/>
                  </a:lnTo>
                  <a:lnTo>
                    <a:pt x="75" y="64"/>
                  </a:lnTo>
                  <a:cubicBezTo>
                    <a:pt x="70" y="59"/>
                    <a:pt x="63" y="56"/>
                    <a:pt x="5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7" name="Battery">
              <a:extLst>
                <a:ext uri="{FF2B5EF4-FFF2-40B4-BE49-F238E27FC236}">
                  <a16:creationId xmlns:a16="http://schemas.microsoft.com/office/drawing/2014/main" id="{19E3C94C-577F-4AAC-A4F8-673ED417F03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897688" y="1162050"/>
              <a:ext cx="174625" cy="68263"/>
            </a:xfrm>
            <a:custGeom>
              <a:avLst/>
              <a:gdLst>
                <a:gd name="T0" fmla="*/ 14 w 229"/>
                <a:gd name="T1" fmla="*/ 0 h 89"/>
                <a:gd name="T2" fmla="*/ 0 w 229"/>
                <a:gd name="T3" fmla="*/ 14 h 89"/>
                <a:gd name="T4" fmla="*/ 0 w 229"/>
                <a:gd name="T5" fmla="*/ 75 h 89"/>
                <a:gd name="T6" fmla="*/ 14 w 229"/>
                <a:gd name="T7" fmla="*/ 89 h 89"/>
                <a:gd name="T8" fmla="*/ 197 w 229"/>
                <a:gd name="T9" fmla="*/ 89 h 89"/>
                <a:gd name="T10" fmla="*/ 211 w 229"/>
                <a:gd name="T11" fmla="*/ 75 h 89"/>
                <a:gd name="T12" fmla="*/ 211 w 229"/>
                <a:gd name="T13" fmla="*/ 14 h 89"/>
                <a:gd name="T14" fmla="*/ 197 w 229"/>
                <a:gd name="T15" fmla="*/ 0 h 89"/>
                <a:gd name="T16" fmla="*/ 14 w 229"/>
                <a:gd name="T17" fmla="*/ 0 h 89"/>
                <a:gd name="T18" fmla="*/ 14 w 229"/>
                <a:gd name="T19" fmla="*/ 4 h 89"/>
                <a:gd name="T20" fmla="*/ 197 w 229"/>
                <a:gd name="T21" fmla="*/ 4 h 89"/>
                <a:gd name="T22" fmla="*/ 206 w 229"/>
                <a:gd name="T23" fmla="*/ 14 h 89"/>
                <a:gd name="T24" fmla="*/ 206 w 229"/>
                <a:gd name="T25" fmla="*/ 75 h 89"/>
                <a:gd name="T26" fmla="*/ 197 w 229"/>
                <a:gd name="T27" fmla="*/ 84 h 89"/>
                <a:gd name="T28" fmla="*/ 14 w 229"/>
                <a:gd name="T29" fmla="*/ 84 h 89"/>
                <a:gd name="T30" fmla="*/ 4 w 229"/>
                <a:gd name="T31" fmla="*/ 75 h 89"/>
                <a:gd name="T32" fmla="*/ 4 w 229"/>
                <a:gd name="T33" fmla="*/ 14 h 89"/>
                <a:gd name="T34" fmla="*/ 14 w 229"/>
                <a:gd name="T35" fmla="*/ 4 h 89"/>
                <a:gd name="T36" fmla="*/ 19 w 229"/>
                <a:gd name="T37" fmla="*/ 9 h 89"/>
                <a:gd name="T38" fmla="*/ 9 w 229"/>
                <a:gd name="T39" fmla="*/ 18 h 89"/>
                <a:gd name="T40" fmla="*/ 9 w 229"/>
                <a:gd name="T41" fmla="*/ 70 h 89"/>
                <a:gd name="T42" fmla="*/ 19 w 229"/>
                <a:gd name="T43" fmla="*/ 79 h 89"/>
                <a:gd name="T44" fmla="*/ 192 w 229"/>
                <a:gd name="T45" fmla="*/ 79 h 89"/>
                <a:gd name="T46" fmla="*/ 201 w 229"/>
                <a:gd name="T47" fmla="*/ 70 h 89"/>
                <a:gd name="T48" fmla="*/ 201 w 229"/>
                <a:gd name="T49" fmla="*/ 18 h 89"/>
                <a:gd name="T50" fmla="*/ 192 w 229"/>
                <a:gd name="T51" fmla="*/ 9 h 89"/>
                <a:gd name="T52" fmla="*/ 19 w 229"/>
                <a:gd name="T53" fmla="*/ 9 h 89"/>
                <a:gd name="T54" fmla="*/ 215 w 229"/>
                <a:gd name="T55" fmla="*/ 28 h 89"/>
                <a:gd name="T56" fmla="*/ 215 w 229"/>
                <a:gd name="T57" fmla="*/ 61 h 89"/>
                <a:gd name="T58" fmla="*/ 229 w 229"/>
                <a:gd name="T59" fmla="*/ 44 h 89"/>
                <a:gd name="T60" fmla="*/ 215 w 229"/>
                <a:gd name="T61" fmla="*/ 2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89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lnTo>
                    <a:pt x="0" y="75"/>
                  </a:lnTo>
                  <a:cubicBezTo>
                    <a:pt x="0" y="82"/>
                    <a:pt x="6" y="89"/>
                    <a:pt x="14" y="89"/>
                  </a:cubicBezTo>
                  <a:lnTo>
                    <a:pt x="197" y="89"/>
                  </a:lnTo>
                  <a:cubicBezTo>
                    <a:pt x="204" y="89"/>
                    <a:pt x="211" y="82"/>
                    <a:pt x="211" y="75"/>
                  </a:cubicBezTo>
                  <a:lnTo>
                    <a:pt x="211" y="14"/>
                  </a:lnTo>
                  <a:cubicBezTo>
                    <a:pt x="211" y="6"/>
                    <a:pt x="204" y="0"/>
                    <a:pt x="197" y="0"/>
                  </a:cubicBezTo>
                  <a:lnTo>
                    <a:pt x="14" y="0"/>
                  </a:lnTo>
                  <a:close/>
                  <a:moveTo>
                    <a:pt x="14" y="4"/>
                  </a:moveTo>
                  <a:lnTo>
                    <a:pt x="197" y="4"/>
                  </a:lnTo>
                  <a:cubicBezTo>
                    <a:pt x="202" y="4"/>
                    <a:pt x="206" y="8"/>
                    <a:pt x="206" y="14"/>
                  </a:cubicBezTo>
                  <a:lnTo>
                    <a:pt x="206" y="75"/>
                  </a:lnTo>
                  <a:cubicBezTo>
                    <a:pt x="206" y="80"/>
                    <a:pt x="202" y="84"/>
                    <a:pt x="197" y="84"/>
                  </a:cubicBezTo>
                  <a:lnTo>
                    <a:pt x="14" y="84"/>
                  </a:lnTo>
                  <a:cubicBezTo>
                    <a:pt x="9" y="84"/>
                    <a:pt x="4" y="80"/>
                    <a:pt x="4" y="75"/>
                  </a:cubicBezTo>
                  <a:lnTo>
                    <a:pt x="4" y="14"/>
                  </a:lnTo>
                  <a:cubicBezTo>
                    <a:pt x="4" y="8"/>
                    <a:pt x="9" y="4"/>
                    <a:pt x="14" y="4"/>
                  </a:cubicBezTo>
                  <a:close/>
                  <a:moveTo>
                    <a:pt x="19" y="9"/>
                  </a:moveTo>
                  <a:cubicBezTo>
                    <a:pt x="13" y="9"/>
                    <a:pt x="9" y="13"/>
                    <a:pt x="9" y="18"/>
                  </a:cubicBezTo>
                  <a:lnTo>
                    <a:pt x="9" y="70"/>
                  </a:lnTo>
                  <a:cubicBezTo>
                    <a:pt x="9" y="75"/>
                    <a:pt x="13" y="79"/>
                    <a:pt x="19" y="79"/>
                  </a:cubicBezTo>
                  <a:lnTo>
                    <a:pt x="192" y="79"/>
                  </a:lnTo>
                  <a:cubicBezTo>
                    <a:pt x="197" y="79"/>
                    <a:pt x="201" y="75"/>
                    <a:pt x="201" y="70"/>
                  </a:cubicBezTo>
                  <a:lnTo>
                    <a:pt x="201" y="18"/>
                  </a:lnTo>
                  <a:cubicBezTo>
                    <a:pt x="201" y="13"/>
                    <a:pt x="197" y="9"/>
                    <a:pt x="192" y="9"/>
                  </a:cubicBezTo>
                  <a:lnTo>
                    <a:pt x="19" y="9"/>
                  </a:lnTo>
                  <a:close/>
                  <a:moveTo>
                    <a:pt x="215" y="28"/>
                  </a:moveTo>
                  <a:lnTo>
                    <a:pt x="215" y="61"/>
                  </a:lnTo>
                  <a:cubicBezTo>
                    <a:pt x="224" y="61"/>
                    <a:pt x="229" y="53"/>
                    <a:pt x="229" y="44"/>
                  </a:cubicBezTo>
                  <a:cubicBezTo>
                    <a:pt x="229" y="35"/>
                    <a:pt x="224" y="28"/>
                    <a:pt x="21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8" name="Signal Strength">
              <a:extLst>
                <a:ext uri="{FF2B5EF4-FFF2-40B4-BE49-F238E27FC236}">
                  <a16:creationId xmlns:a16="http://schemas.microsoft.com/office/drawing/2014/main" id="{3372A08A-047D-4925-8146-3C35E223E64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72038" y="1176337"/>
              <a:ext cx="239713" cy="39688"/>
            </a:xfrm>
            <a:custGeom>
              <a:avLst/>
              <a:gdLst>
                <a:gd name="T0" fmla="*/ 26 w 314"/>
                <a:gd name="T1" fmla="*/ 0 h 52"/>
                <a:gd name="T2" fmla="*/ 0 w 314"/>
                <a:gd name="T3" fmla="*/ 26 h 52"/>
                <a:gd name="T4" fmla="*/ 26 w 314"/>
                <a:gd name="T5" fmla="*/ 52 h 52"/>
                <a:gd name="T6" fmla="*/ 52 w 314"/>
                <a:gd name="T7" fmla="*/ 26 h 52"/>
                <a:gd name="T8" fmla="*/ 26 w 314"/>
                <a:gd name="T9" fmla="*/ 0 h 52"/>
                <a:gd name="T10" fmla="*/ 91 w 314"/>
                <a:gd name="T11" fmla="*/ 0 h 52"/>
                <a:gd name="T12" fmla="*/ 66 w 314"/>
                <a:gd name="T13" fmla="*/ 26 h 52"/>
                <a:gd name="T14" fmla="*/ 91 w 314"/>
                <a:gd name="T15" fmla="*/ 52 h 52"/>
                <a:gd name="T16" fmla="*/ 117 w 314"/>
                <a:gd name="T17" fmla="*/ 26 h 52"/>
                <a:gd name="T18" fmla="*/ 91 w 314"/>
                <a:gd name="T19" fmla="*/ 0 h 52"/>
                <a:gd name="T20" fmla="*/ 157 w 314"/>
                <a:gd name="T21" fmla="*/ 0 h 52"/>
                <a:gd name="T22" fmla="*/ 131 w 314"/>
                <a:gd name="T23" fmla="*/ 26 h 52"/>
                <a:gd name="T24" fmla="*/ 157 w 314"/>
                <a:gd name="T25" fmla="*/ 52 h 52"/>
                <a:gd name="T26" fmla="*/ 183 w 314"/>
                <a:gd name="T27" fmla="*/ 26 h 52"/>
                <a:gd name="T28" fmla="*/ 157 w 314"/>
                <a:gd name="T29" fmla="*/ 0 h 52"/>
                <a:gd name="T30" fmla="*/ 223 w 314"/>
                <a:gd name="T31" fmla="*/ 0 h 52"/>
                <a:gd name="T32" fmla="*/ 197 w 314"/>
                <a:gd name="T33" fmla="*/ 26 h 52"/>
                <a:gd name="T34" fmla="*/ 223 w 314"/>
                <a:gd name="T35" fmla="*/ 52 h 52"/>
                <a:gd name="T36" fmla="*/ 248 w 314"/>
                <a:gd name="T37" fmla="*/ 26 h 52"/>
                <a:gd name="T38" fmla="*/ 223 w 314"/>
                <a:gd name="T39" fmla="*/ 0 h 52"/>
                <a:gd name="T40" fmla="*/ 288 w 314"/>
                <a:gd name="T41" fmla="*/ 0 h 52"/>
                <a:gd name="T42" fmla="*/ 262 w 314"/>
                <a:gd name="T43" fmla="*/ 26 h 52"/>
                <a:gd name="T44" fmla="*/ 288 w 314"/>
                <a:gd name="T45" fmla="*/ 52 h 52"/>
                <a:gd name="T46" fmla="*/ 314 w 314"/>
                <a:gd name="T47" fmla="*/ 26 h 52"/>
                <a:gd name="T48" fmla="*/ 288 w 314"/>
                <a:gd name="T49" fmla="*/ 0 h 52"/>
                <a:gd name="T50" fmla="*/ 288 w 314"/>
                <a:gd name="T51" fmla="*/ 3 h 52"/>
                <a:gd name="T52" fmla="*/ 312 w 314"/>
                <a:gd name="T53" fmla="*/ 26 h 52"/>
                <a:gd name="T54" fmla="*/ 288 w 314"/>
                <a:gd name="T55" fmla="*/ 50 h 52"/>
                <a:gd name="T56" fmla="*/ 265 w 314"/>
                <a:gd name="T57" fmla="*/ 26 h 52"/>
                <a:gd name="T58" fmla="*/ 288 w 314"/>
                <a:gd name="T5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91" y="0"/>
                  </a:moveTo>
                  <a:cubicBezTo>
                    <a:pt x="77" y="0"/>
                    <a:pt x="66" y="12"/>
                    <a:pt x="66" y="26"/>
                  </a:cubicBezTo>
                  <a:cubicBezTo>
                    <a:pt x="66" y="40"/>
                    <a:pt x="77" y="52"/>
                    <a:pt x="91" y="52"/>
                  </a:cubicBezTo>
                  <a:cubicBezTo>
                    <a:pt x="106" y="52"/>
                    <a:pt x="117" y="40"/>
                    <a:pt x="117" y="26"/>
                  </a:cubicBezTo>
                  <a:cubicBezTo>
                    <a:pt x="117" y="12"/>
                    <a:pt x="106" y="0"/>
                    <a:pt x="91" y="0"/>
                  </a:cubicBezTo>
                  <a:close/>
                  <a:moveTo>
                    <a:pt x="157" y="0"/>
                  </a:moveTo>
                  <a:cubicBezTo>
                    <a:pt x="143" y="0"/>
                    <a:pt x="131" y="12"/>
                    <a:pt x="131" y="26"/>
                  </a:cubicBezTo>
                  <a:cubicBezTo>
                    <a:pt x="131" y="40"/>
                    <a:pt x="143" y="52"/>
                    <a:pt x="157" y="52"/>
                  </a:cubicBezTo>
                  <a:cubicBezTo>
                    <a:pt x="171" y="52"/>
                    <a:pt x="183" y="40"/>
                    <a:pt x="183" y="26"/>
                  </a:cubicBezTo>
                  <a:cubicBezTo>
                    <a:pt x="183" y="12"/>
                    <a:pt x="171" y="0"/>
                    <a:pt x="157" y="0"/>
                  </a:cubicBezTo>
                  <a:close/>
                  <a:moveTo>
                    <a:pt x="223" y="0"/>
                  </a:moveTo>
                  <a:cubicBezTo>
                    <a:pt x="208" y="0"/>
                    <a:pt x="197" y="12"/>
                    <a:pt x="197" y="26"/>
                  </a:cubicBezTo>
                  <a:cubicBezTo>
                    <a:pt x="197" y="40"/>
                    <a:pt x="208" y="52"/>
                    <a:pt x="223" y="52"/>
                  </a:cubicBezTo>
                  <a:cubicBezTo>
                    <a:pt x="237" y="52"/>
                    <a:pt x="248" y="40"/>
                    <a:pt x="248" y="26"/>
                  </a:cubicBezTo>
                  <a:cubicBezTo>
                    <a:pt x="248" y="12"/>
                    <a:pt x="237" y="0"/>
                    <a:pt x="223" y="0"/>
                  </a:cubicBezTo>
                  <a:close/>
                  <a:moveTo>
                    <a:pt x="288" y="0"/>
                  </a:moveTo>
                  <a:cubicBezTo>
                    <a:pt x="274" y="0"/>
                    <a:pt x="262" y="12"/>
                    <a:pt x="262" y="26"/>
                  </a:cubicBezTo>
                  <a:cubicBezTo>
                    <a:pt x="262" y="40"/>
                    <a:pt x="274" y="52"/>
                    <a:pt x="288" y="52"/>
                  </a:cubicBezTo>
                  <a:cubicBezTo>
                    <a:pt x="302" y="52"/>
                    <a:pt x="314" y="40"/>
                    <a:pt x="314" y="26"/>
                  </a:cubicBezTo>
                  <a:cubicBezTo>
                    <a:pt x="314" y="12"/>
                    <a:pt x="302" y="0"/>
                    <a:pt x="288" y="0"/>
                  </a:cubicBezTo>
                  <a:close/>
                  <a:moveTo>
                    <a:pt x="288" y="3"/>
                  </a:moveTo>
                  <a:cubicBezTo>
                    <a:pt x="301" y="3"/>
                    <a:pt x="312" y="13"/>
                    <a:pt x="312" y="26"/>
                  </a:cubicBezTo>
                  <a:cubicBezTo>
                    <a:pt x="312" y="39"/>
                    <a:pt x="301" y="50"/>
                    <a:pt x="288" y="50"/>
                  </a:cubicBezTo>
                  <a:cubicBezTo>
                    <a:pt x="275" y="50"/>
                    <a:pt x="265" y="39"/>
                    <a:pt x="265" y="26"/>
                  </a:cubicBezTo>
                  <a:cubicBezTo>
                    <a:pt x="265" y="13"/>
                    <a:pt x="275" y="3"/>
                    <a:pt x="28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9" name="Carrier Label">
              <a:extLst>
                <a:ext uri="{FF2B5EF4-FFF2-40B4-BE49-F238E27FC236}">
                  <a16:creationId xmlns:a16="http://schemas.microsoft.com/office/drawing/2014/main" id="{DA6A7D21-ADB2-4147-A4AA-8E55B6FEFA9A}"/>
                </a:ext>
              </a:extLst>
            </p:cNvPr>
            <p:cNvSpPr txBox="1"/>
            <p:nvPr/>
          </p:nvSpPr>
          <p:spPr>
            <a:xfrm>
              <a:off x="5143502" y="1142320"/>
              <a:ext cx="261290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Carrier</a:t>
              </a:r>
            </a:p>
          </p:txBody>
        </p:sp>
        <p:sp>
          <p:nvSpPr>
            <p:cNvPr id="220" name="Battery Label">
              <a:extLst>
                <a:ext uri="{FF2B5EF4-FFF2-40B4-BE49-F238E27FC236}">
                  <a16:creationId xmlns:a16="http://schemas.microsoft.com/office/drawing/2014/main" id="{01575569-6378-496C-B44C-9199544E54BC}"/>
                </a:ext>
              </a:extLst>
            </p:cNvPr>
            <p:cNvSpPr txBox="1"/>
            <p:nvPr/>
          </p:nvSpPr>
          <p:spPr>
            <a:xfrm>
              <a:off x="6647189" y="1142320"/>
              <a:ext cx="21800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100%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A7D0650-A125-4127-80B6-8D715E76E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4155926"/>
            <a:ext cx="228620" cy="2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73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</a:t>
            </a:r>
            <a:r>
              <a:rPr lang="ko-KR" altLang="en-US" dirty="0"/>
              <a:t> 프로토 타이핑 시연</a:t>
            </a:r>
            <a:r>
              <a:rPr lang="en-US" altLang="ko-KR" dirty="0"/>
              <a:t> (IPHONE)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EAC47-326F-44EC-B4B8-16A6A7C08DE5}"/>
              </a:ext>
            </a:extLst>
          </p:cNvPr>
          <p:cNvSpPr txBox="1"/>
          <p:nvPr/>
        </p:nvSpPr>
        <p:spPr>
          <a:xfrm>
            <a:off x="1475656" y="249974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영상 제목 </a:t>
            </a:r>
            <a:r>
              <a:rPr lang="en-US" altLang="ko-KR" dirty="0"/>
              <a:t>: UIUX</a:t>
            </a:r>
            <a:r>
              <a:rPr lang="ko-KR" altLang="en-US" dirty="0"/>
              <a:t>프로토타이핑 </a:t>
            </a:r>
            <a:r>
              <a:rPr lang="ko-KR" altLang="en-US"/>
              <a:t>시연영상 </a:t>
            </a:r>
            <a:r>
              <a:rPr lang="en-US" altLang="ko-KR"/>
              <a:t>20172048 </a:t>
            </a:r>
            <a:r>
              <a:rPr lang="ko-KR" altLang="en-US"/>
              <a:t>박주형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487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</a:t>
            </a:r>
            <a:r>
              <a:rPr lang="ko-KR" altLang="en-US" dirty="0"/>
              <a:t> 기대효과 및 사업화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71FE9-684E-4AFD-83AF-41F33579409F}"/>
              </a:ext>
            </a:extLst>
          </p:cNvPr>
          <p:cNvSpPr txBox="1"/>
          <p:nvPr/>
        </p:nvSpPr>
        <p:spPr>
          <a:xfrm>
            <a:off x="989602" y="2861118"/>
            <a:ext cx="71647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b="1" dirty="0"/>
              <a:t>사업화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dirty="0"/>
              <a:t>식자재나 음식</a:t>
            </a:r>
            <a:r>
              <a:rPr lang="en-US" altLang="ko-KR" sz="1200" dirty="0"/>
              <a:t>,</a:t>
            </a:r>
            <a:r>
              <a:rPr lang="ko-KR" altLang="en-US" sz="1200" dirty="0"/>
              <a:t>레시피를 제공받는 </a:t>
            </a:r>
            <a:r>
              <a:rPr lang="ko-KR" altLang="en-US" sz="1200" dirty="0" err="1"/>
              <a:t>회사들로부터</a:t>
            </a:r>
            <a:r>
              <a:rPr lang="ko-KR" altLang="en-US" sz="1200" dirty="0"/>
              <a:t> 광고나 링크를 받아서 수익을 </a:t>
            </a:r>
            <a:r>
              <a:rPr lang="ko-KR" altLang="en-US" sz="1200" dirty="0" err="1"/>
              <a:t>챙길수있다</a:t>
            </a:r>
            <a:r>
              <a:rPr lang="en-US" altLang="ko-KR" sz="1200" dirty="0"/>
              <a:t>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사용자가 많아질수록 광고나 링크를 보고 클릭하는 횟수가 많아져서 더 많은 수익을 </a:t>
            </a:r>
            <a:r>
              <a:rPr lang="ko-KR" altLang="en-US" sz="1200" dirty="0" err="1"/>
              <a:t>챙길수</a:t>
            </a:r>
            <a:r>
              <a:rPr lang="ko-KR" altLang="en-US" sz="1200" dirty="0"/>
              <a:t> 있다</a:t>
            </a:r>
            <a:r>
              <a:rPr lang="en-US" altLang="ko-KR" sz="1200" dirty="0"/>
              <a:t>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새로운음식이나</a:t>
            </a:r>
            <a:r>
              <a:rPr lang="ko-KR" altLang="en-US" sz="1200" dirty="0"/>
              <a:t> 레시피가 생겨서 후원을 </a:t>
            </a:r>
            <a:r>
              <a:rPr lang="ko-KR" altLang="en-US" sz="1200" dirty="0" err="1"/>
              <a:t>받을경우에도</a:t>
            </a:r>
            <a:r>
              <a:rPr lang="ko-KR" altLang="en-US" sz="1200" dirty="0"/>
              <a:t> 수익이 생길 수 있다</a:t>
            </a:r>
            <a:r>
              <a:rPr lang="en-US" altLang="ko-KR" sz="1200" dirty="0"/>
              <a:t>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사용자들이 </a:t>
            </a:r>
            <a:r>
              <a:rPr lang="ko-KR" altLang="en-US" sz="1200" dirty="0" err="1"/>
              <a:t>어플후기를</a:t>
            </a:r>
            <a:r>
              <a:rPr lang="ko-KR" altLang="en-US" sz="1200" dirty="0"/>
              <a:t> 작성해줌으로써 점차 많은 어플을 통해 식습관을 개선한 사용자들이 </a:t>
            </a:r>
            <a:r>
              <a:rPr lang="ko-KR" altLang="en-US" sz="1200" dirty="0" err="1"/>
              <a:t>생길수있고</a:t>
            </a:r>
            <a:r>
              <a:rPr lang="en-US" altLang="ko-KR" sz="1200" dirty="0"/>
              <a:t>, </a:t>
            </a:r>
            <a:r>
              <a:rPr lang="ko-KR" altLang="en-US" sz="1200" dirty="0"/>
              <a:t>조금씩 발전해서 대표적인 </a:t>
            </a:r>
            <a:r>
              <a:rPr lang="ko-KR" altLang="en-US" sz="1200" dirty="0" err="1"/>
              <a:t>건강식사어플로</a:t>
            </a:r>
            <a:r>
              <a:rPr lang="ko-KR" altLang="en-US" sz="1200" dirty="0"/>
              <a:t> 자리매김 할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FD0403C-FE83-472B-9085-57E406AA999F}"/>
              </a:ext>
            </a:extLst>
          </p:cNvPr>
          <p:cNvSpPr/>
          <p:nvPr/>
        </p:nvSpPr>
        <p:spPr>
          <a:xfrm>
            <a:off x="989602" y="976713"/>
            <a:ext cx="7164796" cy="1957908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68D7F-57B8-4E38-9969-FF6270A3D53D}"/>
              </a:ext>
            </a:extLst>
          </p:cNvPr>
          <p:cNvSpPr txBox="1"/>
          <p:nvPr/>
        </p:nvSpPr>
        <p:spPr>
          <a:xfrm>
            <a:off x="989602" y="1059582"/>
            <a:ext cx="7164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기대효과</a:t>
            </a:r>
            <a:endParaRPr lang="en-US" altLang="ko-KR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본래 잘 </a:t>
            </a:r>
            <a:r>
              <a:rPr lang="ko-KR" altLang="en-US" sz="1200" dirty="0" err="1"/>
              <a:t>알지못하는</a:t>
            </a:r>
            <a:r>
              <a:rPr lang="ko-KR" altLang="en-US" sz="1200" dirty="0"/>
              <a:t> 식습관으로 인해 건강이 </a:t>
            </a:r>
            <a:r>
              <a:rPr lang="ko-KR" altLang="en-US" sz="1200" dirty="0" err="1"/>
              <a:t>안좋아</a:t>
            </a:r>
            <a:r>
              <a:rPr lang="ko-KR" altLang="en-US" sz="1200" dirty="0"/>
              <a:t> 지고있었다면 이 어플을 통해 알맞은 식습관</a:t>
            </a:r>
            <a:r>
              <a:rPr lang="en-US" altLang="ko-KR" sz="1200" dirty="0"/>
              <a:t>, </a:t>
            </a:r>
            <a:r>
              <a:rPr lang="ko-KR" altLang="en-US" sz="1200"/>
              <a:t>추천음식을 통해서 </a:t>
            </a:r>
            <a:r>
              <a:rPr lang="ko-KR" altLang="en-US" sz="1200" dirty="0"/>
              <a:t>건강을 되찾기 위한 발판이 </a:t>
            </a:r>
            <a:r>
              <a:rPr lang="ko-KR" altLang="en-US" sz="1200" dirty="0" err="1"/>
              <a:t>될수있다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섭취한 음식을 그래프를 통해 얼마나 섭취를 했는지 </a:t>
            </a:r>
            <a:r>
              <a:rPr lang="ko-KR" altLang="en-US" sz="1200" dirty="0" err="1"/>
              <a:t>분석가능하다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본인이 설정한 식사시간에 알람을 설정해서 원하는 시간대에 </a:t>
            </a:r>
            <a:r>
              <a:rPr lang="ko-KR" altLang="en-US" sz="1200" dirty="0" err="1"/>
              <a:t>식사가능하다</a:t>
            </a:r>
            <a:r>
              <a:rPr lang="en-US" altLang="ko-KR" sz="1200" dirty="0"/>
              <a:t>.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736722F-428E-4B7A-BA93-376114844CD4}"/>
              </a:ext>
            </a:extLst>
          </p:cNvPr>
          <p:cNvSpPr/>
          <p:nvPr/>
        </p:nvSpPr>
        <p:spPr>
          <a:xfrm>
            <a:off x="989602" y="3026868"/>
            <a:ext cx="7164796" cy="1957908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992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382996" y="143812"/>
            <a:ext cx="1584176" cy="41151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7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923681"/>
            <a:ext cx="9144000" cy="1337740"/>
          </a:xfrm>
          <a:prstGeom prst="rect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221171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감사합니다</a:t>
            </a:r>
            <a:r>
              <a:rPr lang="en-US" altLang="ko-KR" sz="32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810894"/>
            <a:ext cx="9144000" cy="67064"/>
          </a:xfrm>
          <a:prstGeom prst="rect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0" y="3314691"/>
            <a:ext cx="9144000" cy="67064"/>
          </a:xfrm>
          <a:prstGeom prst="rect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848" y="205834"/>
            <a:ext cx="1162472" cy="28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93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3794E6-002E-4EB2-B10B-CD48FB2CC40C}"/>
              </a:ext>
            </a:extLst>
          </p:cNvPr>
          <p:cNvSpPr txBox="1"/>
          <p:nvPr/>
        </p:nvSpPr>
        <p:spPr>
          <a:xfrm>
            <a:off x="835596" y="1131590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https://content.v.kakao.com/v/5a2f70756a8e5100016461a1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https://m.blog.naver.com/PostView.naver?isHttpsRedirect=true&amp;blogId=witchyoli&amp;logNo=220909871555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5C074-7745-46B9-852A-D65C0E3A6CE1}"/>
              </a:ext>
            </a:extLst>
          </p:cNvPr>
          <p:cNvSpPr txBox="1"/>
          <p:nvPr/>
        </p:nvSpPr>
        <p:spPr>
          <a:xfrm>
            <a:off x="827584" y="336557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http://biz.newdaily.co.kr/site/data/html/2018/07/26/2018072600252.html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B65FA-1CCA-40AB-A0B9-3E7D1689BC88}"/>
              </a:ext>
            </a:extLst>
          </p:cNvPr>
          <p:cNvSpPr txBox="1"/>
          <p:nvPr/>
        </p:nvSpPr>
        <p:spPr>
          <a:xfrm>
            <a:off x="-252536" y="429994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27" indent="-257027" algn="ctr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출처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: 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-apple-system"/>
                <a:hlinkClick r:id="rId4"/>
              </a:rPr>
              <a:t>대한급식신문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-apple-system"/>
                <a:hlinkClick r:id="rId4"/>
              </a:rPr>
              <a:t>(http://www.fsnews.co.kr)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99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기획의도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74B75D5-61C1-494D-A75B-AE43EF24F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93" y="1131895"/>
            <a:ext cx="8497887" cy="460375"/>
          </a:xfrm>
        </p:spPr>
        <p:txBody>
          <a:bodyPr/>
          <a:lstStyle/>
          <a:p>
            <a:pPr algn="ctr"/>
            <a:r>
              <a:rPr lang="ko-KR" altLang="en-US" b="1" dirty="0"/>
              <a:t>올바르지 못한 식습관으로 비만율이 점점 증가하고 있습니다</a:t>
            </a:r>
            <a:r>
              <a:rPr lang="en-US" altLang="ko-KR" b="1" dirty="0"/>
              <a:t>.</a:t>
            </a:r>
            <a:endParaRPr lang="en-US" b="1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87A09C4-3298-40D1-945F-1464AE5FA72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71603" y="3492277"/>
            <a:ext cx="7658204" cy="1642808"/>
          </a:xfrm>
        </p:spPr>
        <p:txBody>
          <a:bodyPr/>
          <a:lstStyle/>
          <a:p>
            <a:pPr marL="285736" indent="-285736" algn="ctr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보건복지부와 질병관리본부의 국민건강통계에 따르면 전체 한국 성인남녀 비만율은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34.8%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2005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31.3%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3.5%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포인트 증가했다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36" indent="-285736" algn="ctr">
              <a:buFont typeface="Arial" panose="020B0604020202020204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36" indent="-285736" algn="ctr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신체활동에 쏟는 시간은 적은 데 비해 햄버거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튀김 등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고열량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고지방 음식 섭취가 늘어나는 탓이다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과일이나 채소 섭취율도 떨어지고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C0CD60-17D2-44DF-A94F-8759DCDDD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488" y="1592270"/>
            <a:ext cx="5061495" cy="181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6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ko-KR" altLang="en-US" dirty="0"/>
              <a:t>기획의도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C3C1C54-23DD-4B6F-B438-84FB63A2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93" y="1013423"/>
            <a:ext cx="8497887" cy="460375"/>
          </a:xfrm>
        </p:spPr>
        <p:txBody>
          <a:bodyPr/>
          <a:lstStyle/>
          <a:p>
            <a:pPr algn="ctr"/>
            <a:r>
              <a:rPr lang="ko-KR" altLang="en-US" b="1" dirty="0"/>
              <a:t>비만으로 인한 사회경제적 </a:t>
            </a:r>
            <a:r>
              <a:rPr lang="ko-KR" altLang="en-US" b="1" dirty="0" err="1"/>
              <a:t>비용중</a:t>
            </a:r>
            <a:r>
              <a:rPr lang="ko-KR" altLang="en-US" b="1" dirty="0"/>
              <a:t> 절반이 </a:t>
            </a:r>
            <a:r>
              <a:rPr lang="en-US" altLang="ko-KR" b="1" dirty="0"/>
              <a:t>“</a:t>
            </a:r>
            <a:r>
              <a:rPr lang="ko-KR" altLang="en-US" b="1" dirty="0"/>
              <a:t>의료비</a:t>
            </a:r>
            <a:r>
              <a:rPr lang="en-US" altLang="ko-KR" b="1" dirty="0"/>
              <a:t>”</a:t>
            </a:r>
            <a:endParaRPr 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75987A-3E22-43F2-8670-06FCF9DE4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9693" y="1505428"/>
            <a:ext cx="5544616" cy="1652903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2D46F883-029B-422B-8007-5D348867E4A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043608" y="3308681"/>
            <a:ext cx="7251512" cy="1642808"/>
          </a:xfrm>
        </p:spPr>
        <p:txBody>
          <a:bodyPr/>
          <a:lstStyle/>
          <a:p>
            <a:pPr marL="285736" indent="-285736" algn="ctr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2018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년 국민건강보험 공단은 연구를 통해 한 해 동안 비만으로 인한 사회경제적 비용이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11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조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4679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억원을 상회한다고 밝혔다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36" indent="-285736" algn="ctr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itchFamily="34" charset="0"/>
                <a:cs typeface="Arial" pitchFamily="34" charset="0"/>
              </a:rPr>
              <a:t>연구 결과를 보면 비만으로 인한 전체 사회경제적 </a:t>
            </a:r>
            <a:r>
              <a:rPr lang="ko-KR" altLang="en-US" dirty="0" err="1">
                <a:latin typeface="Arial" pitchFamily="34" charset="0"/>
                <a:cs typeface="Arial" pitchFamily="34" charset="0"/>
              </a:rPr>
              <a:t>비용중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 의료비에 의한 손실규모가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51.3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프로로 가장 많은 비중을 차지했다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36" indent="-285736" algn="ctr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itchFamily="34" charset="0"/>
                <a:cs typeface="Arial" pitchFamily="34" charset="0"/>
              </a:rPr>
              <a:t>비만에 기인해 발생하는 사회경제적 비용에 대한 성별 비중을 살펴보면 남자에 의해 발생하는 비용은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56.6%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 여자에 의해 발생하는 비용은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43.4%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로 남자가 여자에 비해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1.3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배 손실이 크게 발생한다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36" indent="-285736" algn="ctr">
              <a:buFont typeface="Arial" panose="020B0604020202020204" pitchFamily="34" charset="0"/>
              <a:buChar char="•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12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ko-KR" altLang="en-US" dirty="0"/>
              <a:t>기획의도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C3C1C54-23DD-4B6F-B438-84FB63A2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93" y="1013423"/>
            <a:ext cx="8497887" cy="460375"/>
          </a:xfrm>
        </p:spPr>
        <p:txBody>
          <a:bodyPr/>
          <a:lstStyle/>
          <a:p>
            <a:pPr algn="ctr"/>
            <a:r>
              <a:rPr lang="ko-KR" altLang="en-US" b="1" dirty="0"/>
              <a:t>비만의 증가율을 낮추려면 식습관 개선이 필요하다</a:t>
            </a:r>
            <a:r>
              <a:rPr lang="en-US" altLang="ko-KR" b="1" dirty="0"/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1F96E8-761B-482A-A44D-94176B92A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9995" y="1473793"/>
            <a:ext cx="4248472" cy="1642808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09718243-D620-43DA-9937-660722634B70}"/>
              </a:ext>
            </a:extLst>
          </p:cNvPr>
          <p:cNvSpPr txBox="1">
            <a:spLocks/>
          </p:cNvSpPr>
          <p:nvPr/>
        </p:nvSpPr>
        <p:spPr>
          <a:xfrm>
            <a:off x="184364" y="3308681"/>
            <a:ext cx="8736203" cy="1642808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6" indent="-285736" algn="ctr">
              <a:buFont typeface="Arial" pitchFamily="34" charset="0"/>
              <a:buChar char="•"/>
            </a:pPr>
            <a:r>
              <a:rPr lang="ko-KR" altLang="en-US" dirty="0">
                <a:latin typeface="Arial" pitchFamily="34" charset="0"/>
                <a:cs typeface="Arial" pitchFamily="34" charset="0"/>
              </a:rPr>
              <a:t>대학 비만학회에 따르면 비만의 발생은 하나의 원인만으로 설명하기 어렵다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식습관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생활습관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연령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인종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유전적 </a:t>
            </a:r>
            <a:r>
              <a:rPr lang="ko-KR" altLang="en-US" dirty="0" err="1">
                <a:latin typeface="Arial" pitchFamily="34" charset="0"/>
                <a:cs typeface="Arial" pitchFamily="34" charset="0"/>
              </a:rPr>
              <a:t>요인등의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 다양한 위험요인이 복합적으로 관여하는 경우가 많다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하지만 과도한 음식섭취로 인한 칼로리 과잉과 상대적인 활동량 감소로 인한 에너지 소모량 감소가 </a:t>
            </a:r>
            <a:r>
              <a:rPr lang="ko-KR" altLang="en-US" dirty="0" err="1">
                <a:latin typeface="Arial" pitchFamily="34" charset="0"/>
                <a:cs typeface="Arial" pitchFamily="34" charset="0"/>
              </a:rPr>
              <a:t>주된원인이다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36" indent="-285736" algn="ctr">
              <a:buFont typeface="Arial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36" indent="-285736" algn="ctr">
              <a:buFont typeface="Arial" pitchFamily="34" charset="0"/>
              <a:buChar char="•"/>
            </a:pPr>
            <a:r>
              <a:rPr lang="ko-KR" altLang="en-US" dirty="0" err="1">
                <a:latin typeface="Arial" pitchFamily="34" charset="0"/>
                <a:cs typeface="Arial" pitchFamily="34" charset="0"/>
              </a:rPr>
              <a:t>비만으로인한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 질병은 위 사진과 같이 </a:t>
            </a:r>
            <a:r>
              <a:rPr lang="ko-KR" altLang="en-US" dirty="0" err="1">
                <a:latin typeface="Arial" pitchFamily="34" charset="0"/>
                <a:cs typeface="Arial" pitchFamily="34" charset="0"/>
              </a:rPr>
              <a:t>정말많다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285736" indent="-285736" algn="ctr">
              <a:buFont typeface="Arial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36" indent="-285736" algn="ctr">
              <a:buFont typeface="Arial" pitchFamily="34" charset="0"/>
              <a:buChar char="•"/>
            </a:pPr>
            <a:r>
              <a:rPr lang="ko-KR" altLang="en-US" dirty="0" err="1">
                <a:latin typeface="Arial" pitchFamily="34" charset="0"/>
                <a:cs typeface="Arial" pitchFamily="34" charset="0"/>
              </a:rPr>
              <a:t>위와같은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 질병에 걸리지 않으려면 비만이 되어서 안되고 식습관개선으로 비만으로부터 </a:t>
            </a:r>
            <a:r>
              <a:rPr lang="ko-KR" altLang="en-US" dirty="0" err="1">
                <a:latin typeface="Arial" pitchFamily="34" charset="0"/>
                <a:cs typeface="Arial" pitchFamily="34" charset="0"/>
              </a:rPr>
              <a:t>탈출해야한다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36" indent="-285736" algn="ctr">
              <a:buFont typeface="Arial" pitchFamily="34" charset="0"/>
              <a:buChar char="•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89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ko-KR" altLang="en-US" dirty="0"/>
              <a:t>기획의도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C3C1C54-23DD-4B6F-B438-84FB63A2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93" y="1013423"/>
            <a:ext cx="8497887" cy="460375"/>
          </a:xfrm>
        </p:spPr>
        <p:txBody>
          <a:bodyPr/>
          <a:lstStyle/>
          <a:p>
            <a:pPr algn="ctr"/>
            <a:r>
              <a:rPr lang="ko-KR" altLang="en-US" b="1" dirty="0"/>
              <a:t>올바른 식습관을 가지려면 아침식사부터 거르면 안된다</a:t>
            </a:r>
            <a:r>
              <a:rPr lang="en-US" altLang="ko-KR" b="1" dirty="0"/>
              <a:t>.</a:t>
            </a:r>
            <a:endParaRPr lang="en-US" b="1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2D46F883-029B-422B-8007-5D348867E4A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1523" y="3308681"/>
            <a:ext cx="8641655" cy="1642808"/>
          </a:xfrm>
        </p:spPr>
        <p:txBody>
          <a:bodyPr/>
          <a:lstStyle/>
          <a:p>
            <a:pPr marL="257027" indent="-257027" algn="ctr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아침식사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결식률은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전체 평균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29.6%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로 남성은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2005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20.4%, 2014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27.5%, 2016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32.4%,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여성 역시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2005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21.9%, 2014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23.5%, 2016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26.4%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로 남녀 모두 꾸준히 증가하고 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endParaRPr lang="en-US" altLang="ko-KR" dirty="0"/>
          </a:p>
          <a:p>
            <a:pPr marL="257027" indent="-257027" algn="ctr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특히 연령별로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19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세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~29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세의 아침식사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결식률이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남성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55.1%,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여성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49.9%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로 전 연령 대비 가장 높았다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endParaRPr lang="en-US" altLang="ko-KR" dirty="0"/>
          </a:p>
          <a:p>
            <a:pPr marL="285736" indent="-285736" algn="ctr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좋지 않은 식습관이 이어지면서 성인 중에서도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20~30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대가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결식률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등 대부분 지표에서 다른 연령대에 비해 좋지 않은 것으로 조사됐다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br>
              <a:rPr lang="ko-KR" altLang="en-US"/>
            </a:b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B3B296-FA80-4E01-B2CB-CC1791512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574" y="1473798"/>
            <a:ext cx="5363323" cy="164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2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ko-KR" altLang="en-US" dirty="0"/>
              <a:t>기획의도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C3C1C54-23DD-4B6F-B438-84FB63A2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93" y="1013423"/>
            <a:ext cx="8497887" cy="460375"/>
          </a:xfrm>
        </p:spPr>
        <p:txBody>
          <a:bodyPr/>
          <a:lstStyle/>
          <a:p>
            <a:pPr algn="ctr"/>
            <a:r>
              <a:rPr lang="ko-KR" altLang="en-US" b="1" dirty="0"/>
              <a:t>아침식사는 왜 </a:t>
            </a:r>
            <a:r>
              <a:rPr lang="ko-KR" altLang="en-US" b="1" dirty="0" err="1"/>
              <a:t>해야할까요</a:t>
            </a:r>
            <a:endParaRPr lang="en-US" b="1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2D46F883-029B-422B-8007-5D348867E4A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043608" y="2947651"/>
            <a:ext cx="7251512" cy="1642808"/>
          </a:xfrm>
        </p:spPr>
        <p:txBody>
          <a:bodyPr/>
          <a:lstStyle/>
          <a:p>
            <a:pPr algn="ctr">
              <a:defRPr/>
            </a:pPr>
            <a:endParaRPr lang="ko-KR" altLang="en-US" dirty="0"/>
          </a:p>
          <a:p>
            <a:pPr marL="257027" indent="-257027" algn="ctr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dirty="0" err="1"/>
              <a:t>대한지역사회영양학회의</a:t>
            </a:r>
            <a:r>
              <a:rPr lang="ko-KR" altLang="en-US" dirty="0"/>
              <a:t> 실제 한 연구 결과에서는 </a:t>
            </a:r>
            <a:r>
              <a:rPr lang="ko-KR" altLang="en-US" dirty="0" err="1"/>
              <a:t>아침식사로부터의</a:t>
            </a:r>
            <a:r>
              <a:rPr lang="ko-KR" altLang="en-US" dirty="0"/>
              <a:t> 에너지 섭취량이 적은 군일수록 간식으로부터의 에너지 섭취비율이 증가하는 경향을 보였으며, 아침식사를 거르게 되면 우리의 몸은 장시간 공복상태가 됩니다. </a:t>
            </a:r>
          </a:p>
          <a:p>
            <a:pPr algn="ctr">
              <a:defRPr/>
            </a:pPr>
            <a:endParaRPr lang="ko-KR" altLang="en-US" dirty="0"/>
          </a:p>
          <a:p>
            <a:pPr marL="257027" indent="-257027" algn="ctr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dirty="0"/>
              <a:t>그래서 점심식사를 하였을 때, 우리의 몸은 나중에 또 언제 음식이 들어올지 모른다는 생각 때문에 그것을 지방으로 저장하고 이것은 결국 체중증가를 유발합니다. 따라서 아침식사를 하게 되면 체중증가를 예방할 수 있고 당뇨와 심혈관 질환을 예방할 수 있습니다.</a:t>
            </a:r>
          </a:p>
          <a:p>
            <a:pPr marL="285736" indent="-285736" algn="ctr">
              <a:buFont typeface="Arial" panose="020B0604020202020204" pitchFamily="34" charset="0"/>
              <a:buChar char="•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57BC31-86A3-4516-9EEC-AB5AE0931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99606" y="1473798"/>
            <a:ext cx="5144801" cy="164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2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ko-KR" altLang="en-US" dirty="0"/>
              <a:t>기획의도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C3C1C54-23DD-4B6F-B438-84FB63A2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93" y="1013423"/>
            <a:ext cx="8497887" cy="460375"/>
          </a:xfrm>
        </p:spPr>
        <p:txBody>
          <a:bodyPr/>
          <a:lstStyle/>
          <a:p>
            <a:pPr algn="ctr"/>
            <a:r>
              <a:rPr lang="ko-KR" altLang="en-US" b="1" dirty="0"/>
              <a:t>아침식사는 왜 </a:t>
            </a:r>
            <a:r>
              <a:rPr lang="ko-KR" altLang="en-US" b="1" dirty="0" err="1"/>
              <a:t>해야할까요</a:t>
            </a:r>
            <a:endParaRPr lang="en-US" b="1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2D46F883-029B-422B-8007-5D348867E4A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043608" y="2947651"/>
            <a:ext cx="7251512" cy="1642808"/>
          </a:xfrm>
        </p:spPr>
        <p:txBody>
          <a:bodyPr/>
          <a:lstStyle/>
          <a:p>
            <a:pPr algn="ctr">
              <a:defRPr/>
            </a:pPr>
            <a:endParaRPr lang="ko-KR" altLang="en-US" dirty="0"/>
          </a:p>
          <a:p>
            <a:pPr marL="285736" indent="-285736" algn="ctr">
              <a:buFont typeface="Arial" panose="020B0604020202020204" pitchFamily="34" charset="0"/>
              <a:buChar char="•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D56632-6F31-48EB-8DE8-A51313C74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90940" y="1564002"/>
            <a:ext cx="3756848" cy="16428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1C1FC6-7809-4731-8FDC-F4B092A936F6}"/>
              </a:ext>
            </a:extLst>
          </p:cNvPr>
          <p:cNvSpPr txBox="1"/>
          <p:nvPr/>
        </p:nvSpPr>
        <p:spPr>
          <a:xfrm>
            <a:off x="539555" y="3391426"/>
            <a:ext cx="835362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27" indent="-257027" algn="ctr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1400" dirty="0"/>
              <a:t>아침식사를 하면 비만이나 만성질환의 위험이 낮아집니다.</a:t>
            </a:r>
          </a:p>
          <a:p>
            <a:pPr marL="257027" indent="-257027" algn="ctr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1400" dirty="0"/>
              <a:t>아침 결식은 불규칙한 식사습관으로 이어져 과식, 야식, 결식 등의 악순환과 장기적인 영양불균형으로 건강을 해친다. </a:t>
            </a:r>
            <a:endParaRPr lang="en-US" altLang="ko-KR" sz="1400" dirty="0"/>
          </a:p>
          <a:p>
            <a:pPr marL="257027" indent="-257027" algn="ctr">
              <a:buClr>
                <a:schemeClr val="tx1"/>
              </a:buClr>
              <a:buFont typeface="Arial"/>
              <a:buChar char="•"/>
              <a:defRPr/>
            </a:pPr>
            <a:endParaRPr lang="en-US" altLang="ko-KR" sz="1400" dirty="0"/>
          </a:p>
          <a:p>
            <a:pPr marL="257027" indent="-257027" algn="ctr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1400" dirty="0"/>
              <a:t>미국심장학회 학회지에서 발표된 연구에 따르면 아침식사를 건너뛰면 심장 질환과 당뇨병 발생할 확률이 높아진다고 발생했다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아침식사는 매우 중요하다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7716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ko-KR" altLang="en-US" dirty="0"/>
              <a:t>기획의도</a:t>
            </a:r>
            <a:endParaRPr 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8F873AA-2EE2-4FDB-9064-8D79A3ED555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1332" y="1850251"/>
            <a:ext cx="1512168" cy="11899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AE2B41-F392-4F0E-99AA-0515553D8A99}"/>
              </a:ext>
            </a:extLst>
          </p:cNvPr>
          <p:cNvSpPr txBox="1"/>
          <p:nvPr/>
        </p:nvSpPr>
        <p:spPr>
          <a:xfrm>
            <a:off x="1753733" y="1627555"/>
            <a:ext cx="2304256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  <a:defRPr/>
            </a:pPr>
            <a:r>
              <a:rPr lang="ko-KR" altLang="en-US" sz="1000" dirty="0"/>
              <a:t>일일이 먹은 음식을 등록하여 칼로리 분석가능</a:t>
            </a:r>
            <a:r>
              <a:rPr lang="en-US" altLang="ko-KR" sz="1000" dirty="0"/>
              <a:t>.</a:t>
            </a:r>
          </a:p>
          <a:p>
            <a:pPr algn="ctr">
              <a:buClr>
                <a:schemeClr val="tx1"/>
              </a:buClr>
              <a:defRPr/>
            </a:pPr>
            <a:endParaRPr lang="en-US" altLang="ko-KR" sz="1000" dirty="0"/>
          </a:p>
          <a:p>
            <a:pPr algn="ctr">
              <a:buClr>
                <a:schemeClr val="tx1"/>
              </a:buClr>
              <a:defRPr/>
            </a:pPr>
            <a:r>
              <a:rPr lang="ko-KR" altLang="en-US" sz="1000" dirty="0"/>
              <a:t>사용자 등록정보 입력가능</a:t>
            </a:r>
            <a:endParaRPr lang="en-US" altLang="ko-KR" sz="1000" dirty="0"/>
          </a:p>
          <a:p>
            <a:pPr algn="ctr">
              <a:buClr>
                <a:schemeClr val="tx1"/>
              </a:buClr>
              <a:defRPr/>
            </a:pPr>
            <a:r>
              <a:rPr lang="en-US" altLang="ko-KR" sz="1000" dirty="0"/>
              <a:t>(</a:t>
            </a:r>
            <a:r>
              <a:rPr lang="ko-KR" altLang="en-US" sz="1000" dirty="0"/>
              <a:t>키</a:t>
            </a:r>
            <a:r>
              <a:rPr lang="en-US" altLang="ko-KR" sz="1000" dirty="0"/>
              <a:t>,</a:t>
            </a:r>
            <a:r>
              <a:rPr lang="ko-KR" altLang="en-US" sz="1000" dirty="0"/>
              <a:t>몸무게</a:t>
            </a:r>
            <a:r>
              <a:rPr lang="en-US" altLang="ko-KR" sz="1000" dirty="0"/>
              <a:t>,</a:t>
            </a:r>
            <a:r>
              <a:rPr lang="ko-KR" altLang="en-US" sz="1000" dirty="0"/>
              <a:t>연령</a:t>
            </a:r>
            <a:r>
              <a:rPr lang="en-US" altLang="ko-KR" sz="1000" dirty="0"/>
              <a:t>)</a:t>
            </a:r>
          </a:p>
          <a:p>
            <a:pPr algn="ctr">
              <a:buClr>
                <a:schemeClr val="tx1"/>
              </a:buClr>
              <a:defRPr/>
            </a:pPr>
            <a:endParaRPr lang="en-US" altLang="ko-KR" sz="1000" dirty="0"/>
          </a:p>
          <a:p>
            <a:pPr algn="ctr">
              <a:buClr>
                <a:schemeClr val="tx1"/>
              </a:buClr>
              <a:defRPr/>
            </a:pPr>
            <a:r>
              <a:rPr lang="ko-KR" altLang="en-US" sz="1000" dirty="0"/>
              <a:t>다이어트 끼니에 맞는 식단 열람가능</a:t>
            </a:r>
            <a:endParaRPr lang="en-US" altLang="ko-KR" sz="1000" dirty="0"/>
          </a:p>
          <a:p>
            <a:pPr algn="ctr">
              <a:buClr>
                <a:schemeClr val="tx1"/>
              </a:buClr>
              <a:defRPr/>
            </a:pPr>
            <a:endParaRPr lang="en-US" altLang="ko-KR" sz="1000" dirty="0"/>
          </a:p>
          <a:p>
            <a:pPr algn="ctr">
              <a:buClr>
                <a:schemeClr val="tx1"/>
              </a:buClr>
              <a:defRPr/>
            </a:pPr>
            <a:endParaRPr lang="en-US" altLang="ko-KR" sz="1000" dirty="0"/>
          </a:p>
          <a:p>
            <a:pPr algn="ctr">
              <a:buClr>
                <a:schemeClr val="tx1"/>
              </a:buClr>
              <a:defRPr/>
            </a:pPr>
            <a:r>
              <a:rPr lang="ko-KR" altLang="en-US" sz="1000" dirty="0"/>
              <a:t>식사시간에 맞춰 </a:t>
            </a:r>
            <a:r>
              <a:rPr lang="ko-KR" altLang="en-US" sz="1000" dirty="0" err="1"/>
              <a:t>알림설정가능</a:t>
            </a:r>
            <a:endParaRPr lang="en-US" altLang="ko-KR" sz="1000" dirty="0"/>
          </a:p>
          <a:p>
            <a:pPr algn="ctr">
              <a:buClr>
                <a:schemeClr val="tx1"/>
              </a:buClr>
              <a:defRPr/>
            </a:pPr>
            <a:endParaRPr lang="en-US" altLang="ko-KR" sz="1000" dirty="0"/>
          </a:p>
          <a:p>
            <a:pPr algn="ctr">
              <a:buClr>
                <a:schemeClr val="tx1"/>
              </a:buClr>
              <a:defRPr/>
            </a:pPr>
            <a:endParaRPr lang="en-US" altLang="ko-KR" sz="1000" dirty="0"/>
          </a:p>
          <a:p>
            <a:pPr algn="ctr">
              <a:buClr>
                <a:schemeClr val="tx1"/>
              </a:buClr>
              <a:defRPr/>
            </a:pPr>
            <a:r>
              <a:rPr lang="ko-KR" altLang="en-US" sz="1000" dirty="0"/>
              <a:t>식자재를 이용한 레시피 추천가능</a:t>
            </a:r>
            <a:endParaRPr lang="en-US" altLang="ko-KR" sz="1000" dirty="0"/>
          </a:p>
          <a:p>
            <a:pPr algn="ctr">
              <a:buClr>
                <a:schemeClr val="tx1"/>
              </a:buClr>
              <a:defRPr/>
            </a:pPr>
            <a:endParaRPr lang="en-US" altLang="ko-KR" sz="1000" dirty="0"/>
          </a:p>
          <a:p>
            <a:pPr algn="ctr">
              <a:buClr>
                <a:schemeClr val="tx1"/>
              </a:buClr>
              <a:defRPr/>
            </a:pPr>
            <a:endParaRPr lang="en-US" altLang="ko-KR" sz="1000" dirty="0"/>
          </a:p>
          <a:p>
            <a:pPr algn="ctr">
              <a:buClr>
                <a:schemeClr val="tx1"/>
              </a:buClr>
              <a:defRPr/>
            </a:pPr>
            <a:r>
              <a:rPr lang="ko-KR" altLang="en-US" sz="1000" dirty="0"/>
              <a:t>정보에 맞는 식자재 및 음식 추천</a:t>
            </a:r>
            <a:endParaRPr lang="en-US" altLang="ko-KR" sz="1000" dirty="0"/>
          </a:p>
          <a:p>
            <a:pPr algn="ctr">
              <a:buClr>
                <a:schemeClr val="tx1"/>
              </a:buClr>
              <a:defRPr/>
            </a:pPr>
            <a:endParaRPr lang="en-US" altLang="ko-KR" sz="1000" dirty="0"/>
          </a:p>
          <a:p>
            <a:pPr algn="ctr">
              <a:buClr>
                <a:schemeClr val="tx1"/>
              </a:buClr>
              <a:defRPr/>
            </a:pPr>
            <a:endParaRPr lang="en-US" altLang="ko-KR" sz="1000" dirty="0"/>
          </a:p>
          <a:p>
            <a:pPr algn="ctr">
              <a:buClr>
                <a:schemeClr val="tx1"/>
              </a:buClr>
              <a:defRPr/>
            </a:pP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B366E0-969D-4224-99E5-37D5B2DC0143}"/>
              </a:ext>
            </a:extLst>
          </p:cNvPr>
          <p:cNvSpPr txBox="1"/>
          <p:nvPr/>
        </p:nvSpPr>
        <p:spPr>
          <a:xfrm>
            <a:off x="4781926" y="1207360"/>
            <a:ext cx="11582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  <a:defRPr/>
            </a:pPr>
            <a:r>
              <a:rPr lang="en-US" altLang="ko-KR" sz="1400" dirty="0"/>
              <a:t>THANKS FOOD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60A3AF-193D-488B-82AC-B6B06BED6D45}"/>
              </a:ext>
            </a:extLst>
          </p:cNvPr>
          <p:cNvSpPr txBox="1"/>
          <p:nvPr/>
        </p:nvSpPr>
        <p:spPr>
          <a:xfrm>
            <a:off x="467544" y="1213470"/>
            <a:ext cx="10923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  <a:defRPr/>
            </a:pPr>
            <a:r>
              <a:rPr lang="ko-KR" altLang="en-US" sz="1400"/>
              <a:t>다이닝노트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804D1-9A87-4F9C-B947-45D80086C53C}"/>
              </a:ext>
            </a:extLst>
          </p:cNvPr>
          <p:cNvSpPr txBox="1"/>
          <p:nvPr/>
        </p:nvSpPr>
        <p:spPr>
          <a:xfrm>
            <a:off x="6235659" y="1626240"/>
            <a:ext cx="2304256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defRPr/>
            </a:pPr>
            <a:r>
              <a:rPr lang="ko-KR" altLang="en-US" sz="1000" dirty="0"/>
              <a:t>일일이 먹은 음식을 등록하여 칼로리 분석가능</a:t>
            </a:r>
            <a:r>
              <a:rPr lang="en-US" altLang="ko-KR" sz="1000" dirty="0"/>
              <a:t>.</a:t>
            </a:r>
          </a:p>
          <a:p>
            <a:pPr>
              <a:buClr>
                <a:schemeClr val="tx1"/>
              </a:buClr>
              <a:defRPr/>
            </a:pPr>
            <a:endParaRPr lang="en-US" altLang="ko-KR" sz="1000" dirty="0"/>
          </a:p>
          <a:p>
            <a:pPr>
              <a:buClr>
                <a:schemeClr val="tx1"/>
              </a:buClr>
              <a:defRPr/>
            </a:pPr>
            <a:r>
              <a:rPr lang="ko-KR" altLang="en-US" sz="1000" dirty="0"/>
              <a:t>사용자 등록정보 입력가능</a:t>
            </a:r>
            <a:endParaRPr lang="en-US" altLang="ko-KR" sz="1000" dirty="0"/>
          </a:p>
          <a:p>
            <a:pPr>
              <a:buClr>
                <a:schemeClr val="tx1"/>
              </a:buClr>
              <a:defRPr/>
            </a:pPr>
            <a:r>
              <a:rPr lang="en-US" altLang="ko-KR" sz="1000" dirty="0"/>
              <a:t>(</a:t>
            </a:r>
            <a:r>
              <a:rPr lang="ko-KR" altLang="en-US" sz="1000" dirty="0"/>
              <a:t>키</a:t>
            </a:r>
            <a:r>
              <a:rPr lang="en-US" altLang="ko-KR" sz="1000" dirty="0"/>
              <a:t>,</a:t>
            </a:r>
            <a:r>
              <a:rPr lang="ko-KR" altLang="en-US" sz="1000" dirty="0"/>
              <a:t>몸무게</a:t>
            </a:r>
            <a:r>
              <a:rPr lang="en-US" altLang="ko-KR" sz="1000" dirty="0"/>
              <a:t>,</a:t>
            </a:r>
            <a:r>
              <a:rPr lang="ko-KR" altLang="en-US" sz="1000" dirty="0"/>
              <a:t>연령</a:t>
            </a:r>
            <a:r>
              <a:rPr lang="en-US" altLang="ko-KR" sz="1000" dirty="0"/>
              <a:t>)</a:t>
            </a:r>
          </a:p>
          <a:p>
            <a:pPr>
              <a:buClr>
                <a:schemeClr val="tx1"/>
              </a:buClr>
              <a:defRPr/>
            </a:pPr>
            <a:endParaRPr lang="en-US" altLang="ko-KR" sz="1000" dirty="0"/>
          </a:p>
          <a:p>
            <a:pPr>
              <a:buClr>
                <a:schemeClr val="tx1"/>
              </a:buClr>
              <a:defRPr/>
            </a:pPr>
            <a:r>
              <a:rPr lang="ko-KR" altLang="en-US" sz="1000" dirty="0"/>
              <a:t>사용자의 질병 입력가능</a:t>
            </a:r>
            <a:endParaRPr lang="en-US" altLang="ko-KR" sz="1000" dirty="0"/>
          </a:p>
          <a:p>
            <a:pPr>
              <a:buClr>
                <a:schemeClr val="tx1"/>
              </a:buClr>
              <a:defRPr/>
            </a:pPr>
            <a:endParaRPr lang="en-US" altLang="ko-KR" sz="1000" dirty="0"/>
          </a:p>
          <a:p>
            <a:pPr>
              <a:buClr>
                <a:schemeClr val="tx1"/>
              </a:buClr>
              <a:defRPr/>
            </a:pPr>
            <a:endParaRPr lang="en-US" altLang="ko-KR" sz="1000" dirty="0"/>
          </a:p>
          <a:p>
            <a:pPr>
              <a:buClr>
                <a:schemeClr val="tx1"/>
              </a:buClr>
              <a:defRPr/>
            </a:pPr>
            <a:r>
              <a:rPr lang="ko-KR" altLang="en-US" sz="1000" dirty="0"/>
              <a:t>식사시간에 맞춰 </a:t>
            </a:r>
            <a:r>
              <a:rPr lang="ko-KR" altLang="en-US" sz="1000" dirty="0" err="1"/>
              <a:t>알림설정가능</a:t>
            </a:r>
            <a:endParaRPr lang="en-US" altLang="ko-KR" sz="1000" dirty="0"/>
          </a:p>
          <a:p>
            <a:pPr>
              <a:buClr>
                <a:schemeClr val="tx1"/>
              </a:buClr>
              <a:defRPr/>
            </a:pPr>
            <a:endParaRPr lang="en-US" altLang="ko-KR" sz="1000" dirty="0"/>
          </a:p>
          <a:p>
            <a:pPr>
              <a:buClr>
                <a:schemeClr val="tx1"/>
              </a:buClr>
              <a:defRPr/>
            </a:pPr>
            <a:endParaRPr lang="en-US" altLang="ko-KR" sz="1000" dirty="0"/>
          </a:p>
          <a:p>
            <a:pPr>
              <a:buClr>
                <a:schemeClr val="tx1"/>
              </a:buClr>
              <a:defRPr/>
            </a:pPr>
            <a:r>
              <a:rPr lang="ko-KR" altLang="en-US" sz="1000" dirty="0"/>
              <a:t>정보에 맞는 식자재 및 음식 추천</a:t>
            </a:r>
            <a:endParaRPr lang="en-US" altLang="ko-KR" sz="1000" dirty="0"/>
          </a:p>
          <a:p>
            <a:pPr>
              <a:buClr>
                <a:schemeClr val="tx1"/>
              </a:buClr>
              <a:defRPr/>
            </a:pPr>
            <a:endParaRPr lang="en-US" altLang="ko-KR" sz="1000" dirty="0"/>
          </a:p>
          <a:p>
            <a:pPr>
              <a:buClr>
                <a:schemeClr val="tx1"/>
              </a:buClr>
              <a:defRPr/>
            </a:pPr>
            <a:endParaRPr lang="en-US" altLang="ko-KR" sz="1000" dirty="0"/>
          </a:p>
          <a:p>
            <a:pPr>
              <a:buClr>
                <a:schemeClr val="tx1"/>
              </a:buClr>
              <a:defRPr/>
            </a:pPr>
            <a:r>
              <a:rPr lang="ko-KR" altLang="en-US" sz="1000" dirty="0"/>
              <a:t>식자재를 이용한 레시피 추천가능</a:t>
            </a:r>
            <a:endParaRPr lang="en-US" altLang="ko-KR" sz="1000" dirty="0"/>
          </a:p>
          <a:p>
            <a:pPr>
              <a:buClr>
                <a:schemeClr val="tx1"/>
              </a:buClr>
              <a:defRPr/>
            </a:pPr>
            <a:endParaRPr lang="en-US" altLang="ko-KR" sz="1000" dirty="0"/>
          </a:p>
          <a:p>
            <a:pPr>
              <a:buClr>
                <a:schemeClr val="tx1"/>
              </a:buClr>
              <a:defRPr/>
            </a:pPr>
            <a:endParaRPr lang="en-US" altLang="ko-KR" sz="1000" dirty="0"/>
          </a:p>
          <a:p>
            <a:pPr algn="ctr">
              <a:buClr>
                <a:schemeClr val="tx1"/>
              </a:buClr>
              <a:defRPr/>
            </a:pPr>
            <a:endParaRPr lang="en-US" altLang="ko-KR" sz="1000" dirty="0"/>
          </a:p>
          <a:p>
            <a:pPr algn="ctr">
              <a:buClr>
                <a:schemeClr val="tx1"/>
              </a:buClr>
              <a:defRPr/>
            </a:pPr>
            <a:endParaRPr lang="en-US" altLang="ko-KR" sz="1000" dirty="0"/>
          </a:p>
          <a:p>
            <a:pPr algn="ctr">
              <a:buClr>
                <a:schemeClr val="tx1"/>
              </a:buClr>
              <a:defRPr/>
            </a:pPr>
            <a:endParaRPr lang="en-US" altLang="ko-KR" sz="1400" dirty="0"/>
          </a:p>
          <a:p>
            <a:pPr algn="ctr">
              <a:buClr>
                <a:schemeClr val="tx1"/>
              </a:buClr>
              <a:defRPr/>
            </a:pPr>
            <a:endParaRPr lang="ko-KR" altLang="en-US" sz="14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C45A86C-D2BA-4609-8226-F43779E4875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72000" y="1727570"/>
            <a:ext cx="1446503" cy="1685351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name="CheckBox1" r:id="rId1" imgW="129600" imgH="213480"/>
        </mc:Choice>
        <mc:Fallback>
          <p:control name="CheckBox1" r:id="rId1" imgW="129600" imgH="213480">
            <p:pic>
              <p:nvPicPr>
                <p:cNvPr id="20" name="CheckBox1">
                  <a:extLst>
                    <a:ext uri="{FF2B5EF4-FFF2-40B4-BE49-F238E27FC236}">
                      <a16:creationId xmlns:a16="http://schemas.microsoft.com/office/drawing/2014/main" id="{71486F45-2136-4C4B-A595-89AF60C628C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42460" y="1802530"/>
                  <a:ext cx="131820" cy="20998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2" imgW="129600" imgH="152280"/>
        </mc:Choice>
        <mc:Fallback>
          <p:control name="CheckBox3" r:id="rId2" imgW="129600" imgH="152280">
            <p:pic>
              <p:nvPicPr>
                <p:cNvPr id="23" name="CheckBox3">
                  <a:extLst>
                    <a:ext uri="{FF2B5EF4-FFF2-40B4-BE49-F238E27FC236}">
                      <a16:creationId xmlns:a16="http://schemas.microsoft.com/office/drawing/2014/main" id="{4058FD38-5BE7-4E74-A376-B3476213A30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42460" y="2156254"/>
                  <a:ext cx="131820" cy="152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3" imgW="129600" imgH="205920"/>
        </mc:Choice>
        <mc:Fallback>
          <p:control name="CheckBox2" r:id="rId3" imgW="129600" imgH="205920">
            <p:pic>
              <p:nvPicPr>
                <p:cNvPr id="14" name="CheckBox2">
                  <a:extLst>
                    <a:ext uri="{FF2B5EF4-FFF2-40B4-BE49-F238E27FC236}">
                      <a16:creationId xmlns:a16="http://schemas.microsoft.com/office/drawing/2014/main" id="{15362434-C59E-4AF0-9252-F0B4D6CFF08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40676" y="1671974"/>
                  <a:ext cx="131820" cy="20998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129600" imgH="152280"/>
        </mc:Choice>
        <mc:Fallback>
          <p:control name="CheckBox4" r:id="rId4" imgW="129600" imgH="152280">
            <p:pic>
              <p:nvPicPr>
                <p:cNvPr id="21" name="CheckBox4">
                  <a:extLst>
                    <a:ext uri="{FF2B5EF4-FFF2-40B4-BE49-F238E27FC236}">
                      <a16:creationId xmlns:a16="http://schemas.microsoft.com/office/drawing/2014/main" id="{62586DC5-CDF5-46B4-99D8-CF652BBB453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8931" y="2195941"/>
                  <a:ext cx="131820" cy="152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5" r:id="rId5" imgW="129600" imgH="152280"/>
        </mc:Choice>
        <mc:Fallback>
          <p:control name="CheckBox5" r:id="rId5" imgW="129600" imgH="152280">
            <p:pic>
              <p:nvPicPr>
                <p:cNvPr id="22" name="CheckBox5">
                  <a:extLst>
                    <a:ext uri="{FF2B5EF4-FFF2-40B4-BE49-F238E27FC236}">
                      <a16:creationId xmlns:a16="http://schemas.microsoft.com/office/drawing/2014/main" id="{B75D8901-E2A3-4057-B744-B7687E51329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8931" y="2593268"/>
                  <a:ext cx="131820" cy="152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6" r:id="rId6" imgW="129600" imgH="152280"/>
        </mc:Choice>
        <mc:Fallback>
          <p:control name="CheckBox6" r:id="rId6" imgW="129600" imgH="152280">
            <p:pic>
              <p:nvPicPr>
                <p:cNvPr id="24" name="CheckBox6">
                  <a:extLst>
                    <a:ext uri="{FF2B5EF4-FFF2-40B4-BE49-F238E27FC236}">
                      <a16:creationId xmlns:a16="http://schemas.microsoft.com/office/drawing/2014/main" id="{351140C8-28A6-40D3-8338-4F18955D9AAD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8931" y="3070894"/>
                  <a:ext cx="131820" cy="152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7" r:id="rId7" imgW="129600" imgH="152280"/>
        </mc:Choice>
        <mc:Fallback>
          <p:control name="CheckBox7" r:id="rId7" imgW="129600" imgH="152280">
            <p:pic>
              <p:nvPicPr>
                <p:cNvPr id="26" name="CheckBox7">
                  <a:extLst>
                    <a:ext uri="{FF2B5EF4-FFF2-40B4-BE49-F238E27FC236}">
                      <a16:creationId xmlns:a16="http://schemas.microsoft.com/office/drawing/2014/main" id="{BF2A3D65-3815-4404-9ECC-BF4C768E27B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8931" y="3504421"/>
                  <a:ext cx="131820" cy="152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8" r:id="rId8" imgW="129600" imgH="152280"/>
        </mc:Choice>
        <mc:Fallback>
          <p:control name="CheckBox8" r:id="rId8" imgW="129600" imgH="152280">
            <p:pic>
              <p:nvPicPr>
                <p:cNvPr id="27" name="CheckBox8">
                  <a:extLst>
                    <a:ext uri="{FF2B5EF4-FFF2-40B4-BE49-F238E27FC236}">
                      <a16:creationId xmlns:a16="http://schemas.microsoft.com/office/drawing/2014/main" id="{8D024A3E-314D-4D54-BCAE-C306D73F97C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33620" y="2603818"/>
                  <a:ext cx="131820" cy="152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9" r:id="rId9" imgW="129600" imgH="152280"/>
        </mc:Choice>
        <mc:Fallback>
          <p:control name="CheckBox9" r:id="rId9" imgW="129600" imgH="152280">
            <p:pic>
              <p:nvPicPr>
                <p:cNvPr id="28" name="CheckBox9">
                  <a:extLst>
                    <a:ext uri="{FF2B5EF4-FFF2-40B4-BE49-F238E27FC236}">
                      <a16:creationId xmlns:a16="http://schemas.microsoft.com/office/drawing/2014/main" id="{86F7C623-8750-448B-9364-7A7CDD48713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42867" y="3972231"/>
                  <a:ext cx="131820" cy="152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11" r:id="rId10" imgW="129600" imgH="152280"/>
        </mc:Choice>
        <mc:Fallback>
          <p:control name="CheckBox11" r:id="rId10" imgW="129600" imgH="152280">
            <p:pic>
              <p:nvPicPr>
                <p:cNvPr id="30" name="CheckBox11">
                  <a:extLst>
                    <a:ext uri="{FF2B5EF4-FFF2-40B4-BE49-F238E27FC236}">
                      <a16:creationId xmlns:a16="http://schemas.microsoft.com/office/drawing/2014/main" id="{11365363-744F-42A4-899F-8F41DB1E747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25654" y="3033264"/>
                  <a:ext cx="131820" cy="152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12" r:id="rId11" imgW="114480" imgH="152280"/>
        </mc:Choice>
        <mc:Fallback>
          <p:control name="CheckBox12" r:id="rId11" imgW="114480" imgH="152280">
            <p:pic>
              <p:nvPicPr>
                <p:cNvPr id="4" name="CheckBox12">
                  <a:extLst>
                    <a:ext uri="{FF2B5EF4-FFF2-40B4-BE49-F238E27FC236}">
                      <a16:creationId xmlns:a16="http://schemas.microsoft.com/office/drawing/2014/main" id="{A73AF672-7436-4F28-8D29-B9323CE14D8D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41587" y="3499307"/>
                  <a:ext cx="115887" cy="1508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13" r:id="rId12" imgW="114480" imgH="152280"/>
        </mc:Choice>
        <mc:Fallback>
          <p:control name="CheckBox13" r:id="rId12" imgW="114480" imgH="152280">
            <p:pic>
              <p:nvPicPr>
                <p:cNvPr id="31" name="CheckBox13">
                  <a:extLst>
                    <a:ext uri="{FF2B5EF4-FFF2-40B4-BE49-F238E27FC236}">
                      <a16:creationId xmlns:a16="http://schemas.microsoft.com/office/drawing/2014/main" id="{5AF4D65B-492B-49CF-9EE9-8BB8F7ACAF5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35384" y="3928753"/>
                  <a:ext cx="115887" cy="15081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5513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1840</Words>
  <Application>Microsoft Office PowerPoint</Application>
  <PresentationFormat>화면 슬라이드 쇼(16:9)</PresentationFormat>
  <Paragraphs>559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-apple-system</vt:lpstr>
      <vt:lpstr>나눔바른고딕</vt:lpstr>
      <vt:lpstr>맑은 고딕</vt:lpstr>
      <vt:lpstr>Arial</vt:lpstr>
      <vt:lpstr>Calibri</vt:lpstr>
      <vt:lpstr>Segoe UI</vt:lpstr>
      <vt:lpstr>Wingdings</vt:lpstr>
      <vt:lpstr>Office Theme</vt:lpstr>
      <vt:lpstr>Custom Design</vt:lpstr>
      <vt:lpstr>PowerPoint 프레젠테이션</vt:lpstr>
      <vt:lpstr>CONTENTS</vt:lpstr>
      <vt:lpstr>1. 기획의도</vt:lpstr>
      <vt:lpstr>1. 기획의도</vt:lpstr>
      <vt:lpstr>1. 기획의도</vt:lpstr>
      <vt:lpstr>1. 기획의도</vt:lpstr>
      <vt:lpstr>1. 기획의도</vt:lpstr>
      <vt:lpstr>1. 기획의도</vt:lpstr>
      <vt:lpstr>1. 기획의도</vt:lpstr>
      <vt:lpstr>1. 기획의도</vt:lpstr>
      <vt:lpstr>1. 기획의도 (설문조사)</vt:lpstr>
      <vt:lpstr>2.유저 시나리오</vt:lpstr>
      <vt:lpstr>3. 정보구조 설계</vt:lpstr>
      <vt:lpstr>4. 와이어 프레임(IPHONE)</vt:lpstr>
      <vt:lpstr>5. 프로토 타이핑 (IPHONE)</vt:lpstr>
      <vt:lpstr>5. 프로토 타이핑 (IPHONE)</vt:lpstr>
      <vt:lpstr>5. 프로토 타이핑 (IPHONE)</vt:lpstr>
      <vt:lpstr>5. 프로토 타이핑 (IPHONE)</vt:lpstr>
      <vt:lpstr>6. App 네이밍</vt:lpstr>
      <vt:lpstr>7. App 아이콘 디자인</vt:lpstr>
      <vt:lpstr>8. 디자인 컨셉 설정 (앱아이콘)</vt:lpstr>
      <vt:lpstr>8. 디자인 컨셉 설정 (프로토타이핑)</vt:lpstr>
      <vt:lpstr>9. 프로토 타이핑 시연 (IPHONE)</vt:lpstr>
      <vt:lpstr>10. 기대효과 및 사업화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박 주형</cp:lastModifiedBy>
  <cp:revision>180</cp:revision>
  <dcterms:created xsi:type="dcterms:W3CDTF">2014-04-01T16:27:38Z</dcterms:created>
  <dcterms:modified xsi:type="dcterms:W3CDTF">2021-12-17T08:52:34Z</dcterms:modified>
</cp:coreProperties>
</file>