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73800-F47A-44C5-A767-AC1D3E062D16}" v="5" dt="2024-10-03T01:06:16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4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子　幸弘" userId="c80965df-394f-4e01-b0de-74b8374becb4" providerId="ADAL" clId="{E9F73800-F47A-44C5-A767-AC1D3E062D16}"/>
    <pc:docChg chg="custSel addSld delSld modSld">
      <pc:chgData name="金子　幸弘" userId="c80965df-394f-4e01-b0de-74b8374becb4" providerId="ADAL" clId="{E9F73800-F47A-44C5-A767-AC1D3E062D16}" dt="2024-10-03T01:06:24.223" v="15" actId="1076"/>
      <pc:docMkLst>
        <pc:docMk/>
      </pc:docMkLst>
      <pc:sldChg chg="addSp delSp modSp new del mod">
        <pc:chgData name="金子　幸弘" userId="c80965df-394f-4e01-b0de-74b8374becb4" providerId="ADAL" clId="{E9F73800-F47A-44C5-A767-AC1D3E062D16}" dt="2024-10-03T01:06:00.369" v="6" actId="47"/>
        <pc:sldMkLst>
          <pc:docMk/>
          <pc:sldMk cId="3487171305" sldId="256"/>
        </pc:sldMkLst>
        <pc:picChg chg="add del mod">
          <ac:chgData name="金子　幸弘" userId="c80965df-394f-4e01-b0de-74b8374becb4" providerId="ADAL" clId="{E9F73800-F47A-44C5-A767-AC1D3E062D16}" dt="2024-10-03T01:05:58.105" v="4" actId="21"/>
          <ac:picMkLst>
            <pc:docMk/>
            <pc:sldMk cId="3487171305" sldId="256"/>
            <ac:picMk id="5" creationId="{1DFAD581-6ABF-E561-7D97-37E728C46AFA}"/>
          </ac:picMkLst>
        </pc:picChg>
      </pc:sldChg>
      <pc:sldChg chg="addSp modSp new mod">
        <pc:chgData name="金子　幸弘" userId="c80965df-394f-4e01-b0de-74b8374becb4" providerId="ADAL" clId="{E9F73800-F47A-44C5-A767-AC1D3E062D16}" dt="2024-10-03T01:06:24.223" v="15" actId="1076"/>
        <pc:sldMkLst>
          <pc:docMk/>
          <pc:sldMk cId="3636529748" sldId="257"/>
        </pc:sldMkLst>
        <pc:picChg chg="add mod">
          <ac:chgData name="金子　幸弘" userId="c80965df-394f-4e01-b0de-74b8374becb4" providerId="ADAL" clId="{E9F73800-F47A-44C5-A767-AC1D3E062D16}" dt="2024-10-03T01:06:13.836" v="11" actId="571"/>
          <ac:picMkLst>
            <pc:docMk/>
            <pc:sldMk cId="3636529748" sldId="257"/>
            <ac:picMk id="2" creationId="{7143997C-1CD6-40DC-CA9F-9678E07A2C93}"/>
          </ac:picMkLst>
        </pc:picChg>
        <pc:picChg chg="add mod">
          <ac:chgData name="金子　幸弘" userId="c80965df-394f-4e01-b0de-74b8374becb4" providerId="ADAL" clId="{E9F73800-F47A-44C5-A767-AC1D3E062D16}" dt="2024-10-03T01:06:24.223" v="15" actId="1076"/>
          <ac:picMkLst>
            <pc:docMk/>
            <pc:sldMk cId="3636529748" sldId="257"/>
            <ac:picMk id="3" creationId="{8695FACC-57C6-2351-FCCA-C8FB908B43F6}"/>
          </ac:picMkLst>
        </pc:picChg>
        <pc:picChg chg="add mod">
          <ac:chgData name="金子　幸弘" userId="c80965df-394f-4e01-b0de-74b8374becb4" providerId="ADAL" clId="{E9F73800-F47A-44C5-A767-AC1D3E062D16}" dt="2024-10-03T01:06:24.223" v="15" actId="1076"/>
          <ac:picMkLst>
            <pc:docMk/>
            <pc:sldMk cId="3636529748" sldId="257"/>
            <ac:picMk id="4" creationId="{4446371B-B4E8-7053-22AA-37CBCD201CFF}"/>
          </ac:picMkLst>
        </pc:picChg>
        <pc:picChg chg="add mod">
          <ac:chgData name="金子　幸弘" userId="c80965df-394f-4e01-b0de-74b8374becb4" providerId="ADAL" clId="{E9F73800-F47A-44C5-A767-AC1D3E062D16}" dt="2024-10-03T01:06:10.854" v="10" actId="14100"/>
          <ac:picMkLst>
            <pc:docMk/>
            <pc:sldMk cId="3636529748" sldId="257"/>
            <ac:picMk id="5" creationId="{1DFAD581-6ABF-E561-7D97-37E728C46AFA}"/>
          </ac:picMkLst>
        </pc:picChg>
        <pc:picChg chg="add mod">
          <ac:chgData name="金子　幸弘" userId="c80965df-394f-4e01-b0de-74b8374becb4" providerId="ADAL" clId="{E9F73800-F47A-44C5-A767-AC1D3E062D16}" dt="2024-10-03T01:06:19.197" v="14" actId="1076"/>
          <ac:picMkLst>
            <pc:docMk/>
            <pc:sldMk cId="3636529748" sldId="257"/>
            <ac:picMk id="6" creationId="{60E712B8-5A79-D580-7554-2AE59BAAE80A}"/>
          </ac:picMkLst>
        </pc:picChg>
        <pc:picChg chg="add mod">
          <ac:chgData name="金子　幸弘" userId="c80965df-394f-4e01-b0de-74b8374becb4" providerId="ADAL" clId="{E9F73800-F47A-44C5-A767-AC1D3E062D16}" dt="2024-10-03T01:06:19.197" v="14" actId="1076"/>
          <ac:picMkLst>
            <pc:docMk/>
            <pc:sldMk cId="3636529748" sldId="257"/>
            <ac:picMk id="7" creationId="{3357EAFF-C48B-BC9C-475E-60DCA20A20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05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9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21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6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9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3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1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29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96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E936C-FFE3-4A16-89C7-D9E3B4C71470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19A2E-B141-465C-8C1E-309F8E47E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4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FAD581-6ABF-E561-7D97-37E728C4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143997C-1CD6-40DC-CA9F-9678E07A2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0"/>
            <a:ext cx="3429000" cy="3429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695FACC-57C6-2351-FCCA-C8FB908B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0"/>
            <a:ext cx="3429000" cy="3429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446371B-B4E8-7053-22AA-37CBCD20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38500"/>
            <a:ext cx="3429000" cy="3429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0E712B8-5A79-D580-7554-2AE59BAA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0"/>
            <a:ext cx="3429000" cy="3429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357EAFF-C48B-BC9C-475E-60DCA20A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6477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幸弘 金子</dc:creator>
  <cp:lastModifiedBy>幸弘 金子</cp:lastModifiedBy>
  <cp:revision>1</cp:revision>
  <dcterms:created xsi:type="dcterms:W3CDTF">2024-10-03T01:05:24Z</dcterms:created>
  <dcterms:modified xsi:type="dcterms:W3CDTF">2024-10-03T01:06:25Z</dcterms:modified>
</cp:coreProperties>
</file>