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70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4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1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413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68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24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037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276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98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0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5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37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24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5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71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70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BC018D-A791-4919-9AF3-93369969C74C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542628-0E58-4ACF-836D-F7DE90222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18604" y="1454727"/>
            <a:ext cx="8574622" cy="1211503"/>
          </a:xfrm>
        </p:spPr>
        <p:txBody>
          <a:bodyPr>
            <a:normAutofit/>
          </a:bodyPr>
          <a:lstStyle/>
          <a:p>
            <a:pPr algn="ctr"/>
            <a:r>
              <a:rPr lang="en-US" altLang="ja-JP" sz="6600" b="1" dirty="0" smtClean="0"/>
              <a:t>5</a:t>
            </a:r>
            <a:r>
              <a:rPr kumimoji="1" lang="ja-JP" altLang="en-US" sz="6600" b="1" dirty="0" smtClean="0"/>
              <a:t>月制作物 企画書</a:t>
            </a:r>
            <a:endParaRPr kumimoji="1"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10749" y="5309678"/>
            <a:ext cx="2809701" cy="484293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team. Mademoiselle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0484" y="602673"/>
            <a:ext cx="2572300" cy="876993"/>
          </a:xfrm>
        </p:spPr>
        <p:txBody>
          <a:bodyPr/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1785850"/>
            <a:ext cx="10228323" cy="3124201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4</a:t>
            </a:r>
            <a:r>
              <a:rPr kumimoji="1" lang="ja-JP" altLang="en-US" sz="3200" dirty="0" smtClean="0"/>
              <a:t>人対戦のレースゲーム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HP</a:t>
            </a:r>
            <a:r>
              <a:rPr lang="ja-JP" altLang="en-US" sz="3200" dirty="0" smtClean="0"/>
              <a:t>が</a:t>
            </a:r>
            <a:r>
              <a:rPr lang="ja-JP" altLang="en-US" sz="3200" dirty="0"/>
              <a:t>０</a:t>
            </a:r>
            <a:r>
              <a:rPr lang="ja-JP" altLang="en-US" sz="3200" dirty="0" smtClean="0"/>
              <a:t>に</a:t>
            </a:r>
            <a:r>
              <a:rPr lang="ja-JP" altLang="en-US" sz="3200" dirty="0" smtClean="0"/>
              <a:t>なったプレイヤーは脱落し、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</a:t>
            </a:r>
            <a:r>
              <a:rPr lang="ja-JP" altLang="en-US" sz="3200" dirty="0" smtClean="0"/>
              <a:t>最後まで残った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人の勝利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アイテム</a:t>
            </a:r>
            <a:r>
              <a:rPr lang="ja-JP" altLang="en-US" sz="3200" dirty="0" smtClean="0"/>
              <a:t>やワイヤーをうまく利用するのがポイント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77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336665"/>
            <a:ext cx="4293034" cy="1143000"/>
          </a:xfrm>
        </p:spPr>
        <p:txBody>
          <a:bodyPr/>
          <a:lstStyle/>
          <a:p>
            <a:r>
              <a:rPr kumimoji="1" lang="ja-JP" altLang="en-US" b="1" dirty="0" smtClean="0"/>
              <a:t>プレイヤー操作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24884" y="1479665"/>
            <a:ext cx="5257312" cy="15475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基本</a:t>
            </a:r>
            <a:r>
              <a:rPr lang="en-US" altLang="ja-JP" sz="3200" dirty="0" smtClean="0"/>
              <a:t>  :  </a:t>
            </a:r>
            <a:r>
              <a:rPr lang="ja-JP" altLang="en-US" sz="3200" dirty="0" smtClean="0"/>
              <a:t>左右移動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	   </a:t>
            </a:r>
            <a:r>
              <a:rPr lang="ja-JP" altLang="en-US" sz="3200" dirty="0" smtClean="0"/>
              <a:t>ジャンプ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	   </a:t>
            </a:r>
            <a:r>
              <a:rPr lang="ja-JP" altLang="en-US" sz="3200" dirty="0" smtClean="0"/>
              <a:t>アイテムを使う</a:t>
            </a:r>
            <a:endParaRPr lang="en-US" altLang="ja-JP" sz="32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942" y="3686001"/>
            <a:ext cx="4152207" cy="276813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24884" y="4562237"/>
            <a:ext cx="494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 smtClean="0"/>
              <a:t>特殊  </a:t>
            </a:r>
            <a:r>
              <a:rPr kumimoji="1" lang="en-US" altLang="ja-JP" sz="3000" dirty="0" smtClean="0"/>
              <a:t>:  </a:t>
            </a:r>
            <a:r>
              <a:rPr kumimoji="1" lang="ja-JP" altLang="en-US" sz="3000" dirty="0" smtClean="0"/>
              <a:t>ワイヤー移動</a:t>
            </a:r>
            <a:endParaRPr kumimoji="1" lang="en-US" altLang="ja-JP" sz="3000" dirty="0" smtClean="0"/>
          </a:p>
          <a:p>
            <a:r>
              <a:rPr kumimoji="1" lang="en-US" altLang="ja-JP" sz="3000" dirty="0"/>
              <a:t>	 </a:t>
            </a:r>
            <a:r>
              <a:rPr kumimoji="1" lang="en-US" altLang="ja-JP" sz="3000" dirty="0" smtClean="0"/>
              <a:t>     </a:t>
            </a:r>
            <a:r>
              <a:rPr kumimoji="1" lang="ja-JP" altLang="en-US" sz="3000" dirty="0"/>
              <a:t> </a:t>
            </a:r>
            <a:r>
              <a:rPr kumimoji="1" lang="ja-JP" altLang="en-US" sz="3000" dirty="0" smtClean="0"/>
              <a:t>   壁走り移動</a:t>
            </a:r>
            <a:endParaRPr kumimoji="1" lang="ja-JP" altLang="en-US" sz="3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80" y="714893"/>
            <a:ext cx="4155569" cy="2770379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918661" y="1771729"/>
            <a:ext cx="714895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5918661" y="4741717"/>
            <a:ext cx="714895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7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419793"/>
            <a:ext cx="3154191" cy="1051560"/>
          </a:xfrm>
        </p:spPr>
        <p:txBody>
          <a:bodyPr/>
          <a:lstStyle/>
          <a:p>
            <a:r>
              <a:rPr kumimoji="1" lang="ja-JP" altLang="en-US" b="1" dirty="0" smtClean="0"/>
              <a:t>アイテム</a:t>
            </a:r>
            <a:endParaRPr kumimoji="1" lang="ja-JP" altLang="en-US" b="1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87" y="2898950"/>
            <a:ext cx="907429" cy="907429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832956" y="1641368"/>
            <a:ext cx="5611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 smtClean="0"/>
              <a:t>マップ上の</a:t>
            </a:r>
            <a:r>
              <a:rPr kumimoji="1" lang="ja-JP" altLang="en-US" sz="3000" u="sng" dirty="0" smtClean="0"/>
              <a:t>はてなブロック</a:t>
            </a:r>
            <a:r>
              <a:rPr kumimoji="1" lang="ja-JP" altLang="en-US" sz="3000" dirty="0" smtClean="0"/>
              <a:t>から入手できる</a:t>
            </a:r>
            <a:endParaRPr kumimoji="1" lang="ja-JP" altLang="en-US" sz="3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39" y="3312390"/>
            <a:ext cx="4714009" cy="3142673"/>
          </a:xfrm>
          <a:prstGeom prst="rect">
            <a:avLst/>
          </a:prstGeom>
        </p:spPr>
      </p:pic>
      <p:sp>
        <p:nvSpPr>
          <p:cNvPr id="7" name="曲折矢印 6"/>
          <p:cNvSpPr/>
          <p:nvPr/>
        </p:nvSpPr>
        <p:spPr>
          <a:xfrm rot="10800000" flipH="1">
            <a:off x="3150524" y="4048298"/>
            <a:ext cx="2385752" cy="1670858"/>
          </a:xfrm>
          <a:prstGeom prst="bentArrow">
            <a:avLst>
              <a:gd name="adj1" fmla="val 30970"/>
              <a:gd name="adj2" fmla="val 30036"/>
              <a:gd name="adj3" fmla="val 38298"/>
              <a:gd name="adj4" fmla="val 2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83994" y="2657031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入手したアイテムを使用するまで、　　　　　        　　</a:t>
            </a:r>
            <a:endParaRPr kumimoji="1" lang="en-US" altLang="ja-JP" dirty="0"/>
          </a:p>
          <a:p>
            <a:r>
              <a:rPr kumimoji="1" lang="en-US" altLang="ja-JP" dirty="0" smtClean="0"/>
              <a:t>     </a:t>
            </a:r>
            <a:r>
              <a:rPr kumimoji="1" lang="ja-JP" altLang="en-US" dirty="0" smtClean="0"/>
              <a:t>次のアイテムは取得できない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65416" y="4048298"/>
            <a:ext cx="187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取得アイテムはランダムに決定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60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3600" y="220117"/>
            <a:ext cx="3993776" cy="1109749"/>
          </a:xfrm>
        </p:spPr>
        <p:txBody>
          <a:bodyPr/>
          <a:lstStyle/>
          <a:p>
            <a:r>
              <a:rPr lang="ja-JP" altLang="en-US" b="1" dirty="0" smtClean="0"/>
              <a:t>ステージマップ</a:t>
            </a:r>
            <a:endParaRPr kumimoji="1" lang="ja-JP" altLang="en-US" b="1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87" y="1749743"/>
            <a:ext cx="5977704" cy="3985134"/>
          </a:xfrm>
        </p:spPr>
      </p:pic>
      <p:sp>
        <p:nvSpPr>
          <p:cNvPr id="5" name="楕円 4"/>
          <p:cNvSpPr/>
          <p:nvPr/>
        </p:nvSpPr>
        <p:spPr>
          <a:xfrm>
            <a:off x="4042188" y="4850193"/>
            <a:ext cx="1101012" cy="77444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4592694" y="5689948"/>
            <a:ext cx="0" cy="48864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785595" y="6169480"/>
            <a:ext cx="161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スタート位置</a:t>
            </a:r>
            <a:endParaRPr kumimoji="1" lang="ja-JP" altLang="en-US" b="1" dirty="0"/>
          </a:p>
        </p:txBody>
      </p:sp>
      <p:sp>
        <p:nvSpPr>
          <p:cNvPr id="12" name="右矢印 11"/>
          <p:cNvSpPr/>
          <p:nvPr/>
        </p:nvSpPr>
        <p:spPr>
          <a:xfrm>
            <a:off x="5952201" y="5868955"/>
            <a:ext cx="1334277" cy="66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16200000">
            <a:off x="9535582" y="3407380"/>
            <a:ext cx="1334277" cy="66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0800000">
            <a:off x="5656385" y="945808"/>
            <a:ext cx="1334277" cy="66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5400000">
            <a:off x="2368819" y="3407381"/>
            <a:ext cx="1334277" cy="66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03550" y="2007196"/>
            <a:ext cx="2582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コースは周回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するように作成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304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9866" y="428106"/>
            <a:ext cx="3677893" cy="1118062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ゲーム画面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47" y="2306089"/>
            <a:ext cx="6459868" cy="4258251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8063345" y="5386647"/>
            <a:ext cx="1022466" cy="89777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604083" y="2395443"/>
            <a:ext cx="3414051" cy="31709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017480" y="3424151"/>
            <a:ext cx="3816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画面から消えると</a:t>
            </a:r>
            <a:endParaRPr kumimoji="1" lang="en-US" altLang="ja-JP" sz="2400" dirty="0" smtClean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HP</a:t>
            </a:r>
            <a:r>
              <a:rPr kumimoji="1" lang="ja-JP" altLang="en-US" sz="2400" dirty="0" smtClean="0"/>
              <a:t>が徐々に減り、</a:t>
            </a:r>
            <a:endParaRPr kumimoji="1" lang="en-US" altLang="ja-JP" sz="2400" dirty="0" smtClean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０</a:t>
            </a:r>
            <a:r>
              <a:rPr kumimoji="1" lang="ja-JP" altLang="en-US" sz="2400" dirty="0" smtClean="0"/>
              <a:t>になると</a:t>
            </a:r>
            <a:endParaRPr kumimoji="1" lang="en-US" altLang="ja-JP" sz="2400" dirty="0" smtClean="0"/>
          </a:p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脱落</a:t>
            </a:r>
            <a:r>
              <a:rPr kumimoji="1" lang="ja-JP" altLang="en-US" sz="2400" dirty="0" smtClean="0"/>
              <a:t>してしまう</a:t>
            </a:r>
            <a:r>
              <a:rPr kumimoji="1" lang="en-US" altLang="ja-JP" sz="2400" dirty="0" smtClean="0"/>
              <a:t>!!</a:t>
            </a:r>
            <a:endParaRPr kumimoji="1" lang="ja-JP" altLang="en-US" sz="2400" dirty="0"/>
          </a:p>
        </p:txBody>
      </p:sp>
      <p:sp>
        <p:nvSpPr>
          <p:cNvPr id="19" name="角丸四角形 18"/>
          <p:cNvSpPr/>
          <p:nvPr/>
        </p:nvSpPr>
        <p:spPr>
          <a:xfrm>
            <a:off x="5477069" y="2216735"/>
            <a:ext cx="4394719" cy="88102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523382" y="1429560"/>
            <a:ext cx="3965510" cy="92120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1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25627" y="1546168"/>
            <a:ext cx="4355295" cy="7599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ゲームカメラは常に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トップ</a:t>
            </a:r>
            <a:r>
              <a:rPr lang="ja-JP" altLang="en-US" dirty="0" smtClean="0"/>
              <a:t>を走っているキャラクタを追う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8018134" y="503990"/>
            <a:ext cx="3047972" cy="1576348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1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20" y="503989"/>
            <a:ext cx="2331876" cy="1554584"/>
          </a:xfrm>
          <a:prstGeom prst="rect">
            <a:avLst/>
          </a:prstGeom>
        </p:spPr>
      </p:pic>
      <p:cxnSp>
        <p:nvCxnSpPr>
          <p:cNvPr id="33" name="カギ線コネクタ 32"/>
          <p:cNvCxnSpPr/>
          <p:nvPr/>
        </p:nvCxnSpPr>
        <p:spPr>
          <a:xfrm rot="10800000" flipV="1">
            <a:off x="7055811" y="1286457"/>
            <a:ext cx="658195" cy="793881"/>
          </a:xfrm>
          <a:prstGeom prst="bent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092779" y="540397"/>
            <a:ext cx="14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ステータス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429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975722" cy="825759"/>
          </a:xfrm>
        </p:spPr>
        <p:txBody>
          <a:bodyPr/>
          <a:lstStyle/>
          <a:p>
            <a:r>
              <a:rPr kumimoji="1" lang="ja-JP" altLang="en-US" b="1" dirty="0" smtClean="0"/>
              <a:t>制作環境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16628" y="1315616"/>
            <a:ext cx="3387011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 smtClean="0"/>
              <a:t>DX</a:t>
            </a:r>
            <a:r>
              <a:rPr lang="ja-JP" altLang="en-US" sz="3600" dirty="0" smtClean="0"/>
              <a:t>ライブラリ</a:t>
            </a:r>
            <a:endParaRPr lang="en-US" altLang="ja-JP" sz="3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0096" y="2687216"/>
            <a:ext cx="385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/>
              <a:t>BGM &amp; SE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0096" y="3480317"/>
            <a:ext cx="5505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ja-JP" altLang="en-US" sz="3600" dirty="0" smtClean="0"/>
              <a:t>魔王魂</a:t>
            </a:r>
            <a:endParaRPr kumimoji="1" lang="en-US" altLang="ja-JP" sz="3600" dirty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Music Material</a:t>
            </a:r>
            <a:endParaRPr kumimoji="1" lang="en-US" altLang="ja-JP" sz="3600" dirty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err="1" smtClean="0"/>
              <a:t>MOMIZizm</a:t>
            </a:r>
            <a:endParaRPr kumimoji="1" lang="en-US" altLang="ja-JP" sz="3600" dirty="0"/>
          </a:p>
          <a:p>
            <a:r>
              <a:rPr kumimoji="1" lang="ja-JP" altLang="en-US" sz="3600" dirty="0" smtClean="0"/>
              <a:t>・効果音</a:t>
            </a:r>
            <a:r>
              <a:rPr kumimoji="1" lang="ja-JP" altLang="en-US" sz="3600" dirty="0"/>
              <a:t>ラボ</a:t>
            </a:r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err="1" smtClean="0"/>
              <a:t>OtoLogic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987122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104</TotalTime>
  <Words>135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HGｺﾞｼｯｸM</vt:lpstr>
      <vt:lpstr>Arial</vt:lpstr>
      <vt:lpstr>Corbel</vt:lpstr>
      <vt:lpstr>視差</vt:lpstr>
      <vt:lpstr>5月制作物 企画書</vt:lpstr>
      <vt:lpstr>概要</vt:lpstr>
      <vt:lpstr>プレイヤー操作</vt:lpstr>
      <vt:lpstr>アイテム</vt:lpstr>
      <vt:lpstr>ステージマップ</vt:lpstr>
      <vt:lpstr>ゲーム画面</vt:lpstr>
      <vt:lpstr>制作環境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5月制作物 企画書</dc:title>
  <dc:creator>染川　翼</dc:creator>
  <cp:lastModifiedBy>染川　翼</cp:lastModifiedBy>
  <cp:revision>22</cp:revision>
  <dcterms:created xsi:type="dcterms:W3CDTF">2019-05-31T06:39:37Z</dcterms:created>
  <dcterms:modified xsi:type="dcterms:W3CDTF">2019-05-31T08:25:55Z</dcterms:modified>
</cp:coreProperties>
</file>