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58" r:id="rId5"/>
    <p:sldId id="259" r:id="rId6"/>
    <p:sldId id="265" r:id="rId7"/>
    <p:sldId id="264" r:id="rId8"/>
    <p:sldId id="260" r:id="rId9"/>
    <p:sldId id="262" r:id="rId10"/>
    <p:sldId id="263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AA10-E746-458E-A510-E9776801B74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65DD-0002-4EA9-A73C-DD3C85215F3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AA10-E746-458E-A510-E9776801B74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65DD-0002-4EA9-A73C-DD3C85215F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AA10-E746-458E-A510-E9776801B74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65DD-0002-4EA9-A73C-DD3C85215F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AA10-E746-458E-A510-E9776801B74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65DD-0002-4EA9-A73C-DD3C85215F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AA10-E746-458E-A510-E9776801B74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65DD-0002-4EA9-A73C-DD3C85215F3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AA10-E746-458E-A510-E9776801B74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65DD-0002-4EA9-A73C-DD3C85215F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AA10-E746-458E-A510-E9776801B74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65DD-0002-4EA9-A73C-DD3C85215F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AA10-E746-458E-A510-E9776801B74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65DD-0002-4EA9-A73C-DD3C85215F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AA10-E746-458E-A510-E9776801B74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65DD-0002-4EA9-A73C-DD3C85215F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AA10-E746-458E-A510-E9776801B74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65DD-0002-4EA9-A73C-DD3C85215F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AA10-E746-458E-A510-E9776801B74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E1865DD-0002-4EA9-A73C-DD3C85215F36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D62AA10-E746-458E-A510-E9776801B74E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1865DD-0002-4EA9-A73C-DD3C85215F36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Cannon physics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dirty="0" smtClean="0">
                <a:latin typeface="+mj-lt"/>
              </a:rPr>
              <a:t>Ivan Miki</a:t>
            </a:r>
            <a:r>
              <a:rPr lang="sr-Latn-RS" sz="2800" dirty="0" smtClean="0">
                <a:latin typeface="+mj-lt"/>
              </a:rPr>
              <a:t>ć</a:t>
            </a:r>
          </a:p>
          <a:p>
            <a:r>
              <a:rPr lang="sr-Latn-RS" sz="28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RA44/2020</a:t>
            </a:r>
            <a:endParaRPr lang="en-GB" sz="28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78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03" y="404664"/>
            <a:ext cx="8229600" cy="1143000"/>
          </a:xfrm>
        </p:spPr>
        <p:txBody>
          <a:bodyPr/>
          <a:lstStyle/>
          <a:p>
            <a:pPr algn="ctr"/>
            <a:r>
              <a:rPr lang="sr-Latn-RS" dirty="0" smtClean="0"/>
              <a:t>Reakcija na kolizije</a:t>
            </a:r>
            <a:endParaRPr lang="en-GB" dirty="0"/>
          </a:p>
        </p:txBody>
      </p:sp>
      <p:pic>
        <p:nvPicPr>
          <p:cNvPr id="3077" name="Picture 5" descr="C:\Users\ivanm\Desktop\Docs\NANS\projekat\Dokumentacija\SharedScreenshot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3600400" cy="38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ivanm\Desktop\Docs\NANS\projekat\Dokumentacija\images (2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51" r="19636"/>
          <a:stretch/>
        </p:blipFill>
        <p:spPr bwMode="auto">
          <a:xfrm>
            <a:off x="4027880" y="3794928"/>
            <a:ext cx="4896015" cy="100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03" y="404664"/>
            <a:ext cx="8229600" cy="1143000"/>
          </a:xfrm>
        </p:spPr>
        <p:txBody>
          <a:bodyPr/>
          <a:lstStyle/>
          <a:p>
            <a:pPr algn="ctr"/>
            <a:r>
              <a:rPr lang="sr-Latn-RS" dirty="0" smtClean="0"/>
              <a:t>Reakcija na kolizije</a:t>
            </a:r>
            <a:endParaRPr lang="en-GB" dirty="0"/>
          </a:p>
        </p:txBody>
      </p:sp>
      <p:pic>
        <p:nvPicPr>
          <p:cNvPr id="3074" name="Picture 2" descr="C:\Users\ivanm\Desktop\Docs\NANS\projekat\Dokumentacija\SharedScreenshot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283" y="5229200"/>
            <a:ext cx="48768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ivanm\Desktop\Docs\NANS\projekat\Dokumentacija\SharedScreenshot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55788"/>
            <a:ext cx="5235575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ivanm\Desktop\Docs\NANS\projekat\Dokumentacija\SharedScreenshot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6737"/>
            <a:ext cx="3619500" cy="31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6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sr-Latn-RS" sz="9600" dirty="0" smtClean="0"/>
              <a:t>Hvala na pažnji!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30647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Ideja projekta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167052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pPr algn="ctr"/>
            <a:r>
              <a:rPr lang="sr-Latn-RS" dirty="0" smtClean="0"/>
              <a:t>Okruženje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Python 3.10.10</a:t>
            </a:r>
          </a:p>
          <a:p>
            <a:r>
              <a:rPr lang="sr-Latn-RS" sz="2800" dirty="0" smtClean="0"/>
              <a:t>Biblioteka pygame</a:t>
            </a:r>
          </a:p>
          <a:p>
            <a:r>
              <a:rPr lang="sr-Latn-RS" sz="2800" dirty="0" smtClean="0"/>
              <a:t>Biblioteka numpy</a:t>
            </a:r>
            <a:endParaRPr lang="en-GB" sz="2800" dirty="0"/>
          </a:p>
        </p:txBody>
      </p:sp>
      <p:pic>
        <p:nvPicPr>
          <p:cNvPr id="2050" name="Picture 2" descr="C:\Users\ivanm\Desktop\Docs\NANS\projekat\Dokumentacija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9289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ivanm\Desktop\Docs\NANS\projekat\Dokumentacija\twitter-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4653136"/>
            <a:ext cx="3384376" cy="158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ivanm\Desktop\Docs\NANS\projekat\Dokumentacija\68747470733a2f2f7777772e707967616d652e6f72672f696d616765732f6c6f676f2e706e6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480" y="4686366"/>
            <a:ext cx="4390066" cy="173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2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Funkcionisanje fizičke simulacije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/>
          <a:stretch/>
        </p:blipFill>
        <p:spPr>
          <a:xfrm>
            <a:off x="4427984" y="1817196"/>
            <a:ext cx="4464496" cy="3863340"/>
          </a:xfrm>
        </p:spPr>
      </p:pic>
      <p:pic>
        <p:nvPicPr>
          <p:cNvPr id="1026" name="Picture 2" descr="C:\Users\ivanm\Desktop\Docs\NANS\projekat\Dokumentacija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40969"/>
            <a:ext cx="5688632" cy="253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8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256490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Struktura</a:t>
            </a:r>
            <a:br>
              <a:rPr lang="sr-Latn-RS" dirty="0" smtClean="0"/>
            </a:br>
            <a:r>
              <a:rPr lang="sr-Latn-RS" dirty="0" smtClean="0"/>
              <a:t> </a:t>
            </a:r>
            <a:r>
              <a:rPr lang="sr-Latn-RS" dirty="0" smtClean="0"/>
              <a:t>programa</a:t>
            </a:r>
            <a:endParaRPr lang="en-GB" dirty="0"/>
          </a:p>
        </p:txBody>
      </p:sp>
      <p:pic>
        <p:nvPicPr>
          <p:cNvPr id="2050" name="Picture 2" descr="C:\Users\ivanm\Downloads\WhatsApp Image 2023-02-09 at 10.09.54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1" t="9448" r="2423" b="6152"/>
          <a:stretch/>
        </p:blipFill>
        <p:spPr bwMode="auto">
          <a:xfrm>
            <a:off x="161232" y="-99393"/>
            <a:ext cx="5634904" cy="704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3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Game 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Klasa</a:t>
            </a:r>
            <a:r>
              <a:rPr lang="en-GB" dirty="0" smtClean="0"/>
              <a:t> </a:t>
            </a:r>
            <a:r>
              <a:rPr lang="en-GB" dirty="0" err="1" smtClean="0"/>
              <a:t>koju</a:t>
            </a:r>
            <a:r>
              <a:rPr lang="en-GB" dirty="0" smtClean="0"/>
              <a:t> </a:t>
            </a:r>
            <a:r>
              <a:rPr lang="en-GB" dirty="0" err="1" smtClean="0"/>
              <a:t>nasle</a:t>
            </a:r>
            <a:r>
              <a:rPr lang="sr-Latn-RS" dirty="0" smtClean="0"/>
              <a:t>đuju krug i pravougaonik</a:t>
            </a:r>
          </a:p>
          <a:p>
            <a:r>
              <a:rPr lang="sr-Latn-RS" dirty="0" smtClean="0"/>
              <a:t>Stvaramo niz objekata na koje deluje fizika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043608" y="4365104"/>
            <a:ext cx="1872208" cy="165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 rot="20011304">
            <a:off x="5301510" y="4599849"/>
            <a:ext cx="2249673" cy="1114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Primenjivanje sila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rgbClr val="FF0000"/>
                </a:solidFill>
              </a:rPr>
              <a:t>Gravitaciona sila</a:t>
            </a:r>
          </a:p>
          <a:p>
            <a:r>
              <a:rPr lang="sr-Latn-RS" dirty="0" smtClean="0">
                <a:solidFill>
                  <a:srgbClr val="FF0000"/>
                </a:solidFill>
              </a:rPr>
              <a:t>Otpor vazduha</a:t>
            </a:r>
          </a:p>
          <a:p>
            <a:r>
              <a:rPr lang="sr-Latn-RS" dirty="0" smtClean="0">
                <a:solidFill>
                  <a:srgbClr val="FF0000"/>
                </a:solidFill>
              </a:rPr>
              <a:t>Dodatna sila</a:t>
            </a:r>
          </a:p>
          <a:p>
            <a:endParaRPr lang="sr-Latn-RS" dirty="0"/>
          </a:p>
          <a:p>
            <a:r>
              <a:rPr lang="sr-Latn-R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Dodatni moment sile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ivanm\Desktop\Docs\NANS\projekat\Dokumentacija\sketches_fall_14_key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12552"/>
            <a:ext cx="3317354" cy="209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vanm\Desktop\Docs\NANS\projekat\Dokumentacija\images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509120"/>
            <a:ext cx="2016224" cy="217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4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sr-Latn-RS" dirty="0" smtClean="0"/>
              <a:t>Računanje pozicija i brzina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Runge – Kutta 4 metoda</a:t>
            </a:r>
          </a:p>
          <a:p>
            <a:r>
              <a:rPr lang="sr-Latn-RS" dirty="0" smtClean="0"/>
              <a:t>Ojlerova metoda</a:t>
            </a:r>
            <a:endParaRPr lang="en-GB" dirty="0"/>
          </a:p>
        </p:txBody>
      </p:sp>
      <p:pic>
        <p:nvPicPr>
          <p:cNvPr id="4098" name="Picture 2" descr="C:\Users\ivanm\Desktop\Docs\NANS\projekat\Dokumentacija\quicklatex.com-6c6794938dd2a699c1ee170443f9638a_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01128"/>
            <a:ext cx="5209524" cy="15333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ivanm\Desktop\Docs\NANS\projekat\Dokumentacija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080" y="1237097"/>
            <a:ext cx="2960376" cy="256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ivanm\Desktop\Docs\NANS\projekat\Dokumentacija\SharedScreensho2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89040"/>
            <a:ext cx="3350351" cy="30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ivanm\Desktop\Docs\NANS\projekat\Dokumentacija\Eulers-Method-Formula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" t="30411" r="73" b="33160"/>
          <a:stretch/>
        </p:blipFill>
        <p:spPr bwMode="auto">
          <a:xfrm>
            <a:off x="683568" y="3356992"/>
            <a:ext cx="3168352" cy="6492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4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548680"/>
            <a:ext cx="8229600" cy="1143000"/>
          </a:xfrm>
        </p:spPr>
        <p:txBody>
          <a:bodyPr/>
          <a:lstStyle/>
          <a:p>
            <a:pPr algn="ctr"/>
            <a:r>
              <a:rPr lang="sr-Latn-RS" dirty="0" smtClean="0"/>
              <a:t>Detekcija kolizija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Gilbert–Johnson–</a:t>
            </a:r>
            <a:r>
              <a:rPr lang="en-GB" sz="2400" dirty="0" err="1" smtClean="0"/>
              <a:t>Keerthi</a:t>
            </a:r>
            <a:r>
              <a:rPr lang="en-GB" sz="2400" dirty="0" smtClean="0"/>
              <a:t> </a:t>
            </a:r>
            <a:r>
              <a:rPr lang="sr-Latn-RS" sz="2400" dirty="0"/>
              <a:t>+ Expanding Polytope Algorithm</a:t>
            </a:r>
          </a:p>
          <a:p>
            <a:r>
              <a:rPr lang="en-GB" sz="2400" dirty="0" smtClean="0"/>
              <a:t>Separating </a:t>
            </a:r>
            <a:r>
              <a:rPr lang="en-GB" sz="2400" dirty="0"/>
              <a:t>Axis Theorem</a:t>
            </a:r>
          </a:p>
        </p:txBody>
      </p:sp>
      <p:pic>
        <p:nvPicPr>
          <p:cNvPr id="3074" name="Picture 2" descr="C:\Users\ivanm\Desktop\Docs\NANS\projekat\Dokumentacija\download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4104456" cy="20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ivanm\Desktop\Docs\NANS\projekat\Dokumentacija\sat-ex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80928"/>
            <a:ext cx="374441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ivanm\Desktop\Docs\NANS\projekat\Dokumentacija\images (3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6" y="4905164"/>
            <a:ext cx="3528392" cy="17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0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</TotalTime>
  <Words>77</Words>
  <Application>Microsoft Office PowerPoint</Application>
  <PresentationFormat>On-screen Show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Cannon physics</vt:lpstr>
      <vt:lpstr>Ideja projekta</vt:lpstr>
      <vt:lpstr>Okruženje</vt:lpstr>
      <vt:lpstr>Funkcionisanje fizičke simulacije</vt:lpstr>
      <vt:lpstr>Struktura  programa</vt:lpstr>
      <vt:lpstr>Game Object</vt:lpstr>
      <vt:lpstr>Primenjivanje sila</vt:lpstr>
      <vt:lpstr>Računanje pozicija i brzina </vt:lpstr>
      <vt:lpstr>Detekcija kolizija</vt:lpstr>
      <vt:lpstr>Reakcija na kolizije</vt:lpstr>
      <vt:lpstr>Reakcija na kolizije</vt:lpstr>
      <vt:lpstr>Hvala na pažnji!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Cannon physics</dc:title>
  <dc:creator>Ivan Mikić</dc:creator>
  <cp:lastModifiedBy>Ivan Mikić</cp:lastModifiedBy>
  <cp:revision>8</cp:revision>
  <dcterms:created xsi:type="dcterms:W3CDTF">2023-02-08T23:23:19Z</dcterms:created>
  <dcterms:modified xsi:type="dcterms:W3CDTF">2023-02-09T09:21:50Z</dcterms:modified>
</cp:coreProperties>
</file>