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Object-Oriented Programming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OOP is a programming paradigm based on the concept of objects.</a:t>
            </a:r>
          </a:p>
          <a:p>
            <a:r>
              <a:t>Java is an object-oriented programming language.</a:t>
            </a:r>
          </a:p>
          <a:p>
            <a:r>
              <a:t>Key concepts: Class &amp; Object, Constructor &amp; Methods, Inheritance &amp; Polymorphism, Encapsulation.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and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Class: Blueprint for creating objects, defines attributes and behaviors.</a:t>
            </a:r>
          </a:p>
          <a:p>
            <a:r>
              <a:t>Object: Instance of a class with real values.</a:t>
            </a:r>
          </a:p>
          <a:p>
            <a:r>
              <a:t>Example: Class 'Car' with attributes 'color' and 'model'; object 'myCar'.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Constructor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Constructor: Special method used to initialize objects, same name as class.</a:t>
            </a:r>
          </a:p>
          <a:p>
            <a:r>
              <a:t>Methods: Define behavior/actions of objects.</a:t>
            </a:r>
          </a:p>
          <a:p>
            <a:r>
              <a:t>Example: Constructor Car(String color), Method drive().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Mechanism where one class acquires properties/methods of another.</a:t>
            </a:r>
          </a:p>
          <a:p>
            <a:r>
              <a:t>Promotes code reusability.</a:t>
            </a:r>
          </a:p>
          <a:p>
            <a:r>
              <a:t>Example: Car class inherits from Vehicle class.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Ability of an object to take many forms.</a:t>
            </a:r>
          </a:p>
          <a:p>
            <a:r>
              <a:t>Compile-time (Method Overloading): Same method, different parameters.</a:t>
            </a:r>
          </a:p>
          <a:p>
            <a:r>
              <a:t>Run-time (Method Overriding): Subclass provides own version of a method.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Wrapping data and methods together in a class.</a:t>
            </a:r>
          </a:p>
          <a:p>
            <a:r>
              <a:t>Restricts direct access using private variables.</a:t>
            </a:r>
          </a:p>
          <a:p>
            <a:r>
              <a:t>Access controlled via getters and setters.</a:t>
            </a:r>
          </a:p>
          <a:p>
            <a:r>
              <a:t>Benefits: Data protection and controlled modification.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OOP Concepts in Java:</a:t>
            </a:r>
          </a:p>
          <a:p>
            <a:r>
              <a:t>1. Class &amp; Object: Blueprint and instance.</a:t>
            </a:r>
          </a:p>
          <a:p>
            <a:r>
              <a:t>2. Constructor &amp; Methods: Initialize and define behavior.</a:t>
            </a:r>
          </a:p>
          <a:p>
            <a:r>
              <a:t>3. Inheritance &amp; Polymorphism: Reuse and flexibility.</a:t>
            </a:r>
          </a:p>
          <a:p>
            <a:r>
              <a:t>4. Encapsulation: Data protection and control.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256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Introduction to Object-Oriented Programming in Java</vt:lpstr>
      <vt:lpstr>Class and Object</vt:lpstr>
      <vt:lpstr>Constructor and Methods</vt:lpstr>
      <vt:lpstr>Inheritance</vt:lpstr>
      <vt:lpstr>Polymorphism</vt:lpstr>
      <vt:lpstr>Encapsulation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USER</cp:lastModifiedBy>
  <cp:revision>1</cp:revision>
  <dcterms:created xsi:type="dcterms:W3CDTF">2013-01-27T09:14:16Z</dcterms:created>
  <dcterms:modified xsi:type="dcterms:W3CDTF">2025-08-17T17:27:15Z</dcterms:modified>
  <cp:category/>
</cp:coreProperties>
</file>