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1" r:id="rId4"/>
    <p:sldId id="272" r:id="rId5"/>
    <p:sldId id="376" r:id="rId6"/>
    <p:sldId id="274" r:id="rId7"/>
    <p:sldId id="277" r:id="rId8"/>
    <p:sldId id="371" r:id="rId9"/>
    <p:sldId id="377" r:id="rId10"/>
    <p:sldId id="372" r:id="rId11"/>
    <p:sldId id="379" r:id="rId12"/>
    <p:sldId id="276" r:id="rId13"/>
    <p:sldId id="375" r:id="rId14"/>
    <p:sldId id="373" r:id="rId15"/>
    <p:sldId id="3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nowledgehut.com/blog/database/database-applications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nowledgehut.com/blog/database/database-application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62A080-0390-413A-A382-9F8D148B2FB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A21D02-72C6-4EDB-81D5-9D6D69B7D9C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Implementing core filesystem functionalities including file and directory creation, deletion, reading, and writing.</a:t>
          </a:r>
        </a:p>
      </dgm:t>
    </dgm:pt>
    <dgm:pt modelId="{D71B2E1E-B868-49A3-8895-E37FB5E6BD74}" type="parTrans" cxnId="{D451B437-1E65-4CF5-B36E-EFA417F16744}">
      <dgm:prSet/>
      <dgm:spPr/>
      <dgm:t>
        <a:bodyPr/>
        <a:lstStyle/>
        <a:p>
          <a:endParaRPr lang="en-US"/>
        </a:p>
      </dgm:t>
    </dgm:pt>
    <dgm:pt modelId="{93F05B67-2C83-4EFA-B3A9-B0F97EA1740B}" type="sibTrans" cxnId="{D451B437-1E65-4CF5-B36E-EFA417F16744}">
      <dgm:prSet/>
      <dgm:spPr/>
      <dgm:t>
        <a:bodyPr/>
        <a:lstStyle/>
        <a:p>
          <a:endParaRPr lang="en-US"/>
        </a:p>
      </dgm:t>
    </dgm:pt>
    <dgm:pt modelId="{7A29DC82-AF70-4D2E-86B1-3BA16A3E506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dirty="0"/>
            <a:t>Command-line interface, file handling with content writing/reading, directory navigation.</a:t>
          </a:r>
        </a:p>
      </dgm:t>
    </dgm:pt>
    <dgm:pt modelId="{391D65B6-99ED-4212-96B0-0A13C72FF1F0}" type="parTrans" cxnId="{CFAC1EDF-CC10-4287-8F29-AD8E58C3B14D}">
      <dgm:prSet/>
      <dgm:spPr/>
      <dgm:t>
        <a:bodyPr/>
        <a:lstStyle/>
        <a:p>
          <a:endParaRPr lang="en-US"/>
        </a:p>
      </dgm:t>
    </dgm:pt>
    <dgm:pt modelId="{1B616FE3-EC44-4114-9826-17B4A67D213B}" type="sibTrans" cxnId="{CFAC1EDF-CC10-4287-8F29-AD8E58C3B14D}">
      <dgm:prSet/>
      <dgm:spPr/>
      <dgm:t>
        <a:bodyPr/>
        <a:lstStyle/>
        <a:p>
          <a:endParaRPr lang="en-US"/>
        </a:p>
      </dgm:t>
    </dgm:pt>
    <dgm:pt modelId="{381797C9-7855-48AB-B51C-7356C8280BD9}" type="pres">
      <dgm:prSet presAssocID="{8062A080-0390-413A-A382-9F8D148B2FBD}" presName="root" presStyleCnt="0">
        <dgm:presLayoutVars>
          <dgm:dir/>
          <dgm:resizeHandles val="exact"/>
        </dgm:presLayoutVars>
      </dgm:prSet>
      <dgm:spPr/>
    </dgm:pt>
    <dgm:pt modelId="{162C7545-5D62-4743-A54D-CA43D882CE9F}" type="pres">
      <dgm:prSet presAssocID="{92A21D02-72C6-4EDB-81D5-9D6D69B7D9CD}" presName="compNode" presStyleCnt="0"/>
      <dgm:spPr/>
    </dgm:pt>
    <dgm:pt modelId="{935CC46D-1F2E-44B1-992D-3C92BA21CDC0}" type="pres">
      <dgm:prSet presAssocID="{92A21D02-72C6-4EDB-81D5-9D6D69B7D9CD}" presName="bgRect" presStyleLbl="bgShp" presStyleIdx="0" presStyleCnt="2"/>
      <dgm:spPr/>
    </dgm:pt>
    <dgm:pt modelId="{411357A4-DB07-4DE4-A4DC-4E4D91553D70}" type="pres">
      <dgm:prSet presAssocID="{92A21D02-72C6-4EDB-81D5-9D6D69B7D9C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64133E7-D7E8-4136-A256-65DED2B49383}" type="pres">
      <dgm:prSet presAssocID="{92A21D02-72C6-4EDB-81D5-9D6D69B7D9CD}" presName="spaceRect" presStyleCnt="0"/>
      <dgm:spPr/>
    </dgm:pt>
    <dgm:pt modelId="{84EC295B-CA2F-4AEC-A278-F69298878508}" type="pres">
      <dgm:prSet presAssocID="{92A21D02-72C6-4EDB-81D5-9D6D69B7D9CD}" presName="parTx" presStyleLbl="revTx" presStyleIdx="0" presStyleCnt="2">
        <dgm:presLayoutVars>
          <dgm:chMax val="0"/>
          <dgm:chPref val="0"/>
        </dgm:presLayoutVars>
      </dgm:prSet>
      <dgm:spPr/>
    </dgm:pt>
    <dgm:pt modelId="{D19B30B5-E69B-496E-A54C-9B540B16C8E0}" type="pres">
      <dgm:prSet presAssocID="{93F05B67-2C83-4EFA-B3A9-B0F97EA1740B}" presName="sibTrans" presStyleCnt="0"/>
      <dgm:spPr/>
    </dgm:pt>
    <dgm:pt modelId="{28597BE7-C919-47F1-A314-A0DE974DC214}" type="pres">
      <dgm:prSet presAssocID="{7A29DC82-AF70-4D2E-86B1-3BA16A3E506A}" presName="compNode" presStyleCnt="0"/>
      <dgm:spPr/>
    </dgm:pt>
    <dgm:pt modelId="{7979632A-0201-48AA-A43F-FEB77FB1664E}" type="pres">
      <dgm:prSet presAssocID="{7A29DC82-AF70-4D2E-86B1-3BA16A3E506A}" presName="bgRect" presStyleLbl="bgShp" presStyleIdx="1" presStyleCnt="2"/>
      <dgm:spPr/>
    </dgm:pt>
    <dgm:pt modelId="{04AA50D9-23B5-492E-86BE-B6FD0CED8010}" type="pres">
      <dgm:prSet presAssocID="{7A29DC82-AF70-4D2E-86B1-3BA16A3E506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559ADA9-D044-43B0-B375-B9DE51E1EEB4}" type="pres">
      <dgm:prSet presAssocID="{7A29DC82-AF70-4D2E-86B1-3BA16A3E506A}" presName="spaceRect" presStyleCnt="0"/>
      <dgm:spPr/>
    </dgm:pt>
    <dgm:pt modelId="{31160D7D-6704-45B3-A62D-6AB91F836B86}" type="pres">
      <dgm:prSet presAssocID="{7A29DC82-AF70-4D2E-86B1-3BA16A3E506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451B437-1E65-4CF5-B36E-EFA417F16744}" srcId="{8062A080-0390-413A-A382-9F8D148B2FBD}" destId="{92A21D02-72C6-4EDB-81D5-9D6D69B7D9CD}" srcOrd="0" destOrd="0" parTransId="{D71B2E1E-B868-49A3-8895-E37FB5E6BD74}" sibTransId="{93F05B67-2C83-4EFA-B3A9-B0F97EA1740B}"/>
    <dgm:cxn modelId="{EA2FD645-8361-4992-832A-B7233C3FB566}" type="presOf" srcId="{8062A080-0390-413A-A382-9F8D148B2FBD}" destId="{381797C9-7855-48AB-B51C-7356C8280BD9}" srcOrd="0" destOrd="0" presId="urn:microsoft.com/office/officeart/2018/2/layout/IconVerticalSolidList"/>
    <dgm:cxn modelId="{CFAC1EDF-CC10-4287-8F29-AD8E58C3B14D}" srcId="{8062A080-0390-413A-A382-9F8D148B2FBD}" destId="{7A29DC82-AF70-4D2E-86B1-3BA16A3E506A}" srcOrd="1" destOrd="0" parTransId="{391D65B6-99ED-4212-96B0-0A13C72FF1F0}" sibTransId="{1B616FE3-EC44-4114-9826-17B4A67D213B}"/>
    <dgm:cxn modelId="{223D5EDF-D8C9-4B52-BBAC-14CDC72876B9}" type="presOf" srcId="{92A21D02-72C6-4EDB-81D5-9D6D69B7D9CD}" destId="{84EC295B-CA2F-4AEC-A278-F69298878508}" srcOrd="0" destOrd="0" presId="urn:microsoft.com/office/officeart/2018/2/layout/IconVerticalSolidList"/>
    <dgm:cxn modelId="{D91BDDE7-3B23-4E77-ABB2-5B3DECC3AA85}" type="presOf" srcId="{7A29DC82-AF70-4D2E-86B1-3BA16A3E506A}" destId="{31160D7D-6704-45B3-A62D-6AB91F836B86}" srcOrd="0" destOrd="0" presId="urn:microsoft.com/office/officeart/2018/2/layout/IconVerticalSolidList"/>
    <dgm:cxn modelId="{8E37EDB3-F204-49BA-8FA3-462694940D1E}" type="presParOf" srcId="{381797C9-7855-48AB-B51C-7356C8280BD9}" destId="{162C7545-5D62-4743-A54D-CA43D882CE9F}" srcOrd="0" destOrd="0" presId="urn:microsoft.com/office/officeart/2018/2/layout/IconVerticalSolidList"/>
    <dgm:cxn modelId="{CC138F1F-78B1-4D2B-A09C-AB8AE64CF269}" type="presParOf" srcId="{162C7545-5D62-4743-A54D-CA43D882CE9F}" destId="{935CC46D-1F2E-44B1-992D-3C92BA21CDC0}" srcOrd="0" destOrd="0" presId="urn:microsoft.com/office/officeart/2018/2/layout/IconVerticalSolidList"/>
    <dgm:cxn modelId="{B971A243-021E-4669-9984-BAC9C0EC85C6}" type="presParOf" srcId="{162C7545-5D62-4743-A54D-CA43D882CE9F}" destId="{411357A4-DB07-4DE4-A4DC-4E4D91553D70}" srcOrd="1" destOrd="0" presId="urn:microsoft.com/office/officeart/2018/2/layout/IconVerticalSolidList"/>
    <dgm:cxn modelId="{F958C5A6-A1ED-421C-9130-F713ECA61992}" type="presParOf" srcId="{162C7545-5D62-4743-A54D-CA43D882CE9F}" destId="{464133E7-D7E8-4136-A256-65DED2B49383}" srcOrd="2" destOrd="0" presId="urn:microsoft.com/office/officeart/2018/2/layout/IconVerticalSolidList"/>
    <dgm:cxn modelId="{E8442E98-28E8-4DF4-AD3D-6E5B54FC15BF}" type="presParOf" srcId="{162C7545-5D62-4743-A54D-CA43D882CE9F}" destId="{84EC295B-CA2F-4AEC-A278-F69298878508}" srcOrd="3" destOrd="0" presId="urn:microsoft.com/office/officeart/2018/2/layout/IconVerticalSolidList"/>
    <dgm:cxn modelId="{3B8011BC-EB41-4C5B-A7CF-4082944EA7FF}" type="presParOf" srcId="{381797C9-7855-48AB-B51C-7356C8280BD9}" destId="{D19B30B5-E69B-496E-A54C-9B540B16C8E0}" srcOrd="1" destOrd="0" presId="urn:microsoft.com/office/officeart/2018/2/layout/IconVerticalSolidList"/>
    <dgm:cxn modelId="{C230CDBF-9599-461C-B98E-5C5C3E33D5FD}" type="presParOf" srcId="{381797C9-7855-48AB-B51C-7356C8280BD9}" destId="{28597BE7-C919-47F1-A314-A0DE974DC214}" srcOrd="2" destOrd="0" presId="urn:microsoft.com/office/officeart/2018/2/layout/IconVerticalSolidList"/>
    <dgm:cxn modelId="{6524E7D3-BA2D-4F94-9064-D8794BE5C58D}" type="presParOf" srcId="{28597BE7-C919-47F1-A314-A0DE974DC214}" destId="{7979632A-0201-48AA-A43F-FEB77FB1664E}" srcOrd="0" destOrd="0" presId="urn:microsoft.com/office/officeart/2018/2/layout/IconVerticalSolidList"/>
    <dgm:cxn modelId="{A0210638-A21D-4A63-BEA3-CC9DA8DD27D3}" type="presParOf" srcId="{28597BE7-C919-47F1-A314-A0DE974DC214}" destId="{04AA50D9-23B5-492E-86BE-B6FD0CED8010}" srcOrd="1" destOrd="0" presId="urn:microsoft.com/office/officeart/2018/2/layout/IconVerticalSolidList"/>
    <dgm:cxn modelId="{D9D639BC-3842-4C4D-96EC-179590C74309}" type="presParOf" srcId="{28597BE7-C919-47F1-A314-A0DE974DC214}" destId="{4559ADA9-D044-43B0-B375-B9DE51E1EEB4}" srcOrd="2" destOrd="0" presId="urn:microsoft.com/office/officeart/2018/2/layout/IconVerticalSolidList"/>
    <dgm:cxn modelId="{58B38660-8ED1-4C7C-B592-3AB756B6D2A3}" type="presParOf" srcId="{28597BE7-C919-47F1-A314-A0DE974DC214}" destId="{31160D7D-6704-45B3-A62D-6AB91F836B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336014-38A1-478C-9DD3-81EB72904BB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08C82A4-E740-4CE1-B5ED-0F702DAB7129}">
      <dgm:prSet custT="1"/>
      <dgm:spPr/>
      <dgm:t>
        <a:bodyPr/>
        <a:lstStyle/>
        <a:p>
          <a:pPr>
            <a:defRPr cap="all"/>
          </a:pPr>
          <a:r>
            <a:rPr lang="en-US" sz="2000" dirty="0"/>
            <a:t>File </a:t>
          </a:r>
          <a:r>
            <a:rPr lang="en-US" sz="2000" b="1" dirty="0"/>
            <a:t>creation</a:t>
          </a:r>
          <a:r>
            <a:rPr lang="en-US" sz="2000" dirty="0"/>
            <a:t> and </a:t>
          </a:r>
          <a:r>
            <a:rPr lang="en-US" sz="2000" b="1" dirty="0"/>
            <a:t>deletion</a:t>
          </a:r>
        </a:p>
      </dgm:t>
    </dgm:pt>
    <dgm:pt modelId="{F9A2DFA2-B083-4CA8-8C6B-41DF2E434B77}" type="parTrans" cxnId="{C953F11F-3F6F-42B0-85AA-6384104CEA01}">
      <dgm:prSet/>
      <dgm:spPr/>
      <dgm:t>
        <a:bodyPr/>
        <a:lstStyle/>
        <a:p>
          <a:endParaRPr lang="en-US" sz="1400"/>
        </a:p>
      </dgm:t>
    </dgm:pt>
    <dgm:pt modelId="{F68FC44C-EAB0-42DF-8ECD-00BB2BF0DBED}" type="sibTrans" cxnId="{C953F11F-3F6F-42B0-85AA-6384104CEA01}">
      <dgm:prSet/>
      <dgm:spPr/>
      <dgm:t>
        <a:bodyPr/>
        <a:lstStyle/>
        <a:p>
          <a:endParaRPr lang="en-US" sz="1400"/>
        </a:p>
      </dgm:t>
    </dgm:pt>
    <dgm:pt modelId="{DD548456-08C4-4CF7-98EC-AB346B8DB569}">
      <dgm:prSet custT="1"/>
      <dgm:spPr/>
      <dgm:t>
        <a:bodyPr/>
        <a:lstStyle/>
        <a:p>
          <a:pPr>
            <a:defRPr cap="all"/>
          </a:pPr>
          <a:r>
            <a:rPr lang="en-US" sz="2000" dirty="0"/>
            <a:t>Directory </a:t>
          </a:r>
          <a:r>
            <a:rPr lang="en-US" sz="2000" b="1" dirty="0"/>
            <a:t>management</a:t>
          </a:r>
        </a:p>
        <a:p>
          <a:pPr>
            <a:defRPr cap="all"/>
          </a:pPr>
          <a:r>
            <a:rPr lang="en-US" sz="2000" dirty="0"/>
            <a:t>Directory </a:t>
          </a:r>
          <a:r>
            <a:rPr lang="en-US" sz="2000" b="1" dirty="0"/>
            <a:t>navigation</a:t>
          </a:r>
        </a:p>
      </dgm:t>
    </dgm:pt>
    <dgm:pt modelId="{E798887D-1954-4CCE-A6B5-29994A16E034}" type="parTrans" cxnId="{C0D5F8A7-FC46-44B1-8110-F62EF8EB610D}">
      <dgm:prSet/>
      <dgm:spPr/>
      <dgm:t>
        <a:bodyPr/>
        <a:lstStyle/>
        <a:p>
          <a:endParaRPr lang="en-US" sz="1400"/>
        </a:p>
      </dgm:t>
    </dgm:pt>
    <dgm:pt modelId="{B007354A-5F51-408D-B2F0-D69667E3BEC9}" type="sibTrans" cxnId="{C0D5F8A7-FC46-44B1-8110-F62EF8EB610D}">
      <dgm:prSet/>
      <dgm:spPr/>
      <dgm:t>
        <a:bodyPr/>
        <a:lstStyle/>
        <a:p>
          <a:endParaRPr lang="en-US" sz="1400"/>
        </a:p>
      </dgm:t>
    </dgm:pt>
    <dgm:pt modelId="{50BEC15B-0FF8-4DDD-ABBE-BA73218BD071}">
      <dgm:prSet custT="1"/>
      <dgm:spPr/>
      <dgm:t>
        <a:bodyPr/>
        <a:lstStyle/>
        <a:p>
          <a:pPr>
            <a:defRPr cap="all"/>
          </a:pPr>
          <a:r>
            <a:rPr lang="en-US" sz="2000" dirty="0"/>
            <a:t>File </a:t>
          </a:r>
          <a:r>
            <a:rPr lang="en-US" sz="2000" b="1" dirty="0"/>
            <a:t>reading</a:t>
          </a:r>
          <a:r>
            <a:rPr lang="en-US" sz="2000" dirty="0"/>
            <a:t> and </a:t>
          </a:r>
          <a:r>
            <a:rPr lang="en-US" sz="2000" b="1" dirty="0"/>
            <a:t>writing</a:t>
          </a:r>
        </a:p>
      </dgm:t>
    </dgm:pt>
    <dgm:pt modelId="{06974CD3-B301-4B43-BB4B-A5345A79867E}" type="parTrans" cxnId="{C5A86900-2A89-4BED-A99B-F2E72C4C2BD0}">
      <dgm:prSet/>
      <dgm:spPr/>
      <dgm:t>
        <a:bodyPr/>
        <a:lstStyle/>
        <a:p>
          <a:endParaRPr lang="en-US" sz="1400"/>
        </a:p>
      </dgm:t>
    </dgm:pt>
    <dgm:pt modelId="{A6D9742B-6CEF-435A-8199-7BE0E9F50918}" type="sibTrans" cxnId="{C5A86900-2A89-4BED-A99B-F2E72C4C2BD0}">
      <dgm:prSet/>
      <dgm:spPr/>
      <dgm:t>
        <a:bodyPr/>
        <a:lstStyle/>
        <a:p>
          <a:endParaRPr lang="en-US" sz="1400"/>
        </a:p>
      </dgm:t>
    </dgm:pt>
    <dgm:pt modelId="{69C55396-15BC-4DB4-BBF5-ECB80B89A5D0}" type="pres">
      <dgm:prSet presAssocID="{7B336014-38A1-478C-9DD3-81EB72904BB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F640E30-A5EC-4F93-AF23-E53CD59308EA}" type="pres">
      <dgm:prSet presAssocID="{308C82A4-E740-4CE1-B5ED-0F702DAB7129}" presName="hierRoot1" presStyleCnt="0"/>
      <dgm:spPr/>
    </dgm:pt>
    <dgm:pt modelId="{11BF288E-3CA5-4736-9A2F-6018F921BD0A}" type="pres">
      <dgm:prSet presAssocID="{308C82A4-E740-4CE1-B5ED-0F702DAB7129}" presName="composite" presStyleCnt="0"/>
      <dgm:spPr/>
    </dgm:pt>
    <dgm:pt modelId="{E7C8BB14-E12F-4999-AE24-4BDC8820EEE8}" type="pres">
      <dgm:prSet presAssocID="{308C82A4-E740-4CE1-B5ED-0F702DAB7129}" presName="background" presStyleLbl="node0" presStyleIdx="0" presStyleCnt="3"/>
      <dgm:spPr/>
    </dgm:pt>
    <dgm:pt modelId="{98E209E9-1FB4-4311-AFE7-7BDB19833719}" type="pres">
      <dgm:prSet presAssocID="{308C82A4-E740-4CE1-B5ED-0F702DAB7129}" presName="text" presStyleLbl="fgAcc0" presStyleIdx="0" presStyleCnt="3">
        <dgm:presLayoutVars>
          <dgm:chPref val="3"/>
        </dgm:presLayoutVars>
      </dgm:prSet>
      <dgm:spPr/>
    </dgm:pt>
    <dgm:pt modelId="{10DE4D7C-68C2-405E-A9BE-D5F46CA00EA9}" type="pres">
      <dgm:prSet presAssocID="{308C82A4-E740-4CE1-B5ED-0F702DAB7129}" presName="hierChild2" presStyleCnt="0"/>
      <dgm:spPr/>
    </dgm:pt>
    <dgm:pt modelId="{80714E47-32DE-480E-9E14-ACBB229901A1}" type="pres">
      <dgm:prSet presAssocID="{DD548456-08C4-4CF7-98EC-AB346B8DB569}" presName="hierRoot1" presStyleCnt="0"/>
      <dgm:spPr/>
    </dgm:pt>
    <dgm:pt modelId="{F7D3CD8F-4B31-41EE-9F26-96D80A65097C}" type="pres">
      <dgm:prSet presAssocID="{DD548456-08C4-4CF7-98EC-AB346B8DB569}" presName="composite" presStyleCnt="0"/>
      <dgm:spPr/>
    </dgm:pt>
    <dgm:pt modelId="{14741B76-9CE9-403F-8D11-53E20DEF059A}" type="pres">
      <dgm:prSet presAssocID="{DD548456-08C4-4CF7-98EC-AB346B8DB569}" presName="background" presStyleLbl="node0" presStyleIdx="1" presStyleCnt="3"/>
      <dgm:spPr/>
    </dgm:pt>
    <dgm:pt modelId="{884A15C6-1BBC-4818-BC84-10BA32C9E496}" type="pres">
      <dgm:prSet presAssocID="{DD548456-08C4-4CF7-98EC-AB346B8DB569}" presName="text" presStyleLbl="fgAcc0" presStyleIdx="1" presStyleCnt="3">
        <dgm:presLayoutVars>
          <dgm:chPref val="3"/>
        </dgm:presLayoutVars>
      </dgm:prSet>
      <dgm:spPr/>
    </dgm:pt>
    <dgm:pt modelId="{B743AD87-D9EA-4C0A-B3EF-B16325EE86ED}" type="pres">
      <dgm:prSet presAssocID="{DD548456-08C4-4CF7-98EC-AB346B8DB569}" presName="hierChild2" presStyleCnt="0"/>
      <dgm:spPr/>
    </dgm:pt>
    <dgm:pt modelId="{33FA717A-248A-4285-9F1F-8E592302DC09}" type="pres">
      <dgm:prSet presAssocID="{50BEC15B-0FF8-4DDD-ABBE-BA73218BD071}" presName="hierRoot1" presStyleCnt="0"/>
      <dgm:spPr/>
    </dgm:pt>
    <dgm:pt modelId="{D679A1D6-FF36-4BD2-AA0B-0F282858E639}" type="pres">
      <dgm:prSet presAssocID="{50BEC15B-0FF8-4DDD-ABBE-BA73218BD071}" presName="composite" presStyleCnt="0"/>
      <dgm:spPr/>
    </dgm:pt>
    <dgm:pt modelId="{497D9BC2-BD0F-4CA8-947C-3DFD041464BA}" type="pres">
      <dgm:prSet presAssocID="{50BEC15B-0FF8-4DDD-ABBE-BA73218BD071}" presName="background" presStyleLbl="node0" presStyleIdx="2" presStyleCnt="3"/>
      <dgm:spPr/>
    </dgm:pt>
    <dgm:pt modelId="{00BC46D2-1688-4FD2-AE68-315E2FAC4166}" type="pres">
      <dgm:prSet presAssocID="{50BEC15B-0FF8-4DDD-ABBE-BA73218BD071}" presName="text" presStyleLbl="fgAcc0" presStyleIdx="2" presStyleCnt="3">
        <dgm:presLayoutVars>
          <dgm:chPref val="3"/>
        </dgm:presLayoutVars>
      </dgm:prSet>
      <dgm:spPr/>
    </dgm:pt>
    <dgm:pt modelId="{5441949C-3DC7-404D-9E52-20C7E80466F6}" type="pres">
      <dgm:prSet presAssocID="{50BEC15B-0FF8-4DDD-ABBE-BA73218BD071}" presName="hierChild2" presStyleCnt="0"/>
      <dgm:spPr/>
    </dgm:pt>
  </dgm:ptLst>
  <dgm:cxnLst>
    <dgm:cxn modelId="{C5A86900-2A89-4BED-A99B-F2E72C4C2BD0}" srcId="{7B336014-38A1-478C-9DD3-81EB72904BB2}" destId="{50BEC15B-0FF8-4DDD-ABBE-BA73218BD071}" srcOrd="2" destOrd="0" parTransId="{06974CD3-B301-4B43-BB4B-A5345A79867E}" sibTransId="{A6D9742B-6CEF-435A-8199-7BE0E9F50918}"/>
    <dgm:cxn modelId="{0C24A707-63A4-4CAB-A756-28B41DCD36F3}" type="presOf" srcId="{308C82A4-E740-4CE1-B5ED-0F702DAB7129}" destId="{98E209E9-1FB4-4311-AFE7-7BDB19833719}" srcOrd="0" destOrd="0" presId="urn:microsoft.com/office/officeart/2005/8/layout/hierarchy1"/>
    <dgm:cxn modelId="{C953F11F-3F6F-42B0-85AA-6384104CEA01}" srcId="{7B336014-38A1-478C-9DD3-81EB72904BB2}" destId="{308C82A4-E740-4CE1-B5ED-0F702DAB7129}" srcOrd="0" destOrd="0" parTransId="{F9A2DFA2-B083-4CA8-8C6B-41DF2E434B77}" sibTransId="{F68FC44C-EAB0-42DF-8ECD-00BB2BF0DBED}"/>
    <dgm:cxn modelId="{9C013595-6652-4B10-A216-8926E1EAFE27}" type="presOf" srcId="{50BEC15B-0FF8-4DDD-ABBE-BA73218BD071}" destId="{00BC46D2-1688-4FD2-AE68-315E2FAC4166}" srcOrd="0" destOrd="0" presId="urn:microsoft.com/office/officeart/2005/8/layout/hierarchy1"/>
    <dgm:cxn modelId="{C0D5F8A7-FC46-44B1-8110-F62EF8EB610D}" srcId="{7B336014-38A1-478C-9DD3-81EB72904BB2}" destId="{DD548456-08C4-4CF7-98EC-AB346B8DB569}" srcOrd="1" destOrd="0" parTransId="{E798887D-1954-4CCE-A6B5-29994A16E034}" sibTransId="{B007354A-5F51-408D-B2F0-D69667E3BEC9}"/>
    <dgm:cxn modelId="{D45CC3B5-2EDF-4FAB-B48A-C73C7DE09DDE}" type="presOf" srcId="{DD548456-08C4-4CF7-98EC-AB346B8DB569}" destId="{884A15C6-1BBC-4818-BC84-10BA32C9E496}" srcOrd="0" destOrd="0" presId="urn:microsoft.com/office/officeart/2005/8/layout/hierarchy1"/>
    <dgm:cxn modelId="{0B6E7FB7-69DF-44BE-A2D5-DF8711FFFFC7}" type="presOf" srcId="{7B336014-38A1-478C-9DD3-81EB72904BB2}" destId="{69C55396-15BC-4DB4-BBF5-ECB80B89A5D0}" srcOrd="0" destOrd="0" presId="urn:microsoft.com/office/officeart/2005/8/layout/hierarchy1"/>
    <dgm:cxn modelId="{8CF091AD-CF07-46C6-9EF8-97F96FCF0A9E}" type="presParOf" srcId="{69C55396-15BC-4DB4-BBF5-ECB80B89A5D0}" destId="{1F640E30-A5EC-4F93-AF23-E53CD59308EA}" srcOrd="0" destOrd="0" presId="urn:microsoft.com/office/officeart/2005/8/layout/hierarchy1"/>
    <dgm:cxn modelId="{281EC799-8C53-43FF-9355-D3BC360D1D8F}" type="presParOf" srcId="{1F640E30-A5EC-4F93-AF23-E53CD59308EA}" destId="{11BF288E-3CA5-4736-9A2F-6018F921BD0A}" srcOrd="0" destOrd="0" presId="urn:microsoft.com/office/officeart/2005/8/layout/hierarchy1"/>
    <dgm:cxn modelId="{E6A4ED78-B6D5-47DA-835B-65CB0D878EF8}" type="presParOf" srcId="{11BF288E-3CA5-4736-9A2F-6018F921BD0A}" destId="{E7C8BB14-E12F-4999-AE24-4BDC8820EEE8}" srcOrd="0" destOrd="0" presId="urn:microsoft.com/office/officeart/2005/8/layout/hierarchy1"/>
    <dgm:cxn modelId="{90F0A40B-D780-4754-BB03-62D582C7A204}" type="presParOf" srcId="{11BF288E-3CA5-4736-9A2F-6018F921BD0A}" destId="{98E209E9-1FB4-4311-AFE7-7BDB19833719}" srcOrd="1" destOrd="0" presId="urn:microsoft.com/office/officeart/2005/8/layout/hierarchy1"/>
    <dgm:cxn modelId="{221EA353-7753-4FA4-9751-E7CB1A015455}" type="presParOf" srcId="{1F640E30-A5EC-4F93-AF23-E53CD59308EA}" destId="{10DE4D7C-68C2-405E-A9BE-D5F46CA00EA9}" srcOrd="1" destOrd="0" presId="urn:microsoft.com/office/officeart/2005/8/layout/hierarchy1"/>
    <dgm:cxn modelId="{DA170A90-2FA9-48E9-A9CE-4E3D488C4343}" type="presParOf" srcId="{69C55396-15BC-4DB4-BBF5-ECB80B89A5D0}" destId="{80714E47-32DE-480E-9E14-ACBB229901A1}" srcOrd="1" destOrd="0" presId="urn:microsoft.com/office/officeart/2005/8/layout/hierarchy1"/>
    <dgm:cxn modelId="{EC732A50-C1B5-42CE-A489-17413D9701C3}" type="presParOf" srcId="{80714E47-32DE-480E-9E14-ACBB229901A1}" destId="{F7D3CD8F-4B31-41EE-9F26-96D80A65097C}" srcOrd="0" destOrd="0" presId="urn:microsoft.com/office/officeart/2005/8/layout/hierarchy1"/>
    <dgm:cxn modelId="{75BEB394-C49A-401E-B376-8BE6AAB5D9E0}" type="presParOf" srcId="{F7D3CD8F-4B31-41EE-9F26-96D80A65097C}" destId="{14741B76-9CE9-403F-8D11-53E20DEF059A}" srcOrd="0" destOrd="0" presId="urn:microsoft.com/office/officeart/2005/8/layout/hierarchy1"/>
    <dgm:cxn modelId="{C30A966D-A056-4B1F-AD4E-7EF2FFF1DB98}" type="presParOf" srcId="{F7D3CD8F-4B31-41EE-9F26-96D80A65097C}" destId="{884A15C6-1BBC-4818-BC84-10BA32C9E496}" srcOrd="1" destOrd="0" presId="urn:microsoft.com/office/officeart/2005/8/layout/hierarchy1"/>
    <dgm:cxn modelId="{F2EE2F32-4D97-4343-8A54-E8752D085593}" type="presParOf" srcId="{80714E47-32DE-480E-9E14-ACBB229901A1}" destId="{B743AD87-D9EA-4C0A-B3EF-B16325EE86ED}" srcOrd="1" destOrd="0" presId="urn:microsoft.com/office/officeart/2005/8/layout/hierarchy1"/>
    <dgm:cxn modelId="{379528A2-EF73-4649-AEAE-FDDBE5D6F36C}" type="presParOf" srcId="{69C55396-15BC-4DB4-BBF5-ECB80B89A5D0}" destId="{33FA717A-248A-4285-9F1F-8E592302DC09}" srcOrd="2" destOrd="0" presId="urn:microsoft.com/office/officeart/2005/8/layout/hierarchy1"/>
    <dgm:cxn modelId="{7D9922FB-31F7-4062-A860-1E490F67BD66}" type="presParOf" srcId="{33FA717A-248A-4285-9F1F-8E592302DC09}" destId="{D679A1D6-FF36-4BD2-AA0B-0F282858E639}" srcOrd="0" destOrd="0" presId="urn:microsoft.com/office/officeart/2005/8/layout/hierarchy1"/>
    <dgm:cxn modelId="{2915C05F-1F83-43A2-BB36-1773B299C94A}" type="presParOf" srcId="{D679A1D6-FF36-4BD2-AA0B-0F282858E639}" destId="{497D9BC2-BD0F-4CA8-947C-3DFD041464BA}" srcOrd="0" destOrd="0" presId="urn:microsoft.com/office/officeart/2005/8/layout/hierarchy1"/>
    <dgm:cxn modelId="{254CA357-B052-4D5A-B586-1E42BE961923}" type="presParOf" srcId="{D679A1D6-FF36-4BD2-AA0B-0F282858E639}" destId="{00BC46D2-1688-4FD2-AE68-315E2FAC4166}" srcOrd="1" destOrd="0" presId="urn:microsoft.com/office/officeart/2005/8/layout/hierarchy1"/>
    <dgm:cxn modelId="{58F0D47F-5330-4FEC-9BC1-F1631C95F85D}" type="presParOf" srcId="{33FA717A-248A-4285-9F1F-8E592302DC09}" destId="{5441949C-3DC7-404D-9E52-20C7E80466F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28BF71-E95D-4F5A-99E1-4A6432A397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C2D50C-4763-4E52-B4F1-471BB7D788BB}">
      <dgm:prSet/>
      <dgm:spPr/>
      <dgm:t>
        <a:bodyPr/>
        <a:lstStyle/>
        <a:p>
          <a:r>
            <a:rPr lang="en-US"/>
            <a:t>Description of the Makefile:</a:t>
          </a:r>
        </a:p>
      </dgm:t>
    </dgm:pt>
    <dgm:pt modelId="{AC9A8A51-35FA-4B21-A828-D539BAC0C8C7}" type="parTrans" cxnId="{86827345-69ED-426A-909E-C5B5EBC708CC}">
      <dgm:prSet/>
      <dgm:spPr/>
      <dgm:t>
        <a:bodyPr/>
        <a:lstStyle/>
        <a:p>
          <a:endParaRPr lang="en-US"/>
        </a:p>
      </dgm:t>
    </dgm:pt>
    <dgm:pt modelId="{63CC2938-96A3-4F3D-A093-4921478A4633}" type="sibTrans" cxnId="{86827345-69ED-426A-909E-C5B5EBC708CC}">
      <dgm:prSet/>
      <dgm:spPr/>
      <dgm:t>
        <a:bodyPr/>
        <a:lstStyle/>
        <a:p>
          <a:endParaRPr lang="en-US"/>
        </a:p>
      </dgm:t>
    </dgm:pt>
    <dgm:pt modelId="{EF7460D0-0379-48B8-922E-1323A0806290}">
      <dgm:prSet/>
      <dgm:spPr/>
      <dgm:t>
        <a:bodyPr/>
        <a:lstStyle/>
        <a:p>
          <a:r>
            <a:rPr lang="en-US"/>
            <a:t>The Makefile served as a build automation tool for compiling and linking the filesystem management system.</a:t>
          </a:r>
        </a:p>
      </dgm:t>
    </dgm:pt>
    <dgm:pt modelId="{ABFE0BA6-2669-499D-A880-622E8BD10896}" type="parTrans" cxnId="{040C64F6-61D1-4B06-A8D9-818FEF0BF190}">
      <dgm:prSet/>
      <dgm:spPr/>
      <dgm:t>
        <a:bodyPr/>
        <a:lstStyle/>
        <a:p>
          <a:endParaRPr lang="en-US"/>
        </a:p>
      </dgm:t>
    </dgm:pt>
    <dgm:pt modelId="{94E1116E-1477-438C-A1D8-81DE95836BDE}" type="sibTrans" cxnId="{040C64F6-61D1-4B06-A8D9-818FEF0BF190}">
      <dgm:prSet/>
      <dgm:spPr/>
      <dgm:t>
        <a:bodyPr/>
        <a:lstStyle/>
        <a:p>
          <a:endParaRPr lang="en-US"/>
        </a:p>
      </dgm:t>
    </dgm:pt>
    <dgm:pt modelId="{09B1B209-D05F-485D-954B-BF2AB0738F74}">
      <dgm:prSet/>
      <dgm:spPr/>
      <dgm:t>
        <a:bodyPr/>
        <a:lstStyle/>
        <a:p>
          <a:r>
            <a:rPr lang="en-US"/>
            <a:t>Defined compilation rules, dependencies, and build targets to streamline the build process across different platforms.</a:t>
          </a:r>
        </a:p>
      </dgm:t>
    </dgm:pt>
    <dgm:pt modelId="{9CDC2A4E-FBFC-4864-9FC4-3090401D68C7}" type="parTrans" cxnId="{911C16FE-10E8-41FE-B622-0AF5332E53B0}">
      <dgm:prSet/>
      <dgm:spPr/>
      <dgm:t>
        <a:bodyPr/>
        <a:lstStyle/>
        <a:p>
          <a:endParaRPr lang="en-US"/>
        </a:p>
      </dgm:t>
    </dgm:pt>
    <dgm:pt modelId="{BA2FE44F-1B77-4E24-A9C5-B8A6460C5B32}" type="sibTrans" cxnId="{911C16FE-10E8-41FE-B622-0AF5332E53B0}">
      <dgm:prSet/>
      <dgm:spPr/>
      <dgm:t>
        <a:bodyPr/>
        <a:lstStyle/>
        <a:p>
          <a:endParaRPr lang="en-US"/>
        </a:p>
      </dgm:t>
    </dgm:pt>
    <dgm:pt modelId="{C5D10F6D-2079-4338-97EE-CCCEAF512DB4}">
      <dgm:prSet/>
      <dgm:spPr/>
      <dgm:t>
        <a:bodyPr/>
        <a:lstStyle/>
        <a:p>
          <a:r>
            <a:rPr lang="en-US"/>
            <a:t>Managed complex build scenarios, ensuring that only modified source files were recompiled to optimize build times</a:t>
          </a:r>
        </a:p>
      </dgm:t>
    </dgm:pt>
    <dgm:pt modelId="{7834BD4C-311F-4358-AFDE-A20501DEE122}" type="parTrans" cxnId="{53FC0F14-DE33-4F7D-9B4C-AFEF516AE499}">
      <dgm:prSet/>
      <dgm:spPr/>
      <dgm:t>
        <a:bodyPr/>
        <a:lstStyle/>
        <a:p>
          <a:endParaRPr lang="en-US"/>
        </a:p>
      </dgm:t>
    </dgm:pt>
    <dgm:pt modelId="{AD7BBF40-6C34-46F4-BD6B-1267619882E5}" type="sibTrans" cxnId="{53FC0F14-DE33-4F7D-9B4C-AFEF516AE499}">
      <dgm:prSet/>
      <dgm:spPr/>
      <dgm:t>
        <a:bodyPr/>
        <a:lstStyle/>
        <a:p>
          <a:endParaRPr lang="en-US"/>
        </a:p>
      </dgm:t>
    </dgm:pt>
    <dgm:pt modelId="{2560F713-B6C0-4672-8418-6EAAB944A0F1}">
      <dgm:prSet/>
      <dgm:spPr/>
      <dgm:t>
        <a:bodyPr/>
        <a:lstStyle/>
        <a:p>
          <a:r>
            <a:rPr lang="en-US"/>
            <a:t>Included targets for cleaning up object files (clean target) and rebuilding the entire project (all target) to maintain project cleanliness and integrity.</a:t>
          </a:r>
        </a:p>
      </dgm:t>
    </dgm:pt>
    <dgm:pt modelId="{4EB6A787-09F7-4B2B-9EF2-E3A825DD8D65}" type="parTrans" cxnId="{9B8F5925-238A-447E-9F33-5E8EC381FA05}">
      <dgm:prSet/>
      <dgm:spPr/>
      <dgm:t>
        <a:bodyPr/>
        <a:lstStyle/>
        <a:p>
          <a:endParaRPr lang="en-US"/>
        </a:p>
      </dgm:t>
    </dgm:pt>
    <dgm:pt modelId="{16661503-A28F-40AA-A941-1231355328B2}" type="sibTrans" cxnId="{9B8F5925-238A-447E-9F33-5E8EC381FA05}">
      <dgm:prSet/>
      <dgm:spPr/>
      <dgm:t>
        <a:bodyPr/>
        <a:lstStyle/>
        <a:p>
          <a:endParaRPr lang="en-US"/>
        </a:p>
      </dgm:t>
    </dgm:pt>
    <dgm:pt modelId="{DB1B8584-8584-49DD-9124-7AAEEF9DD93D}">
      <dgm:prSet/>
      <dgm:spPr/>
      <dgm:t>
        <a:bodyPr/>
        <a:lstStyle/>
        <a:p>
          <a:r>
            <a:rPr lang="en-US"/>
            <a:t>Description of version control with Git:</a:t>
          </a:r>
        </a:p>
      </dgm:t>
    </dgm:pt>
    <dgm:pt modelId="{77336F3E-3102-40AC-B552-25CCE3136BBF}" type="parTrans" cxnId="{DA22F94A-EEB2-4231-AC26-FE2C20ED8E44}">
      <dgm:prSet/>
      <dgm:spPr/>
      <dgm:t>
        <a:bodyPr/>
        <a:lstStyle/>
        <a:p>
          <a:endParaRPr lang="en-US"/>
        </a:p>
      </dgm:t>
    </dgm:pt>
    <dgm:pt modelId="{E80E1BC8-4F80-4634-8374-1CB8572D888E}" type="sibTrans" cxnId="{DA22F94A-EEB2-4231-AC26-FE2C20ED8E44}">
      <dgm:prSet/>
      <dgm:spPr/>
      <dgm:t>
        <a:bodyPr/>
        <a:lstStyle/>
        <a:p>
          <a:endParaRPr lang="en-US"/>
        </a:p>
      </dgm:t>
    </dgm:pt>
    <dgm:pt modelId="{6FCE9724-A991-46FC-BFF6-AAF772D85210}">
      <dgm:prSet/>
      <dgm:spPr/>
      <dgm:t>
        <a:bodyPr/>
        <a:lstStyle/>
        <a:p>
          <a:r>
            <a:rPr lang="en-US"/>
            <a:t>Git was used for version control to track changes made to the codebase over time.</a:t>
          </a:r>
        </a:p>
      </dgm:t>
    </dgm:pt>
    <dgm:pt modelId="{8C59CBBB-D0EA-4EAA-B20E-D64E7EFA6857}" type="parTrans" cxnId="{7A8346BC-399A-4803-AF2B-C57D5974B725}">
      <dgm:prSet/>
      <dgm:spPr/>
      <dgm:t>
        <a:bodyPr/>
        <a:lstStyle/>
        <a:p>
          <a:endParaRPr lang="en-US"/>
        </a:p>
      </dgm:t>
    </dgm:pt>
    <dgm:pt modelId="{ECF9D3E2-1E09-45E5-B88C-EA4B4CD769BB}" type="sibTrans" cxnId="{7A8346BC-399A-4803-AF2B-C57D5974B725}">
      <dgm:prSet/>
      <dgm:spPr/>
      <dgm:t>
        <a:bodyPr/>
        <a:lstStyle/>
        <a:p>
          <a:endParaRPr lang="en-US"/>
        </a:p>
      </dgm:t>
    </dgm:pt>
    <dgm:pt modelId="{EEA7C4FC-A48D-42F0-9004-AA5F8B8660F7}">
      <dgm:prSet/>
      <dgm:spPr/>
      <dgm:t>
        <a:bodyPr/>
        <a:lstStyle/>
        <a:p>
          <a:r>
            <a:rPr lang="en-US"/>
            <a:t>Maintained a centralized repository on platforms like GitHub or GitLab for remote access and backup of the codebase.</a:t>
          </a:r>
        </a:p>
      </dgm:t>
    </dgm:pt>
    <dgm:pt modelId="{B95302D0-DC56-4856-9A12-690E772C59AE}" type="parTrans" cxnId="{99446B3D-F601-4C73-813A-2C14C3E96B1C}">
      <dgm:prSet/>
      <dgm:spPr/>
      <dgm:t>
        <a:bodyPr/>
        <a:lstStyle/>
        <a:p>
          <a:endParaRPr lang="en-US"/>
        </a:p>
      </dgm:t>
    </dgm:pt>
    <dgm:pt modelId="{775497ED-CB22-4B4A-B5FB-AA1FC37A4887}" type="sibTrans" cxnId="{99446B3D-F601-4C73-813A-2C14C3E96B1C}">
      <dgm:prSet/>
      <dgm:spPr/>
      <dgm:t>
        <a:bodyPr/>
        <a:lstStyle/>
        <a:p>
          <a:endParaRPr lang="en-US"/>
        </a:p>
      </dgm:t>
    </dgm:pt>
    <dgm:pt modelId="{8F7B7B7E-DB06-414C-AF3A-0C2A1B0CBC22}" type="pres">
      <dgm:prSet presAssocID="{0128BF71-E95D-4F5A-99E1-4A6432A397DE}" presName="linear" presStyleCnt="0">
        <dgm:presLayoutVars>
          <dgm:animLvl val="lvl"/>
          <dgm:resizeHandles val="exact"/>
        </dgm:presLayoutVars>
      </dgm:prSet>
      <dgm:spPr/>
    </dgm:pt>
    <dgm:pt modelId="{31547EB0-B722-403A-BEA5-342E08A93866}" type="pres">
      <dgm:prSet presAssocID="{C1C2D50C-4763-4E52-B4F1-471BB7D788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1CA48EB-75BA-4B65-9348-362E096CBD6A}" type="pres">
      <dgm:prSet presAssocID="{C1C2D50C-4763-4E52-B4F1-471BB7D788BB}" presName="childText" presStyleLbl="revTx" presStyleIdx="0" presStyleCnt="2">
        <dgm:presLayoutVars>
          <dgm:bulletEnabled val="1"/>
        </dgm:presLayoutVars>
      </dgm:prSet>
      <dgm:spPr/>
    </dgm:pt>
    <dgm:pt modelId="{EC2807B4-96ED-4025-8B8C-CE0B1F979493}" type="pres">
      <dgm:prSet presAssocID="{DB1B8584-8584-49DD-9124-7AAEEF9DD93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C4A3C98-7FC1-4243-8A5E-51FFE770EDD4}" type="pres">
      <dgm:prSet presAssocID="{DB1B8584-8584-49DD-9124-7AAEEF9DD93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A8E050D-F223-4AEC-ADB5-1C96A8B1DAC7}" type="presOf" srcId="{6FCE9724-A991-46FC-BFF6-AAF772D85210}" destId="{0C4A3C98-7FC1-4243-8A5E-51FFE770EDD4}" srcOrd="0" destOrd="0" presId="urn:microsoft.com/office/officeart/2005/8/layout/vList2"/>
    <dgm:cxn modelId="{2A077C11-5606-418D-8429-F586F52743C0}" type="presOf" srcId="{0128BF71-E95D-4F5A-99E1-4A6432A397DE}" destId="{8F7B7B7E-DB06-414C-AF3A-0C2A1B0CBC22}" srcOrd="0" destOrd="0" presId="urn:microsoft.com/office/officeart/2005/8/layout/vList2"/>
    <dgm:cxn modelId="{53FC0F14-DE33-4F7D-9B4C-AFEF516AE499}" srcId="{C1C2D50C-4763-4E52-B4F1-471BB7D788BB}" destId="{C5D10F6D-2079-4338-97EE-CCCEAF512DB4}" srcOrd="2" destOrd="0" parTransId="{7834BD4C-311F-4358-AFDE-A20501DEE122}" sibTransId="{AD7BBF40-6C34-46F4-BD6B-1267619882E5}"/>
    <dgm:cxn modelId="{9B8F5925-238A-447E-9F33-5E8EC381FA05}" srcId="{C1C2D50C-4763-4E52-B4F1-471BB7D788BB}" destId="{2560F713-B6C0-4672-8418-6EAAB944A0F1}" srcOrd="3" destOrd="0" parTransId="{4EB6A787-09F7-4B2B-9EF2-E3A825DD8D65}" sibTransId="{16661503-A28F-40AA-A941-1231355328B2}"/>
    <dgm:cxn modelId="{7B097037-A1E5-4DA1-B6C1-EDFE4DF462B5}" type="presOf" srcId="{DB1B8584-8584-49DD-9124-7AAEEF9DD93D}" destId="{EC2807B4-96ED-4025-8B8C-CE0B1F979493}" srcOrd="0" destOrd="0" presId="urn:microsoft.com/office/officeart/2005/8/layout/vList2"/>
    <dgm:cxn modelId="{99446B3D-F601-4C73-813A-2C14C3E96B1C}" srcId="{DB1B8584-8584-49DD-9124-7AAEEF9DD93D}" destId="{EEA7C4FC-A48D-42F0-9004-AA5F8B8660F7}" srcOrd="1" destOrd="0" parTransId="{B95302D0-DC56-4856-9A12-690E772C59AE}" sibTransId="{775497ED-CB22-4B4A-B5FB-AA1FC37A4887}"/>
    <dgm:cxn modelId="{D2AEA35F-B016-41F1-96FF-BB86AC59EE1C}" type="presOf" srcId="{EEA7C4FC-A48D-42F0-9004-AA5F8B8660F7}" destId="{0C4A3C98-7FC1-4243-8A5E-51FFE770EDD4}" srcOrd="0" destOrd="1" presId="urn:microsoft.com/office/officeart/2005/8/layout/vList2"/>
    <dgm:cxn modelId="{E64C6361-C17E-4633-A7E4-3613131396D1}" type="presOf" srcId="{09B1B209-D05F-485D-954B-BF2AB0738F74}" destId="{E1CA48EB-75BA-4B65-9348-362E096CBD6A}" srcOrd="0" destOrd="1" presId="urn:microsoft.com/office/officeart/2005/8/layout/vList2"/>
    <dgm:cxn modelId="{86827345-69ED-426A-909E-C5B5EBC708CC}" srcId="{0128BF71-E95D-4F5A-99E1-4A6432A397DE}" destId="{C1C2D50C-4763-4E52-B4F1-471BB7D788BB}" srcOrd="0" destOrd="0" parTransId="{AC9A8A51-35FA-4B21-A828-D539BAC0C8C7}" sibTransId="{63CC2938-96A3-4F3D-A093-4921478A4633}"/>
    <dgm:cxn modelId="{9F629E48-D716-4F36-9C1D-0CAD1B5F7B8B}" type="presOf" srcId="{C1C2D50C-4763-4E52-B4F1-471BB7D788BB}" destId="{31547EB0-B722-403A-BEA5-342E08A93866}" srcOrd="0" destOrd="0" presId="urn:microsoft.com/office/officeart/2005/8/layout/vList2"/>
    <dgm:cxn modelId="{EF366B6A-403B-41DC-9949-76FF6FF4F1CD}" type="presOf" srcId="{2560F713-B6C0-4672-8418-6EAAB944A0F1}" destId="{E1CA48EB-75BA-4B65-9348-362E096CBD6A}" srcOrd="0" destOrd="3" presId="urn:microsoft.com/office/officeart/2005/8/layout/vList2"/>
    <dgm:cxn modelId="{DA22F94A-EEB2-4231-AC26-FE2C20ED8E44}" srcId="{0128BF71-E95D-4F5A-99E1-4A6432A397DE}" destId="{DB1B8584-8584-49DD-9124-7AAEEF9DD93D}" srcOrd="1" destOrd="0" parTransId="{77336F3E-3102-40AC-B552-25CCE3136BBF}" sibTransId="{E80E1BC8-4F80-4634-8374-1CB8572D888E}"/>
    <dgm:cxn modelId="{233C2393-B7A5-4DAA-AAD2-4F6D83355C3F}" type="presOf" srcId="{EF7460D0-0379-48B8-922E-1323A0806290}" destId="{E1CA48EB-75BA-4B65-9348-362E096CBD6A}" srcOrd="0" destOrd="0" presId="urn:microsoft.com/office/officeart/2005/8/layout/vList2"/>
    <dgm:cxn modelId="{2C8D1A94-5DDD-4E87-BC9D-2892971BEB97}" type="presOf" srcId="{C5D10F6D-2079-4338-97EE-CCCEAF512DB4}" destId="{E1CA48EB-75BA-4B65-9348-362E096CBD6A}" srcOrd="0" destOrd="2" presId="urn:microsoft.com/office/officeart/2005/8/layout/vList2"/>
    <dgm:cxn modelId="{7A8346BC-399A-4803-AF2B-C57D5974B725}" srcId="{DB1B8584-8584-49DD-9124-7AAEEF9DD93D}" destId="{6FCE9724-A991-46FC-BFF6-AAF772D85210}" srcOrd="0" destOrd="0" parTransId="{8C59CBBB-D0EA-4EAA-B20E-D64E7EFA6857}" sibTransId="{ECF9D3E2-1E09-45E5-B88C-EA4B4CD769BB}"/>
    <dgm:cxn modelId="{040C64F6-61D1-4B06-A8D9-818FEF0BF190}" srcId="{C1C2D50C-4763-4E52-B4F1-471BB7D788BB}" destId="{EF7460D0-0379-48B8-922E-1323A0806290}" srcOrd="0" destOrd="0" parTransId="{ABFE0BA6-2669-499D-A880-622E8BD10896}" sibTransId="{94E1116E-1477-438C-A1D8-81DE95836BDE}"/>
    <dgm:cxn modelId="{911C16FE-10E8-41FE-B622-0AF5332E53B0}" srcId="{C1C2D50C-4763-4E52-B4F1-471BB7D788BB}" destId="{09B1B209-D05F-485D-954B-BF2AB0738F74}" srcOrd="1" destOrd="0" parTransId="{9CDC2A4E-FBFC-4864-9FC4-3090401D68C7}" sibTransId="{BA2FE44F-1B77-4E24-A9C5-B8A6460C5B32}"/>
    <dgm:cxn modelId="{C135CB6A-1B3E-4EED-B75A-BF99977F1307}" type="presParOf" srcId="{8F7B7B7E-DB06-414C-AF3A-0C2A1B0CBC22}" destId="{31547EB0-B722-403A-BEA5-342E08A93866}" srcOrd="0" destOrd="0" presId="urn:microsoft.com/office/officeart/2005/8/layout/vList2"/>
    <dgm:cxn modelId="{B4F9EE94-1B10-4761-8E3A-61D5909A45F8}" type="presParOf" srcId="{8F7B7B7E-DB06-414C-AF3A-0C2A1B0CBC22}" destId="{E1CA48EB-75BA-4B65-9348-362E096CBD6A}" srcOrd="1" destOrd="0" presId="urn:microsoft.com/office/officeart/2005/8/layout/vList2"/>
    <dgm:cxn modelId="{453C1D17-E61E-4DBF-B5F2-47B4D10B0F19}" type="presParOf" srcId="{8F7B7B7E-DB06-414C-AF3A-0C2A1B0CBC22}" destId="{EC2807B4-96ED-4025-8B8C-CE0B1F979493}" srcOrd="2" destOrd="0" presId="urn:microsoft.com/office/officeart/2005/8/layout/vList2"/>
    <dgm:cxn modelId="{B8A39073-7549-4E22-ABFC-EA00C3FC4C64}" type="presParOf" srcId="{8F7B7B7E-DB06-414C-AF3A-0C2A1B0CBC22}" destId="{0C4A3C98-7FC1-4243-8A5E-51FFE770EDD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445412-1057-4EEE-8D2C-136DA167B90C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A2EC2E7-655B-4FF0-815E-F894477475B1}">
      <dgm:prSet/>
      <dgm:spPr/>
      <dgm:t>
        <a:bodyPr/>
        <a:lstStyle/>
        <a:p>
          <a:r>
            <a:rPr lang="en-US" b="1" dirty="0"/>
            <a:t>Unit Testing:</a:t>
          </a:r>
          <a:r>
            <a:rPr lang="en-US" b="0" dirty="0"/>
            <a:t> Implemented unit tests using Catch2, a C++ testing framework, to validate individual components like </a:t>
          </a:r>
          <a:r>
            <a:rPr lang="en-US" b="0" dirty="0" err="1"/>
            <a:t>FileSystemManager</a:t>
          </a:r>
          <a:r>
            <a:rPr lang="en-US" b="0" dirty="0"/>
            <a:t>, Directory, File, and </a:t>
          </a:r>
          <a:r>
            <a:rPr lang="en-US" b="0" dirty="0" err="1"/>
            <a:t>FileDescriptor</a:t>
          </a:r>
          <a:r>
            <a:rPr lang="en-US" b="0" dirty="0"/>
            <a:t>.</a:t>
          </a:r>
        </a:p>
      </dgm:t>
    </dgm:pt>
    <dgm:pt modelId="{19619905-BAB6-487F-B21A-2C481F4736F6}" type="parTrans" cxnId="{FBA7B220-6F24-4FDF-91FD-F8C6CB3E3582}">
      <dgm:prSet/>
      <dgm:spPr/>
      <dgm:t>
        <a:bodyPr/>
        <a:lstStyle/>
        <a:p>
          <a:endParaRPr lang="en-US"/>
        </a:p>
      </dgm:t>
    </dgm:pt>
    <dgm:pt modelId="{8F0A2B16-A1E4-493B-95EC-0C02EF9080BC}" type="sibTrans" cxnId="{FBA7B220-6F24-4FDF-91FD-F8C6CB3E3582}">
      <dgm:prSet/>
      <dgm:spPr/>
      <dgm:t>
        <a:bodyPr/>
        <a:lstStyle/>
        <a:p>
          <a:endParaRPr lang="en-US"/>
        </a:p>
      </dgm:t>
    </dgm:pt>
    <dgm:pt modelId="{9927F587-1A06-457C-87E2-8AAA6DB7F8E3}">
      <dgm:prSet/>
      <dgm:spPr/>
      <dgm:t>
        <a:bodyPr/>
        <a:lstStyle/>
        <a:p>
          <a:r>
            <a:rPr lang="en-US" b="1" dirty="0"/>
            <a:t>Coverage: </a:t>
          </a:r>
          <a:r>
            <a:rPr lang="en-US" b="0" dirty="0"/>
            <a:t>Ensured comprehensive test coverage by testing various functionalities, including file creation, deletion, reading, writing, directory management, and navigation.</a:t>
          </a:r>
        </a:p>
      </dgm:t>
    </dgm:pt>
    <dgm:pt modelId="{C3822FD5-3E5B-4101-ACB7-AD26B583808C}" type="parTrans" cxnId="{B400B009-223D-4A7E-B446-D4DACF7662F0}">
      <dgm:prSet/>
      <dgm:spPr/>
      <dgm:t>
        <a:bodyPr/>
        <a:lstStyle/>
        <a:p>
          <a:endParaRPr lang="en-US"/>
        </a:p>
      </dgm:t>
    </dgm:pt>
    <dgm:pt modelId="{ED22D355-24B3-495B-822F-83F3FD0820C4}" type="sibTrans" cxnId="{B400B009-223D-4A7E-B446-D4DACF7662F0}">
      <dgm:prSet/>
      <dgm:spPr/>
      <dgm:t>
        <a:bodyPr/>
        <a:lstStyle/>
        <a:p>
          <a:endParaRPr lang="en-US"/>
        </a:p>
      </dgm:t>
    </dgm:pt>
    <dgm:pt modelId="{30F7645A-CFB3-4482-A10E-4C21F73B43A0}">
      <dgm:prSet/>
      <dgm:spPr/>
      <dgm:t>
        <a:bodyPr/>
        <a:lstStyle/>
        <a:p>
          <a:r>
            <a:rPr lang="en-US" b="1" dirty="0"/>
            <a:t>Edge Cases: </a:t>
          </a:r>
          <a:r>
            <a:rPr lang="en-US" b="0" dirty="0"/>
            <a:t>Designed tests to handle edge cases such as empty files, non-existent files or directories, maximum file size limits, and nested directory structures.</a:t>
          </a:r>
        </a:p>
      </dgm:t>
    </dgm:pt>
    <dgm:pt modelId="{F7A6C4D5-52A2-4107-8BD7-D16FFFF08557}" type="parTrans" cxnId="{459E1652-C63B-4FE5-B96B-CED282548E6A}">
      <dgm:prSet/>
      <dgm:spPr/>
      <dgm:t>
        <a:bodyPr/>
        <a:lstStyle/>
        <a:p>
          <a:endParaRPr lang="en-US"/>
        </a:p>
      </dgm:t>
    </dgm:pt>
    <dgm:pt modelId="{CBBDD4FC-27AD-4ED6-AB9A-03A531ED07CC}" type="sibTrans" cxnId="{459E1652-C63B-4FE5-B96B-CED282548E6A}">
      <dgm:prSet/>
      <dgm:spPr/>
      <dgm:t>
        <a:bodyPr/>
        <a:lstStyle/>
        <a:p>
          <a:endParaRPr lang="en-US"/>
        </a:p>
      </dgm:t>
    </dgm:pt>
    <dgm:pt modelId="{2C39B243-EC1D-4FB9-BF5A-BBFAEE0D423F}">
      <dgm:prSet/>
      <dgm:spPr/>
      <dgm:t>
        <a:bodyPr/>
        <a:lstStyle/>
        <a:p>
          <a:r>
            <a:rPr lang="en-US" b="1" dirty="0"/>
            <a:t>Automation: </a:t>
          </a:r>
          <a:r>
            <a:rPr lang="en-US" b="0" dirty="0"/>
            <a:t>Integrated tests into the build process using </a:t>
          </a:r>
          <a:r>
            <a:rPr lang="en-US" b="0" dirty="0" err="1"/>
            <a:t>CMake</a:t>
          </a:r>
          <a:r>
            <a:rPr lang="en-US" b="0" dirty="0"/>
            <a:t> and </a:t>
          </a:r>
          <a:r>
            <a:rPr lang="en-US" b="0" dirty="0" err="1"/>
            <a:t>Makefile</a:t>
          </a:r>
          <a:r>
            <a:rPr lang="en-US" b="0" dirty="0"/>
            <a:t>, enabling automated execution of tests to verify code functionality across different environments.</a:t>
          </a:r>
        </a:p>
      </dgm:t>
    </dgm:pt>
    <dgm:pt modelId="{23892AEE-0072-408D-A9BA-C8E828CB4010}" type="parTrans" cxnId="{10276819-5276-4BA4-9979-AEACC1DE7326}">
      <dgm:prSet/>
      <dgm:spPr/>
      <dgm:t>
        <a:bodyPr/>
        <a:lstStyle/>
        <a:p>
          <a:endParaRPr lang="en-US"/>
        </a:p>
      </dgm:t>
    </dgm:pt>
    <dgm:pt modelId="{DF4FEFCC-47AB-4CD1-AE7B-32958A4AC3FD}" type="sibTrans" cxnId="{10276819-5276-4BA4-9979-AEACC1DE7326}">
      <dgm:prSet/>
      <dgm:spPr/>
      <dgm:t>
        <a:bodyPr/>
        <a:lstStyle/>
        <a:p>
          <a:endParaRPr lang="en-US"/>
        </a:p>
      </dgm:t>
    </dgm:pt>
    <dgm:pt modelId="{A37407FC-9EE0-46CE-A7E1-4C86DB0FDD02}">
      <dgm:prSet/>
      <dgm:spPr/>
      <dgm:t>
        <a:bodyPr/>
        <a:lstStyle/>
        <a:p>
          <a:endParaRPr lang="en-US" dirty="0"/>
        </a:p>
      </dgm:t>
    </dgm:pt>
    <dgm:pt modelId="{DF26B158-7549-4CBE-9B66-F24F7D51821C}" type="parTrans" cxnId="{EA1B144E-7C3B-47D6-8963-A60A0A298BD2}">
      <dgm:prSet/>
      <dgm:spPr/>
      <dgm:t>
        <a:bodyPr/>
        <a:lstStyle/>
        <a:p>
          <a:endParaRPr lang="en-US"/>
        </a:p>
      </dgm:t>
    </dgm:pt>
    <dgm:pt modelId="{F5DCE9B8-8EC4-4F8A-92BA-91EEF0EFEE2F}" type="sibTrans" cxnId="{EA1B144E-7C3B-47D6-8963-A60A0A298BD2}">
      <dgm:prSet/>
      <dgm:spPr/>
      <dgm:t>
        <a:bodyPr/>
        <a:lstStyle/>
        <a:p>
          <a:endParaRPr lang="en-US"/>
        </a:p>
      </dgm:t>
    </dgm:pt>
    <dgm:pt modelId="{FF7A33F7-D364-40B8-AA79-4B4A6AAD478F}" type="pres">
      <dgm:prSet presAssocID="{60445412-1057-4EEE-8D2C-136DA167B90C}" presName="vert0" presStyleCnt="0">
        <dgm:presLayoutVars>
          <dgm:dir/>
          <dgm:animOne val="branch"/>
          <dgm:animLvl val="lvl"/>
        </dgm:presLayoutVars>
      </dgm:prSet>
      <dgm:spPr/>
    </dgm:pt>
    <dgm:pt modelId="{8E1D2419-6143-492D-9608-C67D40761EFE}" type="pres">
      <dgm:prSet presAssocID="{4A2EC2E7-655B-4FF0-815E-F894477475B1}" presName="thickLine" presStyleLbl="alignNode1" presStyleIdx="0" presStyleCnt="5"/>
      <dgm:spPr/>
    </dgm:pt>
    <dgm:pt modelId="{B834D711-CFB5-470A-88A9-1D3F56C562A9}" type="pres">
      <dgm:prSet presAssocID="{4A2EC2E7-655B-4FF0-815E-F894477475B1}" presName="horz1" presStyleCnt="0"/>
      <dgm:spPr/>
    </dgm:pt>
    <dgm:pt modelId="{37A9BCAC-4BDB-497E-B0CA-EBB2EC90592D}" type="pres">
      <dgm:prSet presAssocID="{4A2EC2E7-655B-4FF0-815E-F894477475B1}" presName="tx1" presStyleLbl="revTx" presStyleIdx="0" presStyleCnt="5"/>
      <dgm:spPr/>
    </dgm:pt>
    <dgm:pt modelId="{495B4070-BE62-4F7B-86F6-6EB40524D08D}" type="pres">
      <dgm:prSet presAssocID="{4A2EC2E7-655B-4FF0-815E-F894477475B1}" presName="vert1" presStyleCnt="0"/>
      <dgm:spPr/>
    </dgm:pt>
    <dgm:pt modelId="{31C11C35-69A8-46EE-B632-5E3C2305FD0B}" type="pres">
      <dgm:prSet presAssocID="{9927F587-1A06-457C-87E2-8AAA6DB7F8E3}" presName="thickLine" presStyleLbl="alignNode1" presStyleIdx="1" presStyleCnt="5"/>
      <dgm:spPr/>
    </dgm:pt>
    <dgm:pt modelId="{9FF95EAD-7524-48B4-A1C6-95D42A17FAAA}" type="pres">
      <dgm:prSet presAssocID="{9927F587-1A06-457C-87E2-8AAA6DB7F8E3}" presName="horz1" presStyleCnt="0"/>
      <dgm:spPr/>
    </dgm:pt>
    <dgm:pt modelId="{76D03331-2519-4592-A9FF-1599028B5F99}" type="pres">
      <dgm:prSet presAssocID="{9927F587-1A06-457C-87E2-8AAA6DB7F8E3}" presName="tx1" presStyleLbl="revTx" presStyleIdx="1" presStyleCnt="5"/>
      <dgm:spPr/>
    </dgm:pt>
    <dgm:pt modelId="{3F24ABF4-D9CD-40C2-AC63-B56E013CCDEC}" type="pres">
      <dgm:prSet presAssocID="{9927F587-1A06-457C-87E2-8AAA6DB7F8E3}" presName="vert1" presStyleCnt="0"/>
      <dgm:spPr/>
    </dgm:pt>
    <dgm:pt modelId="{557E49E6-EA3C-44EE-8E0D-9F839356AB52}" type="pres">
      <dgm:prSet presAssocID="{30F7645A-CFB3-4482-A10E-4C21F73B43A0}" presName="thickLine" presStyleLbl="alignNode1" presStyleIdx="2" presStyleCnt="5"/>
      <dgm:spPr/>
    </dgm:pt>
    <dgm:pt modelId="{C3FAA626-5218-4483-A79F-121431AF32DF}" type="pres">
      <dgm:prSet presAssocID="{30F7645A-CFB3-4482-A10E-4C21F73B43A0}" presName="horz1" presStyleCnt="0"/>
      <dgm:spPr/>
    </dgm:pt>
    <dgm:pt modelId="{DDCB0D34-4A08-4B14-A56F-04B30E76B0C6}" type="pres">
      <dgm:prSet presAssocID="{30F7645A-CFB3-4482-A10E-4C21F73B43A0}" presName="tx1" presStyleLbl="revTx" presStyleIdx="2" presStyleCnt="5"/>
      <dgm:spPr/>
    </dgm:pt>
    <dgm:pt modelId="{508699DA-5EDE-4D12-9E85-953404C673DD}" type="pres">
      <dgm:prSet presAssocID="{30F7645A-CFB3-4482-A10E-4C21F73B43A0}" presName="vert1" presStyleCnt="0"/>
      <dgm:spPr/>
    </dgm:pt>
    <dgm:pt modelId="{14DE2FCC-AD69-4243-AD13-017ACB59D1EE}" type="pres">
      <dgm:prSet presAssocID="{2C39B243-EC1D-4FB9-BF5A-BBFAEE0D423F}" presName="thickLine" presStyleLbl="alignNode1" presStyleIdx="3" presStyleCnt="5"/>
      <dgm:spPr/>
    </dgm:pt>
    <dgm:pt modelId="{C62C56E6-8174-4C93-A10F-282F845134DC}" type="pres">
      <dgm:prSet presAssocID="{2C39B243-EC1D-4FB9-BF5A-BBFAEE0D423F}" presName="horz1" presStyleCnt="0"/>
      <dgm:spPr/>
    </dgm:pt>
    <dgm:pt modelId="{FDC06A0E-7BB4-468F-9AFD-1E266BFA01E0}" type="pres">
      <dgm:prSet presAssocID="{2C39B243-EC1D-4FB9-BF5A-BBFAEE0D423F}" presName="tx1" presStyleLbl="revTx" presStyleIdx="3" presStyleCnt="5"/>
      <dgm:spPr/>
    </dgm:pt>
    <dgm:pt modelId="{21C76EF7-E2EA-4B5E-B345-03362402DFF5}" type="pres">
      <dgm:prSet presAssocID="{2C39B243-EC1D-4FB9-BF5A-BBFAEE0D423F}" presName="vert1" presStyleCnt="0"/>
      <dgm:spPr/>
    </dgm:pt>
    <dgm:pt modelId="{DC770BC4-07EC-4EED-9E68-CE3CC5CCE8C9}" type="pres">
      <dgm:prSet presAssocID="{A37407FC-9EE0-46CE-A7E1-4C86DB0FDD02}" presName="thickLine" presStyleLbl="alignNode1" presStyleIdx="4" presStyleCnt="5"/>
      <dgm:spPr/>
    </dgm:pt>
    <dgm:pt modelId="{DF92F874-450E-4666-8D0C-12CB94DBCC54}" type="pres">
      <dgm:prSet presAssocID="{A37407FC-9EE0-46CE-A7E1-4C86DB0FDD02}" presName="horz1" presStyleCnt="0"/>
      <dgm:spPr/>
    </dgm:pt>
    <dgm:pt modelId="{FA9D8544-6590-4284-AC70-0192A6FC13F4}" type="pres">
      <dgm:prSet presAssocID="{A37407FC-9EE0-46CE-A7E1-4C86DB0FDD02}" presName="tx1" presStyleLbl="revTx" presStyleIdx="4" presStyleCnt="5" custFlipVert="0" custScaleY="5465"/>
      <dgm:spPr/>
    </dgm:pt>
    <dgm:pt modelId="{A42463CD-7671-4B5E-8BBB-419A61050E1B}" type="pres">
      <dgm:prSet presAssocID="{A37407FC-9EE0-46CE-A7E1-4C86DB0FDD02}" presName="vert1" presStyleCnt="0"/>
      <dgm:spPr/>
    </dgm:pt>
  </dgm:ptLst>
  <dgm:cxnLst>
    <dgm:cxn modelId="{B400B009-223D-4A7E-B446-D4DACF7662F0}" srcId="{60445412-1057-4EEE-8D2C-136DA167B90C}" destId="{9927F587-1A06-457C-87E2-8AAA6DB7F8E3}" srcOrd="1" destOrd="0" parTransId="{C3822FD5-3E5B-4101-ACB7-AD26B583808C}" sibTransId="{ED22D355-24B3-495B-822F-83F3FD0820C4}"/>
    <dgm:cxn modelId="{BFE7E910-CC03-461F-B913-AA574E2FD345}" type="presOf" srcId="{2C39B243-EC1D-4FB9-BF5A-BBFAEE0D423F}" destId="{FDC06A0E-7BB4-468F-9AFD-1E266BFA01E0}" srcOrd="0" destOrd="0" presId="urn:microsoft.com/office/officeart/2008/layout/LinedList"/>
    <dgm:cxn modelId="{10276819-5276-4BA4-9979-AEACC1DE7326}" srcId="{60445412-1057-4EEE-8D2C-136DA167B90C}" destId="{2C39B243-EC1D-4FB9-BF5A-BBFAEE0D423F}" srcOrd="3" destOrd="0" parTransId="{23892AEE-0072-408D-A9BA-C8E828CB4010}" sibTransId="{DF4FEFCC-47AB-4CD1-AE7B-32958A4AC3FD}"/>
    <dgm:cxn modelId="{FBA7B220-6F24-4FDF-91FD-F8C6CB3E3582}" srcId="{60445412-1057-4EEE-8D2C-136DA167B90C}" destId="{4A2EC2E7-655B-4FF0-815E-F894477475B1}" srcOrd="0" destOrd="0" parTransId="{19619905-BAB6-487F-B21A-2C481F4736F6}" sibTransId="{8F0A2B16-A1E4-493B-95EC-0C02EF9080BC}"/>
    <dgm:cxn modelId="{A3943148-6379-4A85-B443-A5F998D37947}" type="presOf" srcId="{30F7645A-CFB3-4482-A10E-4C21F73B43A0}" destId="{DDCB0D34-4A08-4B14-A56F-04B30E76B0C6}" srcOrd="0" destOrd="0" presId="urn:microsoft.com/office/officeart/2008/layout/LinedList"/>
    <dgm:cxn modelId="{9C3C074A-6503-455D-91FB-E0D8FADDF519}" type="presOf" srcId="{60445412-1057-4EEE-8D2C-136DA167B90C}" destId="{FF7A33F7-D364-40B8-AA79-4B4A6AAD478F}" srcOrd="0" destOrd="0" presId="urn:microsoft.com/office/officeart/2008/layout/LinedList"/>
    <dgm:cxn modelId="{EA1B144E-7C3B-47D6-8963-A60A0A298BD2}" srcId="{60445412-1057-4EEE-8D2C-136DA167B90C}" destId="{A37407FC-9EE0-46CE-A7E1-4C86DB0FDD02}" srcOrd="4" destOrd="0" parTransId="{DF26B158-7549-4CBE-9B66-F24F7D51821C}" sibTransId="{F5DCE9B8-8EC4-4F8A-92BA-91EEF0EFEE2F}"/>
    <dgm:cxn modelId="{B11AA451-49BF-4388-841C-2CC107547ACE}" type="presOf" srcId="{A37407FC-9EE0-46CE-A7E1-4C86DB0FDD02}" destId="{FA9D8544-6590-4284-AC70-0192A6FC13F4}" srcOrd="0" destOrd="0" presId="urn:microsoft.com/office/officeart/2008/layout/LinedList"/>
    <dgm:cxn modelId="{D26FD771-B62D-4363-BB75-48047662603C}" type="presOf" srcId="{4A2EC2E7-655B-4FF0-815E-F894477475B1}" destId="{37A9BCAC-4BDB-497E-B0CA-EBB2EC90592D}" srcOrd="0" destOrd="0" presId="urn:microsoft.com/office/officeart/2008/layout/LinedList"/>
    <dgm:cxn modelId="{459E1652-C63B-4FE5-B96B-CED282548E6A}" srcId="{60445412-1057-4EEE-8D2C-136DA167B90C}" destId="{30F7645A-CFB3-4482-A10E-4C21F73B43A0}" srcOrd="2" destOrd="0" parTransId="{F7A6C4D5-52A2-4107-8BD7-D16FFFF08557}" sibTransId="{CBBDD4FC-27AD-4ED6-AB9A-03A531ED07CC}"/>
    <dgm:cxn modelId="{9B46B6A6-2358-4280-A232-55A57DF394E4}" type="presOf" srcId="{9927F587-1A06-457C-87E2-8AAA6DB7F8E3}" destId="{76D03331-2519-4592-A9FF-1599028B5F99}" srcOrd="0" destOrd="0" presId="urn:microsoft.com/office/officeart/2008/layout/LinedList"/>
    <dgm:cxn modelId="{D5C2C35B-927F-450C-947D-24472353FC4C}" type="presParOf" srcId="{FF7A33F7-D364-40B8-AA79-4B4A6AAD478F}" destId="{8E1D2419-6143-492D-9608-C67D40761EFE}" srcOrd="0" destOrd="0" presId="urn:microsoft.com/office/officeart/2008/layout/LinedList"/>
    <dgm:cxn modelId="{7D496CC9-8675-4B01-A926-FD8F8DDCCC31}" type="presParOf" srcId="{FF7A33F7-D364-40B8-AA79-4B4A6AAD478F}" destId="{B834D711-CFB5-470A-88A9-1D3F56C562A9}" srcOrd="1" destOrd="0" presId="urn:microsoft.com/office/officeart/2008/layout/LinedList"/>
    <dgm:cxn modelId="{2845E229-13B7-4EC4-ABCC-9E2BB869903D}" type="presParOf" srcId="{B834D711-CFB5-470A-88A9-1D3F56C562A9}" destId="{37A9BCAC-4BDB-497E-B0CA-EBB2EC90592D}" srcOrd="0" destOrd="0" presId="urn:microsoft.com/office/officeart/2008/layout/LinedList"/>
    <dgm:cxn modelId="{627E875E-DEA3-449A-9379-5F17969EDC0B}" type="presParOf" srcId="{B834D711-CFB5-470A-88A9-1D3F56C562A9}" destId="{495B4070-BE62-4F7B-86F6-6EB40524D08D}" srcOrd="1" destOrd="0" presId="urn:microsoft.com/office/officeart/2008/layout/LinedList"/>
    <dgm:cxn modelId="{E9B2EB3E-BD65-45F0-ADE8-946C4E102232}" type="presParOf" srcId="{FF7A33F7-D364-40B8-AA79-4B4A6AAD478F}" destId="{31C11C35-69A8-46EE-B632-5E3C2305FD0B}" srcOrd="2" destOrd="0" presId="urn:microsoft.com/office/officeart/2008/layout/LinedList"/>
    <dgm:cxn modelId="{574F11AA-F4C6-4993-AF16-43B628E9EA21}" type="presParOf" srcId="{FF7A33F7-D364-40B8-AA79-4B4A6AAD478F}" destId="{9FF95EAD-7524-48B4-A1C6-95D42A17FAAA}" srcOrd="3" destOrd="0" presId="urn:microsoft.com/office/officeart/2008/layout/LinedList"/>
    <dgm:cxn modelId="{5FC64CD2-734C-4EAF-A3B9-0513DC60D558}" type="presParOf" srcId="{9FF95EAD-7524-48B4-A1C6-95D42A17FAAA}" destId="{76D03331-2519-4592-A9FF-1599028B5F99}" srcOrd="0" destOrd="0" presId="urn:microsoft.com/office/officeart/2008/layout/LinedList"/>
    <dgm:cxn modelId="{58E43810-5CD1-4317-967D-F190FCF69455}" type="presParOf" srcId="{9FF95EAD-7524-48B4-A1C6-95D42A17FAAA}" destId="{3F24ABF4-D9CD-40C2-AC63-B56E013CCDEC}" srcOrd="1" destOrd="0" presId="urn:microsoft.com/office/officeart/2008/layout/LinedList"/>
    <dgm:cxn modelId="{9A25033A-AB7E-4A67-9594-F4E9F876CF29}" type="presParOf" srcId="{FF7A33F7-D364-40B8-AA79-4B4A6AAD478F}" destId="{557E49E6-EA3C-44EE-8E0D-9F839356AB52}" srcOrd="4" destOrd="0" presId="urn:microsoft.com/office/officeart/2008/layout/LinedList"/>
    <dgm:cxn modelId="{E2027443-4EA4-426E-99AB-DDD9E284EB57}" type="presParOf" srcId="{FF7A33F7-D364-40B8-AA79-4B4A6AAD478F}" destId="{C3FAA626-5218-4483-A79F-121431AF32DF}" srcOrd="5" destOrd="0" presId="urn:microsoft.com/office/officeart/2008/layout/LinedList"/>
    <dgm:cxn modelId="{6DCC6B72-0CB1-44B8-8A9D-33562CF6FF84}" type="presParOf" srcId="{C3FAA626-5218-4483-A79F-121431AF32DF}" destId="{DDCB0D34-4A08-4B14-A56F-04B30E76B0C6}" srcOrd="0" destOrd="0" presId="urn:microsoft.com/office/officeart/2008/layout/LinedList"/>
    <dgm:cxn modelId="{705AC6EF-ABFD-4ABE-9F47-F70DCF4B81FF}" type="presParOf" srcId="{C3FAA626-5218-4483-A79F-121431AF32DF}" destId="{508699DA-5EDE-4D12-9E85-953404C673DD}" srcOrd="1" destOrd="0" presId="urn:microsoft.com/office/officeart/2008/layout/LinedList"/>
    <dgm:cxn modelId="{7ADFC416-9576-475A-9143-7A783F060436}" type="presParOf" srcId="{FF7A33F7-D364-40B8-AA79-4B4A6AAD478F}" destId="{14DE2FCC-AD69-4243-AD13-017ACB59D1EE}" srcOrd="6" destOrd="0" presId="urn:microsoft.com/office/officeart/2008/layout/LinedList"/>
    <dgm:cxn modelId="{B4EC348B-F36B-432C-9B9A-71A3896CB742}" type="presParOf" srcId="{FF7A33F7-D364-40B8-AA79-4B4A6AAD478F}" destId="{C62C56E6-8174-4C93-A10F-282F845134DC}" srcOrd="7" destOrd="0" presId="urn:microsoft.com/office/officeart/2008/layout/LinedList"/>
    <dgm:cxn modelId="{879B32F5-FA2B-4A15-A4D1-0B3ABFC024E9}" type="presParOf" srcId="{C62C56E6-8174-4C93-A10F-282F845134DC}" destId="{FDC06A0E-7BB4-468F-9AFD-1E266BFA01E0}" srcOrd="0" destOrd="0" presId="urn:microsoft.com/office/officeart/2008/layout/LinedList"/>
    <dgm:cxn modelId="{29A374C4-64DD-4812-9046-1862048B9268}" type="presParOf" srcId="{C62C56E6-8174-4C93-A10F-282F845134DC}" destId="{21C76EF7-E2EA-4B5E-B345-03362402DFF5}" srcOrd="1" destOrd="0" presId="urn:microsoft.com/office/officeart/2008/layout/LinedList"/>
    <dgm:cxn modelId="{C1B03110-5F31-4BB6-9E7C-52CE2654D4F0}" type="presParOf" srcId="{FF7A33F7-D364-40B8-AA79-4B4A6AAD478F}" destId="{DC770BC4-07EC-4EED-9E68-CE3CC5CCE8C9}" srcOrd="8" destOrd="0" presId="urn:microsoft.com/office/officeart/2008/layout/LinedList"/>
    <dgm:cxn modelId="{9657C009-D348-45AF-9B8C-1DAE77998CBE}" type="presParOf" srcId="{FF7A33F7-D364-40B8-AA79-4B4A6AAD478F}" destId="{DF92F874-450E-4666-8D0C-12CB94DBCC54}" srcOrd="9" destOrd="0" presId="urn:microsoft.com/office/officeart/2008/layout/LinedList"/>
    <dgm:cxn modelId="{487F4A73-E24E-4E2F-95C3-AFBC8DE65B70}" type="presParOf" srcId="{DF92F874-450E-4666-8D0C-12CB94DBCC54}" destId="{FA9D8544-6590-4284-AC70-0192A6FC13F4}" srcOrd="0" destOrd="0" presId="urn:microsoft.com/office/officeart/2008/layout/LinedList"/>
    <dgm:cxn modelId="{20DC8768-CCA2-4479-A3FC-F38D59485C64}" type="presParOf" srcId="{DF92F874-450E-4666-8D0C-12CB94DBCC54}" destId="{A42463CD-7671-4B5E-8BBB-419A61050E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445412-1057-4EEE-8D2C-136DA167B90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A2EC2E7-655B-4FF0-815E-F894477475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Test Suites: </a:t>
          </a:r>
          <a:r>
            <a:rPr lang="en-US" b="0" dirty="0"/>
            <a:t>Created multiple test cases organized into logical test suites to systematically verify different aspects of the filesystem management system</a:t>
          </a:r>
          <a:r>
            <a:rPr lang="en-US" b="1" dirty="0"/>
            <a:t>.</a:t>
          </a:r>
          <a:endParaRPr lang="en-US" b="0" dirty="0"/>
        </a:p>
      </dgm:t>
    </dgm:pt>
    <dgm:pt modelId="{8F0A2B16-A1E4-493B-95EC-0C02EF9080BC}" type="sibTrans" cxnId="{FBA7B220-6F24-4FDF-91FD-F8C6CB3E3582}">
      <dgm:prSet/>
      <dgm:spPr/>
      <dgm:t>
        <a:bodyPr/>
        <a:lstStyle/>
        <a:p>
          <a:endParaRPr lang="en-US"/>
        </a:p>
      </dgm:t>
    </dgm:pt>
    <dgm:pt modelId="{19619905-BAB6-487F-B21A-2C481F4736F6}" type="parTrans" cxnId="{FBA7B220-6F24-4FDF-91FD-F8C6CB3E3582}">
      <dgm:prSet/>
      <dgm:spPr/>
      <dgm:t>
        <a:bodyPr/>
        <a:lstStyle/>
        <a:p>
          <a:endParaRPr lang="en-US"/>
        </a:p>
      </dgm:t>
    </dgm:pt>
    <dgm:pt modelId="{9927F587-1A06-457C-87E2-8AAA6DB7F8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Assertions: </a:t>
          </a:r>
          <a:r>
            <a:rPr lang="en-US" b="0" dirty="0"/>
            <a:t>Used Catch2 assertions (REQUIRE, REQUIRE_FALSE, etc.) to validate expected behaviors and outcomes, ensuring robustness and reliability of the codebase.</a:t>
          </a:r>
        </a:p>
      </dgm:t>
    </dgm:pt>
    <dgm:pt modelId="{ED22D355-24B3-495B-822F-83F3FD0820C4}" type="sibTrans" cxnId="{B400B009-223D-4A7E-B446-D4DACF7662F0}">
      <dgm:prSet/>
      <dgm:spPr/>
      <dgm:t>
        <a:bodyPr/>
        <a:lstStyle/>
        <a:p>
          <a:endParaRPr lang="en-US"/>
        </a:p>
      </dgm:t>
    </dgm:pt>
    <dgm:pt modelId="{C3822FD5-3E5B-4101-ACB7-AD26B583808C}" type="parTrans" cxnId="{B400B009-223D-4A7E-B446-D4DACF7662F0}">
      <dgm:prSet/>
      <dgm:spPr/>
      <dgm:t>
        <a:bodyPr/>
        <a:lstStyle/>
        <a:p>
          <a:endParaRPr lang="en-US"/>
        </a:p>
      </dgm:t>
    </dgm:pt>
    <dgm:pt modelId="{30F7645A-CFB3-4482-A10E-4C21F73B43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Test Execution: </a:t>
          </a:r>
          <a:r>
            <a:rPr lang="en-US" b="0" dirty="0"/>
            <a:t>Executed tests regularly during development to catch regressions and ensure new code did not break existing functionalities.</a:t>
          </a:r>
        </a:p>
      </dgm:t>
    </dgm:pt>
    <dgm:pt modelId="{CBBDD4FC-27AD-4ED6-AB9A-03A531ED07CC}" type="sibTrans" cxnId="{459E1652-C63B-4FE5-B96B-CED282548E6A}">
      <dgm:prSet/>
      <dgm:spPr/>
      <dgm:t>
        <a:bodyPr/>
        <a:lstStyle/>
        <a:p>
          <a:endParaRPr lang="en-US"/>
        </a:p>
      </dgm:t>
    </dgm:pt>
    <dgm:pt modelId="{F7A6C4D5-52A2-4107-8BD7-D16FFFF08557}" type="parTrans" cxnId="{459E1652-C63B-4FE5-B96B-CED282548E6A}">
      <dgm:prSet/>
      <dgm:spPr/>
      <dgm:t>
        <a:bodyPr/>
        <a:lstStyle/>
        <a:p>
          <a:endParaRPr lang="en-US"/>
        </a:p>
      </dgm:t>
    </dgm:pt>
    <dgm:pt modelId="{2C39B243-EC1D-4FB9-BF5A-BBFAEE0D42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Outcome</a:t>
          </a:r>
          <a:r>
            <a:rPr lang="en-US" b="0" dirty="0"/>
            <a:t>: All critical functionalities passed tests successfully, demonstrating the system's correctness and adherence to specifications.</a:t>
          </a:r>
        </a:p>
      </dgm:t>
    </dgm:pt>
    <dgm:pt modelId="{DF4FEFCC-47AB-4CD1-AE7B-32958A4AC3FD}" type="sibTrans" cxnId="{10276819-5276-4BA4-9979-AEACC1DE7326}">
      <dgm:prSet/>
      <dgm:spPr/>
      <dgm:t>
        <a:bodyPr/>
        <a:lstStyle/>
        <a:p>
          <a:endParaRPr lang="en-US"/>
        </a:p>
      </dgm:t>
    </dgm:pt>
    <dgm:pt modelId="{23892AEE-0072-408D-A9BA-C8E828CB4010}" type="parTrans" cxnId="{10276819-5276-4BA4-9979-AEACC1DE7326}">
      <dgm:prSet/>
      <dgm:spPr/>
      <dgm:t>
        <a:bodyPr/>
        <a:lstStyle/>
        <a:p>
          <a:endParaRPr lang="en-US"/>
        </a:p>
      </dgm:t>
    </dgm:pt>
    <dgm:pt modelId="{FE98051B-2558-4A76-B579-28EDAA10919B}" type="pres">
      <dgm:prSet presAssocID="{60445412-1057-4EEE-8D2C-136DA167B90C}" presName="root" presStyleCnt="0">
        <dgm:presLayoutVars>
          <dgm:dir/>
          <dgm:resizeHandles val="exact"/>
        </dgm:presLayoutVars>
      </dgm:prSet>
      <dgm:spPr/>
    </dgm:pt>
    <dgm:pt modelId="{24967B6C-A354-4FBD-B0B3-0C75E833FB41}" type="pres">
      <dgm:prSet presAssocID="{4A2EC2E7-655B-4FF0-815E-F894477475B1}" presName="compNode" presStyleCnt="0"/>
      <dgm:spPr/>
    </dgm:pt>
    <dgm:pt modelId="{6485EA23-2D1F-4D7D-AC38-26CA3241B3CB}" type="pres">
      <dgm:prSet presAssocID="{4A2EC2E7-655B-4FF0-815E-F894477475B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3DB0B0B1-DFAF-448A-B92E-7AA3610B53A9}" type="pres">
      <dgm:prSet presAssocID="{4A2EC2E7-655B-4FF0-815E-F894477475B1}" presName="spaceRect" presStyleCnt="0"/>
      <dgm:spPr/>
    </dgm:pt>
    <dgm:pt modelId="{DBAB9471-5597-4888-B727-D2F6C50B123E}" type="pres">
      <dgm:prSet presAssocID="{4A2EC2E7-655B-4FF0-815E-F894477475B1}" presName="textRect" presStyleLbl="revTx" presStyleIdx="0" presStyleCnt="4">
        <dgm:presLayoutVars>
          <dgm:chMax val="1"/>
          <dgm:chPref val="1"/>
        </dgm:presLayoutVars>
      </dgm:prSet>
      <dgm:spPr/>
    </dgm:pt>
    <dgm:pt modelId="{1A67851B-AB72-41A2-A33E-84843A158AFB}" type="pres">
      <dgm:prSet presAssocID="{8F0A2B16-A1E4-493B-95EC-0C02EF9080BC}" presName="sibTrans" presStyleCnt="0"/>
      <dgm:spPr/>
    </dgm:pt>
    <dgm:pt modelId="{2A95F7AB-1984-4E54-8630-7317BE911F47}" type="pres">
      <dgm:prSet presAssocID="{9927F587-1A06-457C-87E2-8AAA6DB7F8E3}" presName="compNode" presStyleCnt="0"/>
      <dgm:spPr/>
    </dgm:pt>
    <dgm:pt modelId="{196878FB-4DB7-48A3-8A5F-D98E8634CCEF}" type="pres">
      <dgm:prSet presAssocID="{9927F587-1A06-457C-87E2-8AAA6DB7F8E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D2EE5D0A-3CF3-4C55-9846-34A240FB11D5}" type="pres">
      <dgm:prSet presAssocID="{9927F587-1A06-457C-87E2-8AAA6DB7F8E3}" presName="spaceRect" presStyleCnt="0"/>
      <dgm:spPr/>
    </dgm:pt>
    <dgm:pt modelId="{2C4708C0-66C8-47AE-AE46-5327175183EF}" type="pres">
      <dgm:prSet presAssocID="{9927F587-1A06-457C-87E2-8AAA6DB7F8E3}" presName="textRect" presStyleLbl="revTx" presStyleIdx="1" presStyleCnt="4">
        <dgm:presLayoutVars>
          <dgm:chMax val="1"/>
          <dgm:chPref val="1"/>
        </dgm:presLayoutVars>
      </dgm:prSet>
      <dgm:spPr/>
    </dgm:pt>
    <dgm:pt modelId="{4EAE755A-9C5E-4FC4-9A04-580EAB9EFF3B}" type="pres">
      <dgm:prSet presAssocID="{ED22D355-24B3-495B-822F-83F3FD0820C4}" presName="sibTrans" presStyleCnt="0"/>
      <dgm:spPr/>
    </dgm:pt>
    <dgm:pt modelId="{1E991C8E-11A9-4877-8D1E-426FAC544FCF}" type="pres">
      <dgm:prSet presAssocID="{30F7645A-CFB3-4482-A10E-4C21F73B43A0}" presName="compNode" presStyleCnt="0"/>
      <dgm:spPr/>
    </dgm:pt>
    <dgm:pt modelId="{3A8495F0-CBC6-4AA3-804B-0F2479A415BA}" type="pres">
      <dgm:prSet presAssocID="{30F7645A-CFB3-4482-A10E-4C21F73B43A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683BEE77-44C1-4290-A6F4-26C2D0AC2FC8}" type="pres">
      <dgm:prSet presAssocID="{30F7645A-CFB3-4482-A10E-4C21F73B43A0}" presName="spaceRect" presStyleCnt="0"/>
      <dgm:spPr/>
    </dgm:pt>
    <dgm:pt modelId="{AEF65406-2D72-47D2-B1F7-7577867D6BA7}" type="pres">
      <dgm:prSet presAssocID="{30F7645A-CFB3-4482-A10E-4C21F73B43A0}" presName="textRect" presStyleLbl="revTx" presStyleIdx="2" presStyleCnt="4">
        <dgm:presLayoutVars>
          <dgm:chMax val="1"/>
          <dgm:chPref val="1"/>
        </dgm:presLayoutVars>
      </dgm:prSet>
      <dgm:spPr/>
    </dgm:pt>
    <dgm:pt modelId="{785A2D73-2634-46F1-A2D0-719296167B42}" type="pres">
      <dgm:prSet presAssocID="{CBBDD4FC-27AD-4ED6-AB9A-03A531ED07CC}" presName="sibTrans" presStyleCnt="0"/>
      <dgm:spPr/>
    </dgm:pt>
    <dgm:pt modelId="{CAD623A8-2A27-40EC-AAA6-274656F6AAE7}" type="pres">
      <dgm:prSet presAssocID="{2C39B243-EC1D-4FB9-BF5A-BBFAEE0D423F}" presName="compNode" presStyleCnt="0"/>
      <dgm:spPr/>
    </dgm:pt>
    <dgm:pt modelId="{12CE8184-C7F1-4C80-9E30-9ADB0545880A}" type="pres">
      <dgm:prSet presAssocID="{2C39B243-EC1D-4FB9-BF5A-BBFAEE0D423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F94C0FE2-0FD5-4491-8DB3-BD74F0BBE7EF}" type="pres">
      <dgm:prSet presAssocID="{2C39B243-EC1D-4FB9-BF5A-BBFAEE0D423F}" presName="spaceRect" presStyleCnt="0"/>
      <dgm:spPr/>
    </dgm:pt>
    <dgm:pt modelId="{F7527264-642E-4B56-A7F9-F3C625CAD3C8}" type="pres">
      <dgm:prSet presAssocID="{2C39B243-EC1D-4FB9-BF5A-BBFAEE0D423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400B009-223D-4A7E-B446-D4DACF7662F0}" srcId="{60445412-1057-4EEE-8D2C-136DA167B90C}" destId="{9927F587-1A06-457C-87E2-8AAA6DB7F8E3}" srcOrd="1" destOrd="0" parTransId="{C3822FD5-3E5B-4101-ACB7-AD26B583808C}" sibTransId="{ED22D355-24B3-495B-822F-83F3FD0820C4}"/>
    <dgm:cxn modelId="{10276819-5276-4BA4-9979-AEACC1DE7326}" srcId="{60445412-1057-4EEE-8D2C-136DA167B90C}" destId="{2C39B243-EC1D-4FB9-BF5A-BBFAEE0D423F}" srcOrd="3" destOrd="0" parTransId="{23892AEE-0072-408D-A9BA-C8E828CB4010}" sibTransId="{DF4FEFCC-47AB-4CD1-AE7B-32958A4AC3FD}"/>
    <dgm:cxn modelId="{FBA7B220-6F24-4FDF-91FD-F8C6CB3E3582}" srcId="{60445412-1057-4EEE-8D2C-136DA167B90C}" destId="{4A2EC2E7-655B-4FF0-815E-F894477475B1}" srcOrd="0" destOrd="0" parTransId="{19619905-BAB6-487F-B21A-2C481F4736F6}" sibTransId="{8F0A2B16-A1E4-493B-95EC-0C02EF9080BC}"/>
    <dgm:cxn modelId="{A8C7F241-4D3D-4EEE-9982-A27821153366}" type="presOf" srcId="{4A2EC2E7-655B-4FF0-815E-F894477475B1}" destId="{DBAB9471-5597-4888-B727-D2F6C50B123E}" srcOrd="0" destOrd="0" presId="urn:microsoft.com/office/officeart/2018/2/layout/IconLabelList"/>
    <dgm:cxn modelId="{EE64A266-9487-4606-BA27-ED63F853D5BF}" type="presOf" srcId="{2C39B243-EC1D-4FB9-BF5A-BBFAEE0D423F}" destId="{F7527264-642E-4B56-A7F9-F3C625CAD3C8}" srcOrd="0" destOrd="0" presId="urn:microsoft.com/office/officeart/2018/2/layout/IconLabelList"/>
    <dgm:cxn modelId="{459E1652-C63B-4FE5-B96B-CED282548E6A}" srcId="{60445412-1057-4EEE-8D2C-136DA167B90C}" destId="{30F7645A-CFB3-4482-A10E-4C21F73B43A0}" srcOrd="2" destOrd="0" parTransId="{F7A6C4D5-52A2-4107-8BD7-D16FFFF08557}" sibTransId="{CBBDD4FC-27AD-4ED6-AB9A-03A531ED07CC}"/>
    <dgm:cxn modelId="{DD7D328E-9934-4FAF-B08C-CCDB731E6712}" type="presOf" srcId="{30F7645A-CFB3-4482-A10E-4C21F73B43A0}" destId="{AEF65406-2D72-47D2-B1F7-7577867D6BA7}" srcOrd="0" destOrd="0" presId="urn:microsoft.com/office/officeart/2018/2/layout/IconLabelList"/>
    <dgm:cxn modelId="{F9278BE5-42E0-4407-9BEF-0EC9FB587A88}" type="presOf" srcId="{60445412-1057-4EEE-8D2C-136DA167B90C}" destId="{FE98051B-2558-4A76-B579-28EDAA10919B}" srcOrd="0" destOrd="0" presId="urn:microsoft.com/office/officeart/2018/2/layout/IconLabelList"/>
    <dgm:cxn modelId="{024033E6-E34A-496E-AE5E-9D5A30C14F63}" type="presOf" srcId="{9927F587-1A06-457C-87E2-8AAA6DB7F8E3}" destId="{2C4708C0-66C8-47AE-AE46-5327175183EF}" srcOrd="0" destOrd="0" presId="urn:microsoft.com/office/officeart/2018/2/layout/IconLabelList"/>
    <dgm:cxn modelId="{56642F6F-82C2-47BD-9143-E04FDAE48DE2}" type="presParOf" srcId="{FE98051B-2558-4A76-B579-28EDAA10919B}" destId="{24967B6C-A354-4FBD-B0B3-0C75E833FB41}" srcOrd="0" destOrd="0" presId="urn:microsoft.com/office/officeart/2018/2/layout/IconLabelList"/>
    <dgm:cxn modelId="{AFCBE679-981E-4C6C-8A83-D123774282F2}" type="presParOf" srcId="{24967B6C-A354-4FBD-B0B3-0C75E833FB41}" destId="{6485EA23-2D1F-4D7D-AC38-26CA3241B3CB}" srcOrd="0" destOrd="0" presId="urn:microsoft.com/office/officeart/2018/2/layout/IconLabelList"/>
    <dgm:cxn modelId="{780B710F-2745-4FCC-BD7C-5A02DABA06B5}" type="presParOf" srcId="{24967B6C-A354-4FBD-B0B3-0C75E833FB41}" destId="{3DB0B0B1-DFAF-448A-B92E-7AA3610B53A9}" srcOrd="1" destOrd="0" presId="urn:microsoft.com/office/officeart/2018/2/layout/IconLabelList"/>
    <dgm:cxn modelId="{60B36C1F-FF3F-4DEC-A32D-160E368276F8}" type="presParOf" srcId="{24967B6C-A354-4FBD-B0B3-0C75E833FB41}" destId="{DBAB9471-5597-4888-B727-D2F6C50B123E}" srcOrd="2" destOrd="0" presId="urn:microsoft.com/office/officeart/2018/2/layout/IconLabelList"/>
    <dgm:cxn modelId="{78F640FB-0352-4A2D-BD61-06ED18C74477}" type="presParOf" srcId="{FE98051B-2558-4A76-B579-28EDAA10919B}" destId="{1A67851B-AB72-41A2-A33E-84843A158AFB}" srcOrd="1" destOrd="0" presId="urn:microsoft.com/office/officeart/2018/2/layout/IconLabelList"/>
    <dgm:cxn modelId="{4C84417C-D4E3-4F83-944D-56FED0864D73}" type="presParOf" srcId="{FE98051B-2558-4A76-B579-28EDAA10919B}" destId="{2A95F7AB-1984-4E54-8630-7317BE911F47}" srcOrd="2" destOrd="0" presId="urn:microsoft.com/office/officeart/2018/2/layout/IconLabelList"/>
    <dgm:cxn modelId="{0F63E690-817C-47E3-A80D-D29909D06132}" type="presParOf" srcId="{2A95F7AB-1984-4E54-8630-7317BE911F47}" destId="{196878FB-4DB7-48A3-8A5F-D98E8634CCEF}" srcOrd="0" destOrd="0" presId="urn:microsoft.com/office/officeart/2018/2/layout/IconLabelList"/>
    <dgm:cxn modelId="{4F34E937-B681-442B-927E-3A7AD0E042BA}" type="presParOf" srcId="{2A95F7AB-1984-4E54-8630-7317BE911F47}" destId="{D2EE5D0A-3CF3-4C55-9846-34A240FB11D5}" srcOrd="1" destOrd="0" presId="urn:microsoft.com/office/officeart/2018/2/layout/IconLabelList"/>
    <dgm:cxn modelId="{DA3191C2-9E4F-4D73-8DD8-169DF3E93B4A}" type="presParOf" srcId="{2A95F7AB-1984-4E54-8630-7317BE911F47}" destId="{2C4708C0-66C8-47AE-AE46-5327175183EF}" srcOrd="2" destOrd="0" presId="urn:microsoft.com/office/officeart/2018/2/layout/IconLabelList"/>
    <dgm:cxn modelId="{79E365C8-5B85-417B-8576-25EF4D2395CC}" type="presParOf" srcId="{FE98051B-2558-4A76-B579-28EDAA10919B}" destId="{4EAE755A-9C5E-4FC4-9A04-580EAB9EFF3B}" srcOrd="3" destOrd="0" presId="urn:microsoft.com/office/officeart/2018/2/layout/IconLabelList"/>
    <dgm:cxn modelId="{3D6597FC-7BE6-46FC-88BE-AF91CFD73483}" type="presParOf" srcId="{FE98051B-2558-4A76-B579-28EDAA10919B}" destId="{1E991C8E-11A9-4877-8D1E-426FAC544FCF}" srcOrd="4" destOrd="0" presId="urn:microsoft.com/office/officeart/2018/2/layout/IconLabelList"/>
    <dgm:cxn modelId="{927CA752-0F8E-495C-83AC-05FA823BBB2E}" type="presParOf" srcId="{1E991C8E-11A9-4877-8D1E-426FAC544FCF}" destId="{3A8495F0-CBC6-4AA3-804B-0F2479A415BA}" srcOrd="0" destOrd="0" presId="urn:microsoft.com/office/officeart/2018/2/layout/IconLabelList"/>
    <dgm:cxn modelId="{10BF59CA-E8EE-4993-AB84-E50C56FFC24F}" type="presParOf" srcId="{1E991C8E-11A9-4877-8D1E-426FAC544FCF}" destId="{683BEE77-44C1-4290-A6F4-26C2D0AC2FC8}" srcOrd="1" destOrd="0" presId="urn:microsoft.com/office/officeart/2018/2/layout/IconLabelList"/>
    <dgm:cxn modelId="{1C0E280D-D1E6-4AFB-95E5-23162A917B6C}" type="presParOf" srcId="{1E991C8E-11A9-4877-8D1E-426FAC544FCF}" destId="{AEF65406-2D72-47D2-B1F7-7577867D6BA7}" srcOrd="2" destOrd="0" presId="urn:microsoft.com/office/officeart/2018/2/layout/IconLabelList"/>
    <dgm:cxn modelId="{B98A82D5-B7E0-444C-937E-3B321D3615E2}" type="presParOf" srcId="{FE98051B-2558-4A76-B579-28EDAA10919B}" destId="{785A2D73-2634-46F1-A2D0-719296167B42}" srcOrd="5" destOrd="0" presId="urn:microsoft.com/office/officeart/2018/2/layout/IconLabelList"/>
    <dgm:cxn modelId="{30264C6E-0E79-4571-A9D3-5DB16A6E0B5D}" type="presParOf" srcId="{FE98051B-2558-4A76-B579-28EDAA10919B}" destId="{CAD623A8-2A27-40EC-AAA6-274656F6AAE7}" srcOrd="6" destOrd="0" presId="urn:microsoft.com/office/officeart/2018/2/layout/IconLabelList"/>
    <dgm:cxn modelId="{10A45811-2FFA-4E73-A688-C1C0F4584FC2}" type="presParOf" srcId="{CAD623A8-2A27-40EC-AAA6-274656F6AAE7}" destId="{12CE8184-C7F1-4C80-9E30-9ADB0545880A}" srcOrd="0" destOrd="0" presId="urn:microsoft.com/office/officeart/2018/2/layout/IconLabelList"/>
    <dgm:cxn modelId="{13C41662-F423-4431-8C1E-8B0A9F0386E3}" type="presParOf" srcId="{CAD623A8-2A27-40EC-AAA6-274656F6AAE7}" destId="{F94C0FE2-0FD5-4491-8DB3-BD74F0BBE7EF}" srcOrd="1" destOrd="0" presId="urn:microsoft.com/office/officeart/2018/2/layout/IconLabelList"/>
    <dgm:cxn modelId="{6F38DBFC-FEA5-4127-8E93-D1913E2729D4}" type="presParOf" srcId="{CAD623A8-2A27-40EC-AAA6-274656F6AAE7}" destId="{F7527264-642E-4B56-A7F9-F3C625CAD3C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A61C0B-3270-4B96-910B-43FC4FC0D22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90181F-14F7-4F04-AE3C-3054CCD5B4A5}">
      <dgm:prSet custT="1"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en-US" sz="1400" b="1" dirty="0"/>
            <a:t>Memory Management: </a:t>
          </a:r>
          <a:r>
            <a:rPr lang="en-US" sz="1400" dirty="0"/>
            <a:t>Ensuring proper memory management, especially with the use of smart pointers (</a:t>
          </a:r>
          <a:r>
            <a:rPr lang="en-US" sz="1400" dirty="0" err="1"/>
            <a:t>unique_ptr</a:t>
          </a:r>
          <a:r>
            <a:rPr lang="en-US" sz="1400" dirty="0"/>
            <a:t>) required careful attention to avoid memory leaks and dangling pointers.</a:t>
          </a:r>
        </a:p>
      </dgm:t>
    </dgm:pt>
    <dgm:pt modelId="{68A053D0-0E75-4F80-859A-8036F2DAC563}" type="parTrans" cxnId="{121B790A-85CA-4B50-98E8-8B98828997BD}">
      <dgm:prSet/>
      <dgm:spPr/>
      <dgm:t>
        <a:bodyPr/>
        <a:lstStyle/>
        <a:p>
          <a:endParaRPr lang="en-US"/>
        </a:p>
      </dgm:t>
    </dgm:pt>
    <dgm:pt modelId="{40ACA1CA-0C86-4A5F-A3D3-6BAE2AA7081A}" type="sibTrans" cxnId="{121B790A-85CA-4B50-98E8-8B98828997BD}">
      <dgm:prSet/>
      <dgm:spPr/>
      <dgm:t>
        <a:bodyPr/>
        <a:lstStyle/>
        <a:p>
          <a:endParaRPr lang="en-US"/>
        </a:p>
      </dgm:t>
    </dgm:pt>
    <dgm:pt modelId="{80EA8FF3-4F23-4ED0-9DFF-BEB522E4169A}">
      <dgm:prSet custT="1"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en-US" sz="1400" b="1" dirty="0"/>
            <a:t>Testing Across Platforms</a:t>
          </a:r>
          <a:r>
            <a:rPr lang="en-US" sz="1400" dirty="0"/>
            <a:t>: Ensuring consistent behavior and performance across different platforms (Windows and Unix-based systems) during testing and deployment.</a:t>
          </a:r>
        </a:p>
      </dgm:t>
    </dgm:pt>
    <dgm:pt modelId="{8E3D381A-B7FF-484C-A20E-5429D233273E}" type="parTrans" cxnId="{3A81A90D-80BB-46E5-93FE-AF547BE4F8F5}">
      <dgm:prSet/>
      <dgm:spPr/>
      <dgm:t>
        <a:bodyPr/>
        <a:lstStyle/>
        <a:p>
          <a:endParaRPr lang="en-US"/>
        </a:p>
      </dgm:t>
    </dgm:pt>
    <dgm:pt modelId="{38F63A78-ADF9-4D1A-BC4C-1964EEE90C52}" type="sibTrans" cxnId="{3A81A90D-80BB-46E5-93FE-AF547BE4F8F5}">
      <dgm:prSet/>
      <dgm:spPr/>
      <dgm:t>
        <a:bodyPr/>
        <a:lstStyle/>
        <a:p>
          <a:endParaRPr lang="en-US"/>
        </a:p>
      </dgm:t>
    </dgm:pt>
    <dgm:pt modelId="{F36A4164-6F4B-4F1D-94AA-C7A5910C68CD}">
      <dgm:prSet custT="1"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en-US" sz="1400" b="1" dirty="0"/>
            <a:t>Exception Handling: </a:t>
          </a:r>
          <a:r>
            <a:rPr lang="en-US" sz="1400" dirty="0"/>
            <a:t>Designing robust exception handling mechanisms to handle unexpected errors and edge cases gracefully without compromising system stability.</a:t>
          </a:r>
        </a:p>
      </dgm:t>
    </dgm:pt>
    <dgm:pt modelId="{EDBAE85F-67D8-4469-9506-746A1993E6E0}" type="parTrans" cxnId="{CEA9C209-C6AD-4304-87AB-FE6BA689DFD5}">
      <dgm:prSet/>
      <dgm:spPr/>
      <dgm:t>
        <a:bodyPr/>
        <a:lstStyle/>
        <a:p>
          <a:endParaRPr lang="en-US"/>
        </a:p>
      </dgm:t>
    </dgm:pt>
    <dgm:pt modelId="{E76D7A9B-B6AC-4B71-854C-6F1BF7F7A5E8}" type="sibTrans" cxnId="{CEA9C209-C6AD-4304-87AB-FE6BA689DFD5}">
      <dgm:prSet/>
      <dgm:spPr/>
      <dgm:t>
        <a:bodyPr/>
        <a:lstStyle/>
        <a:p>
          <a:endParaRPr lang="en-US"/>
        </a:p>
      </dgm:t>
    </dgm:pt>
    <dgm:pt modelId="{4CF05AB7-C1A4-42A1-8F37-4707AA0B0279}" type="pres">
      <dgm:prSet presAssocID="{89A61C0B-3270-4B96-910B-43FC4FC0D228}" presName="root" presStyleCnt="0">
        <dgm:presLayoutVars>
          <dgm:dir/>
          <dgm:resizeHandles val="exact"/>
        </dgm:presLayoutVars>
      </dgm:prSet>
      <dgm:spPr/>
    </dgm:pt>
    <dgm:pt modelId="{D3BD6F53-2656-4A85-9B11-9404867692AF}" type="pres">
      <dgm:prSet presAssocID="{1B90181F-14F7-4F04-AE3C-3054CCD5B4A5}" presName="compNode" presStyleCnt="0"/>
      <dgm:spPr/>
    </dgm:pt>
    <dgm:pt modelId="{55DE4B21-FD2F-47FD-828F-00E45EDCC2F6}" type="pres">
      <dgm:prSet presAssocID="{1B90181F-14F7-4F04-AE3C-3054CCD5B4A5}" presName="iconBgRect" presStyleLbl="bgShp" presStyleIdx="0" presStyleCnt="3"/>
      <dgm:spPr/>
    </dgm:pt>
    <dgm:pt modelId="{86CE937A-8F58-48E7-BCBF-6CD91C874467}" type="pres">
      <dgm:prSet presAssocID="{1B90181F-14F7-4F04-AE3C-3054CCD5B4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87D505A-E824-4A69-AFA1-ACC50EF1CC0B}" type="pres">
      <dgm:prSet presAssocID="{1B90181F-14F7-4F04-AE3C-3054CCD5B4A5}" presName="spaceRect" presStyleCnt="0"/>
      <dgm:spPr/>
    </dgm:pt>
    <dgm:pt modelId="{33D4AC3C-F06D-43C4-AEF9-5A175C2A1C5A}" type="pres">
      <dgm:prSet presAssocID="{1B90181F-14F7-4F04-AE3C-3054CCD5B4A5}" presName="textRect" presStyleLbl="revTx" presStyleIdx="0" presStyleCnt="3" custScaleX="142472">
        <dgm:presLayoutVars>
          <dgm:chMax val="1"/>
          <dgm:chPref val="1"/>
        </dgm:presLayoutVars>
      </dgm:prSet>
      <dgm:spPr/>
    </dgm:pt>
    <dgm:pt modelId="{D4712813-C0B7-45C7-8DCE-5A35AFDD55A3}" type="pres">
      <dgm:prSet presAssocID="{40ACA1CA-0C86-4A5F-A3D3-6BAE2AA7081A}" presName="sibTrans" presStyleCnt="0"/>
      <dgm:spPr/>
    </dgm:pt>
    <dgm:pt modelId="{F8A8E2F7-E955-46A5-836C-5A707AC3219D}" type="pres">
      <dgm:prSet presAssocID="{80EA8FF3-4F23-4ED0-9DFF-BEB522E4169A}" presName="compNode" presStyleCnt="0"/>
      <dgm:spPr/>
    </dgm:pt>
    <dgm:pt modelId="{AC81B968-167D-4CDC-872C-F4720E29ACA0}" type="pres">
      <dgm:prSet presAssocID="{80EA8FF3-4F23-4ED0-9DFF-BEB522E4169A}" presName="iconBgRect" presStyleLbl="bgShp" presStyleIdx="1" presStyleCnt="3"/>
      <dgm:spPr/>
    </dgm:pt>
    <dgm:pt modelId="{D3DE9324-1CB2-4EFE-974D-78F4590F5B29}" type="pres">
      <dgm:prSet presAssocID="{80EA8FF3-4F23-4ED0-9DFF-BEB522E4169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851FBCC-39F3-4E4E-BC6E-DCD145FD3EF0}" type="pres">
      <dgm:prSet presAssocID="{80EA8FF3-4F23-4ED0-9DFF-BEB522E4169A}" presName="spaceRect" presStyleCnt="0"/>
      <dgm:spPr/>
    </dgm:pt>
    <dgm:pt modelId="{EF569345-2C02-4993-A5FF-6B6D1AA6B98B}" type="pres">
      <dgm:prSet presAssocID="{80EA8FF3-4F23-4ED0-9DFF-BEB522E4169A}" presName="textRect" presStyleLbl="revTx" presStyleIdx="1" presStyleCnt="3" custScaleX="150949">
        <dgm:presLayoutVars>
          <dgm:chMax val="1"/>
          <dgm:chPref val="1"/>
        </dgm:presLayoutVars>
      </dgm:prSet>
      <dgm:spPr/>
    </dgm:pt>
    <dgm:pt modelId="{A684AD34-0426-4ED0-B995-55B429D212A0}" type="pres">
      <dgm:prSet presAssocID="{38F63A78-ADF9-4D1A-BC4C-1964EEE90C52}" presName="sibTrans" presStyleCnt="0"/>
      <dgm:spPr/>
    </dgm:pt>
    <dgm:pt modelId="{57A9C183-BD40-419F-910D-DD8A74EB6C37}" type="pres">
      <dgm:prSet presAssocID="{F36A4164-6F4B-4F1D-94AA-C7A5910C68CD}" presName="compNode" presStyleCnt="0"/>
      <dgm:spPr/>
    </dgm:pt>
    <dgm:pt modelId="{ECDB040E-4550-48F2-BC97-CE1EBE3D6316}" type="pres">
      <dgm:prSet presAssocID="{F36A4164-6F4B-4F1D-94AA-C7A5910C68CD}" presName="iconBgRect" presStyleLbl="bgShp" presStyleIdx="2" presStyleCnt="3"/>
      <dgm:spPr/>
    </dgm:pt>
    <dgm:pt modelId="{634D040F-D965-4C56-868E-5885636445F3}" type="pres">
      <dgm:prSet presAssocID="{F36A4164-6F4B-4F1D-94AA-C7A5910C68C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9CDFEC50-FDA6-4C27-B022-FD9EDA941B23}" type="pres">
      <dgm:prSet presAssocID="{F36A4164-6F4B-4F1D-94AA-C7A5910C68CD}" presName="spaceRect" presStyleCnt="0"/>
      <dgm:spPr/>
    </dgm:pt>
    <dgm:pt modelId="{E3513EBA-7739-4273-9253-A7A6D8A97E70}" type="pres">
      <dgm:prSet presAssocID="{F36A4164-6F4B-4F1D-94AA-C7A5910C68CD}" presName="textRect" presStyleLbl="revTx" presStyleIdx="2" presStyleCnt="3" custScaleX="138355">
        <dgm:presLayoutVars>
          <dgm:chMax val="1"/>
          <dgm:chPref val="1"/>
        </dgm:presLayoutVars>
      </dgm:prSet>
      <dgm:spPr/>
    </dgm:pt>
  </dgm:ptLst>
  <dgm:cxnLst>
    <dgm:cxn modelId="{CEA9C209-C6AD-4304-87AB-FE6BA689DFD5}" srcId="{89A61C0B-3270-4B96-910B-43FC4FC0D228}" destId="{F36A4164-6F4B-4F1D-94AA-C7A5910C68CD}" srcOrd="2" destOrd="0" parTransId="{EDBAE85F-67D8-4469-9506-746A1993E6E0}" sibTransId="{E76D7A9B-B6AC-4B71-854C-6F1BF7F7A5E8}"/>
    <dgm:cxn modelId="{121B790A-85CA-4B50-98E8-8B98828997BD}" srcId="{89A61C0B-3270-4B96-910B-43FC4FC0D228}" destId="{1B90181F-14F7-4F04-AE3C-3054CCD5B4A5}" srcOrd="0" destOrd="0" parTransId="{68A053D0-0E75-4F80-859A-8036F2DAC563}" sibTransId="{40ACA1CA-0C86-4A5F-A3D3-6BAE2AA7081A}"/>
    <dgm:cxn modelId="{3A81A90D-80BB-46E5-93FE-AF547BE4F8F5}" srcId="{89A61C0B-3270-4B96-910B-43FC4FC0D228}" destId="{80EA8FF3-4F23-4ED0-9DFF-BEB522E4169A}" srcOrd="1" destOrd="0" parTransId="{8E3D381A-B7FF-484C-A20E-5429D233273E}" sibTransId="{38F63A78-ADF9-4D1A-BC4C-1964EEE90C52}"/>
    <dgm:cxn modelId="{F5A76E71-7E65-49E2-A83E-49F61F1EB64D}" type="presOf" srcId="{80EA8FF3-4F23-4ED0-9DFF-BEB522E4169A}" destId="{EF569345-2C02-4993-A5FF-6B6D1AA6B98B}" srcOrd="0" destOrd="0" presId="urn:microsoft.com/office/officeart/2018/5/layout/IconCircleLabelList"/>
    <dgm:cxn modelId="{B7E862A9-F3E2-4070-9625-3C10170A1E08}" type="presOf" srcId="{F36A4164-6F4B-4F1D-94AA-C7A5910C68CD}" destId="{E3513EBA-7739-4273-9253-A7A6D8A97E70}" srcOrd="0" destOrd="0" presId="urn:microsoft.com/office/officeart/2018/5/layout/IconCircleLabelList"/>
    <dgm:cxn modelId="{3A666AD5-53A5-4366-90D6-303A723F722E}" type="presOf" srcId="{89A61C0B-3270-4B96-910B-43FC4FC0D228}" destId="{4CF05AB7-C1A4-42A1-8F37-4707AA0B0279}" srcOrd="0" destOrd="0" presId="urn:microsoft.com/office/officeart/2018/5/layout/IconCircleLabelList"/>
    <dgm:cxn modelId="{34469AE6-EFDE-4D32-88E3-DAE492D2825F}" type="presOf" srcId="{1B90181F-14F7-4F04-AE3C-3054CCD5B4A5}" destId="{33D4AC3C-F06D-43C4-AEF9-5A175C2A1C5A}" srcOrd="0" destOrd="0" presId="urn:microsoft.com/office/officeart/2018/5/layout/IconCircleLabelList"/>
    <dgm:cxn modelId="{D7B72945-631E-4358-A778-E1FB335C3E09}" type="presParOf" srcId="{4CF05AB7-C1A4-42A1-8F37-4707AA0B0279}" destId="{D3BD6F53-2656-4A85-9B11-9404867692AF}" srcOrd="0" destOrd="0" presId="urn:microsoft.com/office/officeart/2018/5/layout/IconCircleLabelList"/>
    <dgm:cxn modelId="{B9B44C07-9469-46CD-844D-91C5354DC5A8}" type="presParOf" srcId="{D3BD6F53-2656-4A85-9B11-9404867692AF}" destId="{55DE4B21-FD2F-47FD-828F-00E45EDCC2F6}" srcOrd="0" destOrd="0" presId="urn:microsoft.com/office/officeart/2018/5/layout/IconCircleLabelList"/>
    <dgm:cxn modelId="{6D997008-9E57-4F94-8F81-701C58C6A333}" type="presParOf" srcId="{D3BD6F53-2656-4A85-9B11-9404867692AF}" destId="{86CE937A-8F58-48E7-BCBF-6CD91C874467}" srcOrd="1" destOrd="0" presId="urn:microsoft.com/office/officeart/2018/5/layout/IconCircleLabelList"/>
    <dgm:cxn modelId="{33B4BB7E-47A7-484A-BC0E-B4FFB1212982}" type="presParOf" srcId="{D3BD6F53-2656-4A85-9B11-9404867692AF}" destId="{B87D505A-E824-4A69-AFA1-ACC50EF1CC0B}" srcOrd="2" destOrd="0" presId="urn:microsoft.com/office/officeart/2018/5/layout/IconCircleLabelList"/>
    <dgm:cxn modelId="{18ED72D5-B00D-4DD5-9AB7-382A1D6914E4}" type="presParOf" srcId="{D3BD6F53-2656-4A85-9B11-9404867692AF}" destId="{33D4AC3C-F06D-43C4-AEF9-5A175C2A1C5A}" srcOrd="3" destOrd="0" presId="urn:microsoft.com/office/officeart/2018/5/layout/IconCircleLabelList"/>
    <dgm:cxn modelId="{A8B8A742-F641-4BEB-992E-528586540F9B}" type="presParOf" srcId="{4CF05AB7-C1A4-42A1-8F37-4707AA0B0279}" destId="{D4712813-C0B7-45C7-8DCE-5A35AFDD55A3}" srcOrd="1" destOrd="0" presId="urn:microsoft.com/office/officeart/2018/5/layout/IconCircleLabelList"/>
    <dgm:cxn modelId="{249EB1BC-2B59-47C0-BA04-A155D662D4B4}" type="presParOf" srcId="{4CF05AB7-C1A4-42A1-8F37-4707AA0B0279}" destId="{F8A8E2F7-E955-46A5-836C-5A707AC3219D}" srcOrd="2" destOrd="0" presId="urn:microsoft.com/office/officeart/2018/5/layout/IconCircleLabelList"/>
    <dgm:cxn modelId="{9F8CA7DF-8A98-4657-9833-B846026DEC80}" type="presParOf" srcId="{F8A8E2F7-E955-46A5-836C-5A707AC3219D}" destId="{AC81B968-167D-4CDC-872C-F4720E29ACA0}" srcOrd="0" destOrd="0" presId="urn:microsoft.com/office/officeart/2018/5/layout/IconCircleLabelList"/>
    <dgm:cxn modelId="{CD0B2627-876A-479A-A128-12C35FDF2E45}" type="presParOf" srcId="{F8A8E2F7-E955-46A5-836C-5A707AC3219D}" destId="{D3DE9324-1CB2-4EFE-974D-78F4590F5B29}" srcOrd="1" destOrd="0" presId="urn:microsoft.com/office/officeart/2018/5/layout/IconCircleLabelList"/>
    <dgm:cxn modelId="{5B662ACE-395F-4791-92F2-349131D1A1BF}" type="presParOf" srcId="{F8A8E2F7-E955-46A5-836C-5A707AC3219D}" destId="{C851FBCC-39F3-4E4E-BC6E-DCD145FD3EF0}" srcOrd="2" destOrd="0" presId="urn:microsoft.com/office/officeart/2018/5/layout/IconCircleLabelList"/>
    <dgm:cxn modelId="{3E5F7F29-2435-44E5-9773-854826CCC8C2}" type="presParOf" srcId="{F8A8E2F7-E955-46A5-836C-5A707AC3219D}" destId="{EF569345-2C02-4993-A5FF-6B6D1AA6B98B}" srcOrd="3" destOrd="0" presId="urn:microsoft.com/office/officeart/2018/5/layout/IconCircleLabelList"/>
    <dgm:cxn modelId="{AABD2416-7847-42D7-8F02-2EF0ACE78CAF}" type="presParOf" srcId="{4CF05AB7-C1A4-42A1-8F37-4707AA0B0279}" destId="{A684AD34-0426-4ED0-B995-55B429D212A0}" srcOrd="3" destOrd="0" presId="urn:microsoft.com/office/officeart/2018/5/layout/IconCircleLabelList"/>
    <dgm:cxn modelId="{BC8F5EC4-B6D2-4415-9A0A-1735DDB957A9}" type="presParOf" srcId="{4CF05AB7-C1A4-42A1-8F37-4707AA0B0279}" destId="{57A9C183-BD40-419F-910D-DD8A74EB6C37}" srcOrd="4" destOrd="0" presId="urn:microsoft.com/office/officeart/2018/5/layout/IconCircleLabelList"/>
    <dgm:cxn modelId="{0687E144-6E54-41F7-B30A-8480864495AE}" type="presParOf" srcId="{57A9C183-BD40-419F-910D-DD8A74EB6C37}" destId="{ECDB040E-4550-48F2-BC97-CE1EBE3D6316}" srcOrd="0" destOrd="0" presId="urn:microsoft.com/office/officeart/2018/5/layout/IconCircleLabelList"/>
    <dgm:cxn modelId="{91461286-6F0B-4742-B710-86AA4EF74078}" type="presParOf" srcId="{57A9C183-BD40-419F-910D-DD8A74EB6C37}" destId="{634D040F-D965-4C56-868E-5885636445F3}" srcOrd="1" destOrd="0" presId="urn:microsoft.com/office/officeart/2018/5/layout/IconCircleLabelList"/>
    <dgm:cxn modelId="{AC2E1866-A4FB-4185-A095-CF9BD73B791B}" type="presParOf" srcId="{57A9C183-BD40-419F-910D-DD8A74EB6C37}" destId="{9CDFEC50-FDA6-4C27-B022-FD9EDA941B23}" srcOrd="2" destOrd="0" presId="urn:microsoft.com/office/officeart/2018/5/layout/IconCircleLabelList"/>
    <dgm:cxn modelId="{FD2247C1-813A-4655-A83F-C6CD99A65456}" type="presParOf" srcId="{57A9C183-BD40-419F-910D-DD8A74EB6C37}" destId="{E3513EBA-7739-4273-9253-A7A6D8A97E7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C25DEE3-536E-4BF5-977C-CC85DFFA85C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BA042B-2108-40C4-859B-BF439D1EE5DE}">
      <dgm:prSet custT="1"/>
      <dgm:spPr/>
      <dgm:t>
        <a:bodyPr/>
        <a:lstStyle/>
        <a:p>
          <a:pPr algn="ctr"/>
          <a:r>
            <a:rPr lang="en-US" sz="4400" dirty="0">
              <a:hlinkClick xmlns:r="http://schemas.openxmlformats.org/officeDocument/2006/relationships" r:id="rId1"/>
            </a:rPr>
            <a:t>https://github.com/catchorg/Catch2</a:t>
          </a:r>
          <a:endParaRPr lang="en-US" sz="4400" dirty="0"/>
        </a:p>
      </dgm:t>
    </dgm:pt>
    <dgm:pt modelId="{E5C73740-A8AA-405F-B0B6-A83378229DBD}" type="parTrans" cxnId="{10C618F0-5D95-483E-9ADC-A043B0AD777D}">
      <dgm:prSet/>
      <dgm:spPr/>
      <dgm:t>
        <a:bodyPr/>
        <a:lstStyle/>
        <a:p>
          <a:endParaRPr lang="en-US"/>
        </a:p>
      </dgm:t>
    </dgm:pt>
    <dgm:pt modelId="{35F94B7C-02E9-4D7D-B6D2-AB7CF0B70B26}" type="sibTrans" cxnId="{10C618F0-5D95-483E-9ADC-A043B0AD777D}">
      <dgm:prSet/>
      <dgm:spPr/>
      <dgm:t>
        <a:bodyPr/>
        <a:lstStyle/>
        <a:p>
          <a:endParaRPr lang="en-US"/>
        </a:p>
      </dgm:t>
    </dgm:pt>
    <dgm:pt modelId="{C70F5511-BE09-4130-B0C0-5FDFD1B2D08A}">
      <dgm:prSet/>
      <dgm:spPr/>
      <dgm:t>
        <a:bodyPr/>
        <a:lstStyle/>
        <a:p>
          <a:endParaRPr lang="en-US" dirty="0"/>
        </a:p>
      </dgm:t>
    </dgm:pt>
    <dgm:pt modelId="{49FE7EF1-C10D-4348-8C26-25E52FA8F8DD}" type="parTrans" cxnId="{5E0C77A6-FDBB-4A90-A7F2-30681FF53ADC}">
      <dgm:prSet/>
      <dgm:spPr/>
      <dgm:t>
        <a:bodyPr/>
        <a:lstStyle/>
        <a:p>
          <a:endParaRPr lang="en-US"/>
        </a:p>
      </dgm:t>
    </dgm:pt>
    <dgm:pt modelId="{93718E86-22C3-4112-96DE-E7E6A819BE7D}" type="sibTrans" cxnId="{5E0C77A6-FDBB-4A90-A7F2-30681FF53ADC}">
      <dgm:prSet/>
      <dgm:spPr/>
      <dgm:t>
        <a:bodyPr/>
        <a:lstStyle/>
        <a:p>
          <a:endParaRPr lang="en-US"/>
        </a:p>
      </dgm:t>
    </dgm:pt>
    <dgm:pt modelId="{CE2F1E58-4CEF-4AEE-B4A1-0B3906BD7806}">
      <dgm:prSet/>
      <dgm:spPr/>
      <dgm:t>
        <a:bodyPr/>
        <a:lstStyle/>
        <a:p>
          <a:endParaRPr lang="en-US" dirty="0"/>
        </a:p>
      </dgm:t>
    </dgm:pt>
    <dgm:pt modelId="{C3AA8EE5-B852-4BE5-9F6F-BBAF22EC715C}" type="parTrans" cxnId="{530D1784-C893-4747-A1FE-B661AB6D074E}">
      <dgm:prSet/>
      <dgm:spPr/>
      <dgm:t>
        <a:bodyPr/>
        <a:lstStyle/>
        <a:p>
          <a:endParaRPr lang="en-US"/>
        </a:p>
      </dgm:t>
    </dgm:pt>
    <dgm:pt modelId="{10D08E12-8A47-490F-8EA3-2344A12835CC}" type="sibTrans" cxnId="{530D1784-C893-4747-A1FE-B661AB6D074E}">
      <dgm:prSet/>
      <dgm:spPr/>
      <dgm:t>
        <a:bodyPr/>
        <a:lstStyle/>
        <a:p>
          <a:endParaRPr lang="en-US"/>
        </a:p>
      </dgm:t>
    </dgm:pt>
    <dgm:pt modelId="{2DCC88A1-AC04-4E21-85E7-2E0736041D8C}">
      <dgm:prSet/>
      <dgm:spPr/>
      <dgm:t>
        <a:bodyPr/>
        <a:lstStyle/>
        <a:p>
          <a:endParaRPr lang="en-US" dirty="0"/>
        </a:p>
      </dgm:t>
    </dgm:pt>
    <dgm:pt modelId="{4ABC9DCD-7778-42DF-9698-3AEA99F22C70}" type="parTrans" cxnId="{1EE3AC5B-4716-481A-A77F-5572D6B856AB}">
      <dgm:prSet/>
      <dgm:spPr/>
      <dgm:t>
        <a:bodyPr/>
        <a:lstStyle/>
        <a:p>
          <a:endParaRPr lang="en-US"/>
        </a:p>
      </dgm:t>
    </dgm:pt>
    <dgm:pt modelId="{C563D389-7843-4AA0-B309-B9A97C2A832D}" type="sibTrans" cxnId="{1EE3AC5B-4716-481A-A77F-5572D6B856AB}">
      <dgm:prSet/>
      <dgm:spPr/>
      <dgm:t>
        <a:bodyPr/>
        <a:lstStyle/>
        <a:p>
          <a:endParaRPr lang="en-US"/>
        </a:p>
      </dgm:t>
    </dgm:pt>
    <dgm:pt modelId="{1A4C9A7F-6A92-4340-B721-97CF2E83E10B}" type="pres">
      <dgm:prSet presAssocID="{9C25DEE3-536E-4BF5-977C-CC85DFFA85C6}" presName="vert0" presStyleCnt="0">
        <dgm:presLayoutVars>
          <dgm:dir/>
          <dgm:animOne val="branch"/>
          <dgm:animLvl val="lvl"/>
        </dgm:presLayoutVars>
      </dgm:prSet>
      <dgm:spPr/>
    </dgm:pt>
    <dgm:pt modelId="{C9447EA8-F556-452E-A6E6-D8A0D9A28334}" type="pres">
      <dgm:prSet presAssocID="{DABA042B-2108-40C4-859B-BF439D1EE5DE}" presName="thickLine" presStyleLbl="alignNode1" presStyleIdx="0" presStyleCnt="4"/>
      <dgm:spPr/>
    </dgm:pt>
    <dgm:pt modelId="{6FB9D059-0F35-4FFF-91A6-2104C0EF975A}" type="pres">
      <dgm:prSet presAssocID="{DABA042B-2108-40C4-859B-BF439D1EE5DE}" presName="horz1" presStyleCnt="0"/>
      <dgm:spPr/>
    </dgm:pt>
    <dgm:pt modelId="{9C2C0C9F-CB7B-4E19-B6BE-20A82D1C1A7E}" type="pres">
      <dgm:prSet presAssocID="{DABA042B-2108-40C4-859B-BF439D1EE5DE}" presName="tx1" presStyleLbl="revTx" presStyleIdx="0" presStyleCnt="4"/>
      <dgm:spPr/>
    </dgm:pt>
    <dgm:pt modelId="{5668036F-9FC0-46AB-B812-8744D122797C}" type="pres">
      <dgm:prSet presAssocID="{DABA042B-2108-40C4-859B-BF439D1EE5DE}" presName="vert1" presStyleCnt="0"/>
      <dgm:spPr/>
    </dgm:pt>
    <dgm:pt modelId="{31D8B157-753F-42A7-AF3F-9A9F217AA752}" type="pres">
      <dgm:prSet presAssocID="{C70F5511-BE09-4130-B0C0-5FDFD1B2D08A}" presName="thickLine" presStyleLbl="alignNode1" presStyleIdx="1" presStyleCnt="4"/>
      <dgm:spPr/>
    </dgm:pt>
    <dgm:pt modelId="{FE29C858-F517-4E54-A027-5F30B75CD67E}" type="pres">
      <dgm:prSet presAssocID="{C70F5511-BE09-4130-B0C0-5FDFD1B2D08A}" presName="horz1" presStyleCnt="0"/>
      <dgm:spPr/>
    </dgm:pt>
    <dgm:pt modelId="{6E588B53-EAA1-47BE-9040-13522DD1B156}" type="pres">
      <dgm:prSet presAssocID="{C70F5511-BE09-4130-B0C0-5FDFD1B2D08A}" presName="tx1" presStyleLbl="revTx" presStyleIdx="1" presStyleCnt="4"/>
      <dgm:spPr/>
    </dgm:pt>
    <dgm:pt modelId="{7879E587-AD0D-48F0-88EC-114AF96EB7AF}" type="pres">
      <dgm:prSet presAssocID="{C70F5511-BE09-4130-B0C0-5FDFD1B2D08A}" presName="vert1" presStyleCnt="0"/>
      <dgm:spPr/>
    </dgm:pt>
    <dgm:pt modelId="{277B43F7-A4B1-4728-B0C5-217D6FC8C4B8}" type="pres">
      <dgm:prSet presAssocID="{CE2F1E58-4CEF-4AEE-B4A1-0B3906BD7806}" presName="thickLine" presStyleLbl="alignNode1" presStyleIdx="2" presStyleCnt="4" custLinFactY="100000" custLinFactNeighborX="696" custLinFactNeighborY="196746"/>
      <dgm:spPr/>
    </dgm:pt>
    <dgm:pt modelId="{4F4FA4F3-F590-43B1-BF1B-4C08989B7353}" type="pres">
      <dgm:prSet presAssocID="{CE2F1E58-4CEF-4AEE-B4A1-0B3906BD7806}" presName="horz1" presStyleCnt="0"/>
      <dgm:spPr/>
    </dgm:pt>
    <dgm:pt modelId="{85ED3F3A-1EFC-4B70-BB8A-C4ECDE666330}" type="pres">
      <dgm:prSet presAssocID="{CE2F1E58-4CEF-4AEE-B4A1-0B3906BD7806}" presName="tx1" presStyleLbl="revTx" presStyleIdx="2" presStyleCnt="4"/>
      <dgm:spPr/>
    </dgm:pt>
    <dgm:pt modelId="{1A57B722-D438-4634-BC06-26B7EFB350A1}" type="pres">
      <dgm:prSet presAssocID="{CE2F1E58-4CEF-4AEE-B4A1-0B3906BD7806}" presName="vert1" presStyleCnt="0"/>
      <dgm:spPr/>
    </dgm:pt>
    <dgm:pt modelId="{D90E8872-753A-4621-AFD8-0EC82F4CD3F3}" type="pres">
      <dgm:prSet presAssocID="{2DCC88A1-AC04-4E21-85E7-2E0736041D8C}" presName="thickLine" presStyleLbl="alignNode1" presStyleIdx="3" presStyleCnt="4" custLinFactY="51638" custLinFactNeighborX="783" custLinFactNeighborY="100000"/>
      <dgm:spPr/>
    </dgm:pt>
    <dgm:pt modelId="{5FB84D8D-D040-4380-A69F-CEDE2E3ADD44}" type="pres">
      <dgm:prSet presAssocID="{2DCC88A1-AC04-4E21-85E7-2E0736041D8C}" presName="horz1" presStyleCnt="0"/>
      <dgm:spPr/>
    </dgm:pt>
    <dgm:pt modelId="{ACB4F1D6-BE14-4545-A402-8C8A1EE06610}" type="pres">
      <dgm:prSet presAssocID="{2DCC88A1-AC04-4E21-85E7-2E0736041D8C}" presName="tx1" presStyleLbl="revTx" presStyleIdx="3" presStyleCnt="4"/>
      <dgm:spPr/>
    </dgm:pt>
    <dgm:pt modelId="{98CB573B-B483-46A1-A881-CBBA8488E0D1}" type="pres">
      <dgm:prSet presAssocID="{2DCC88A1-AC04-4E21-85E7-2E0736041D8C}" presName="vert1" presStyleCnt="0"/>
      <dgm:spPr/>
    </dgm:pt>
  </dgm:ptLst>
  <dgm:cxnLst>
    <dgm:cxn modelId="{E2B0EF1B-EA55-4670-B508-8944561B7FEE}" type="presOf" srcId="{DABA042B-2108-40C4-859B-BF439D1EE5DE}" destId="{9C2C0C9F-CB7B-4E19-B6BE-20A82D1C1A7E}" srcOrd="0" destOrd="0" presId="urn:microsoft.com/office/officeart/2008/layout/LinedList"/>
    <dgm:cxn modelId="{44F26B5B-7668-4531-9E36-E2566D89C241}" type="presOf" srcId="{9C25DEE3-536E-4BF5-977C-CC85DFFA85C6}" destId="{1A4C9A7F-6A92-4340-B721-97CF2E83E10B}" srcOrd="0" destOrd="0" presId="urn:microsoft.com/office/officeart/2008/layout/LinedList"/>
    <dgm:cxn modelId="{1EE3AC5B-4716-481A-A77F-5572D6B856AB}" srcId="{9C25DEE3-536E-4BF5-977C-CC85DFFA85C6}" destId="{2DCC88A1-AC04-4E21-85E7-2E0736041D8C}" srcOrd="3" destOrd="0" parTransId="{4ABC9DCD-7778-42DF-9698-3AEA99F22C70}" sibTransId="{C563D389-7843-4AA0-B309-B9A97C2A832D}"/>
    <dgm:cxn modelId="{C2501050-BDAE-4B79-9298-CAEC1C1FFCF0}" type="presOf" srcId="{2DCC88A1-AC04-4E21-85E7-2E0736041D8C}" destId="{ACB4F1D6-BE14-4545-A402-8C8A1EE06610}" srcOrd="0" destOrd="0" presId="urn:microsoft.com/office/officeart/2008/layout/LinedList"/>
    <dgm:cxn modelId="{530D1784-C893-4747-A1FE-B661AB6D074E}" srcId="{9C25DEE3-536E-4BF5-977C-CC85DFFA85C6}" destId="{CE2F1E58-4CEF-4AEE-B4A1-0B3906BD7806}" srcOrd="2" destOrd="0" parTransId="{C3AA8EE5-B852-4BE5-9F6F-BBAF22EC715C}" sibTransId="{10D08E12-8A47-490F-8EA3-2344A12835CC}"/>
    <dgm:cxn modelId="{5E0C77A6-FDBB-4A90-A7F2-30681FF53ADC}" srcId="{9C25DEE3-536E-4BF5-977C-CC85DFFA85C6}" destId="{C70F5511-BE09-4130-B0C0-5FDFD1B2D08A}" srcOrd="1" destOrd="0" parTransId="{49FE7EF1-C10D-4348-8C26-25E52FA8F8DD}" sibTransId="{93718E86-22C3-4112-96DE-E7E6A819BE7D}"/>
    <dgm:cxn modelId="{EE58F6AA-BD5B-4EFE-BFA4-67282CFFB612}" type="presOf" srcId="{C70F5511-BE09-4130-B0C0-5FDFD1B2D08A}" destId="{6E588B53-EAA1-47BE-9040-13522DD1B156}" srcOrd="0" destOrd="0" presId="urn:microsoft.com/office/officeart/2008/layout/LinedList"/>
    <dgm:cxn modelId="{837873E7-4A1A-4DB8-8BDA-5D4BE67EC51F}" type="presOf" srcId="{CE2F1E58-4CEF-4AEE-B4A1-0B3906BD7806}" destId="{85ED3F3A-1EFC-4B70-BB8A-C4ECDE666330}" srcOrd="0" destOrd="0" presId="urn:microsoft.com/office/officeart/2008/layout/LinedList"/>
    <dgm:cxn modelId="{10C618F0-5D95-483E-9ADC-A043B0AD777D}" srcId="{9C25DEE3-536E-4BF5-977C-CC85DFFA85C6}" destId="{DABA042B-2108-40C4-859B-BF439D1EE5DE}" srcOrd="0" destOrd="0" parTransId="{E5C73740-A8AA-405F-B0B6-A83378229DBD}" sibTransId="{35F94B7C-02E9-4D7D-B6D2-AB7CF0B70B26}"/>
    <dgm:cxn modelId="{7CAB971F-AE57-4500-8441-9305D1A280A5}" type="presParOf" srcId="{1A4C9A7F-6A92-4340-B721-97CF2E83E10B}" destId="{C9447EA8-F556-452E-A6E6-D8A0D9A28334}" srcOrd="0" destOrd="0" presId="urn:microsoft.com/office/officeart/2008/layout/LinedList"/>
    <dgm:cxn modelId="{2B821F0D-D0B8-4EC4-9341-0EC21676BEF5}" type="presParOf" srcId="{1A4C9A7F-6A92-4340-B721-97CF2E83E10B}" destId="{6FB9D059-0F35-4FFF-91A6-2104C0EF975A}" srcOrd="1" destOrd="0" presId="urn:microsoft.com/office/officeart/2008/layout/LinedList"/>
    <dgm:cxn modelId="{3473DC50-E13F-4706-BE6C-18BF9D8D37DD}" type="presParOf" srcId="{6FB9D059-0F35-4FFF-91A6-2104C0EF975A}" destId="{9C2C0C9F-CB7B-4E19-B6BE-20A82D1C1A7E}" srcOrd="0" destOrd="0" presId="urn:microsoft.com/office/officeart/2008/layout/LinedList"/>
    <dgm:cxn modelId="{24035DE7-271E-4E11-B7BB-6FC8C04B1FE6}" type="presParOf" srcId="{6FB9D059-0F35-4FFF-91A6-2104C0EF975A}" destId="{5668036F-9FC0-46AB-B812-8744D122797C}" srcOrd="1" destOrd="0" presId="urn:microsoft.com/office/officeart/2008/layout/LinedList"/>
    <dgm:cxn modelId="{2A635272-25E3-4B9A-A43C-99F935EBFE1C}" type="presParOf" srcId="{1A4C9A7F-6A92-4340-B721-97CF2E83E10B}" destId="{31D8B157-753F-42A7-AF3F-9A9F217AA752}" srcOrd="2" destOrd="0" presId="urn:microsoft.com/office/officeart/2008/layout/LinedList"/>
    <dgm:cxn modelId="{D1D132D1-967F-4FEC-9033-E88947EF5094}" type="presParOf" srcId="{1A4C9A7F-6A92-4340-B721-97CF2E83E10B}" destId="{FE29C858-F517-4E54-A027-5F30B75CD67E}" srcOrd="3" destOrd="0" presId="urn:microsoft.com/office/officeart/2008/layout/LinedList"/>
    <dgm:cxn modelId="{51DC0F74-95CB-4CAD-817D-41BFA8AE37AE}" type="presParOf" srcId="{FE29C858-F517-4E54-A027-5F30B75CD67E}" destId="{6E588B53-EAA1-47BE-9040-13522DD1B156}" srcOrd="0" destOrd="0" presId="urn:microsoft.com/office/officeart/2008/layout/LinedList"/>
    <dgm:cxn modelId="{2B79F5EE-03CC-4D1E-959C-9AE9AA955AD4}" type="presParOf" srcId="{FE29C858-F517-4E54-A027-5F30B75CD67E}" destId="{7879E587-AD0D-48F0-88EC-114AF96EB7AF}" srcOrd="1" destOrd="0" presId="urn:microsoft.com/office/officeart/2008/layout/LinedList"/>
    <dgm:cxn modelId="{7FE4AC92-6BD0-4486-A0FC-10B4852D8DDA}" type="presParOf" srcId="{1A4C9A7F-6A92-4340-B721-97CF2E83E10B}" destId="{277B43F7-A4B1-4728-B0C5-217D6FC8C4B8}" srcOrd="4" destOrd="0" presId="urn:microsoft.com/office/officeart/2008/layout/LinedList"/>
    <dgm:cxn modelId="{8F42C303-EDC4-4920-9251-631E036B7CD2}" type="presParOf" srcId="{1A4C9A7F-6A92-4340-B721-97CF2E83E10B}" destId="{4F4FA4F3-F590-43B1-BF1B-4C08989B7353}" srcOrd="5" destOrd="0" presId="urn:microsoft.com/office/officeart/2008/layout/LinedList"/>
    <dgm:cxn modelId="{19432A6F-0C88-4FF5-A4E6-CEEBDCF47DA0}" type="presParOf" srcId="{4F4FA4F3-F590-43B1-BF1B-4C08989B7353}" destId="{85ED3F3A-1EFC-4B70-BB8A-C4ECDE666330}" srcOrd="0" destOrd="0" presId="urn:microsoft.com/office/officeart/2008/layout/LinedList"/>
    <dgm:cxn modelId="{F961C03B-1E9A-4E93-A080-224D83BF8349}" type="presParOf" srcId="{4F4FA4F3-F590-43B1-BF1B-4C08989B7353}" destId="{1A57B722-D438-4634-BC06-26B7EFB350A1}" srcOrd="1" destOrd="0" presId="urn:microsoft.com/office/officeart/2008/layout/LinedList"/>
    <dgm:cxn modelId="{09FEEAC4-8BA2-418D-9953-AEEB0736DF64}" type="presParOf" srcId="{1A4C9A7F-6A92-4340-B721-97CF2E83E10B}" destId="{D90E8872-753A-4621-AFD8-0EC82F4CD3F3}" srcOrd="6" destOrd="0" presId="urn:microsoft.com/office/officeart/2008/layout/LinedList"/>
    <dgm:cxn modelId="{7F93C04D-C5AB-49CC-9DD8-4CB906F0677F}" type="presParOf" srcId="{1A4C9A7F-6A92-4340-B721-97CF2E83E10B}" destId="{5FB84D8D-D040-4380-A69F-CEDE2E3ADD44}" srcOrd="7" destOrd="0" presId="urn:microsoft.com/office/officeart/2008/layout/LinedList"/>
    <dgm:cxn modelId="{B702D583-2BF2-4C39-8CE2-33C291B353E8}" type="presParOf" srcId="{5FB84D8D-D040-4380-A69F-CEDE2E3ADD44}" destId="{ACB4F1D6-BE14-4545-A402-8C8A1EE06610}" srcOrd="0" destOrd="0" presId="urn:microsoft.com/office/officeart/2008/layout/LinedList"/>
    <dgm:cxn modelId="{201D1420-86C2-4729-8002-22A9D13F5BF8}" type="presParOf" srcId="{5FB84D8D-D040-4380-A69F-CEDE2E3ADD44}" destId="{98CB573B-B483-46A1-A881-CBBA8488E0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CC46D-1F2E-44B1-992D-3C92BA21CDC0}">
      <dsp:nvSpPr>
        <dsp:cNvPr id="0" name=""/>
        <dsp:cNvSpPr/>
      </dsp:nvSpPr>
      <dsp:spPr>
        <a:xfrm>
          <a:off x="0" y="748893"/>
          <a:ext cx="5393361" cy="13825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357A4-DB07-4DE4-A4DC-4E4D91553D70}">
      <dsp:nvSpPr>
        <dsp:cNvPr id="0" name=""/>
        <dsp:cNvSpPr/>
      </dsp:nvSpPr>
      <dsp:spPr>
        <a:xfrm>
          <a:off x="418228" y="1059972"/>
          <a:ext cx="760415" cy="7604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C295B-CA2F-4AEC-A278-F69298878508}">
      <dsp:nvSpPr>
        <dsp:cNvPr id="0" name=""/>
        <dsp:cNvSpPr/>
      </dsp:nvSpPr>
      <dsp:spPr>
        <a:xfrm>
          <a:off x="1596871" y="748893"/>
          <a:ext cx="3796489" cy="1382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322" tIns="146322" rIns="146322" bIns="14632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Implementing core filesystem functionalities including file and directory creation, deletion, reading, and writing.</a:t>
          </a:r>
        </a:p>
      </dsp:txBody>
      <dsp:txXfrm>
        <a:off x="1596871" y="748893"/>
        <a:ext cx="3796489" cy="1382572"/>
      </dsp:txXfrm>
    </dsp:sp>
    <dsp:sp modelId="{7979632A-0201-48AA-A43F-FEB77FB1664E}">
      <dsp:nvSpPr>
        <dsp:cNvPr id="0" name=""/>
        <dsp:cNvSpPr/>
      </dsp:nvSpPr>
      <dsp:spPr>
        <a:xfrm>
          <a:off x="0" y="2477109"/>
          <a:ext cx="5393361" cy="13825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A50D9-23B5-492E-86BE-B6FD0CED8010}">
      <dsp:nvSpPr>
        <dsp:cNvPr id="0" name=""/>
        <dsp:cNvSpPr/>
      </dsp:nvSpPr>
      <dsp:spPr>
        <a:xfrm>
          <a:off x="418228" y="2788188"/>
          <a:ext cx="760415" cy="7604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60D7D-6704-45B3-A62D-6AB91F836B86}">
      <dsp:nvSpPr>
        <dsp:cNvPr id="0" name=""/>
        <dsp:cNvSpPr/>
      </dsp:nvSpPr>
      <dsp:spPr>
        <a:xfrm>
          <a:off x="1596871" y="2477109"/>
          <a:ext cx="3796489" cy="1382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322" tIns="146322" rIns="146322" bIns="14632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Command-line interface, file handling with content writing/reading, directory navigation.</a:t>
          </a:r>
        </a:p>
      </dsp:txBody>
      <dsp:txXfrm>
        <a:off x="1596871" y="2477109"/>
        <a:ext cx="3796489" cy="13825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8BB14-E12F-4999-AE24-4BDC8820EEE8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09E9-1FB4-4311-AFE7-7BDB19833719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File </a:t>
          </a:r>
          <a:r>
            <a:rPr lang="en-US" sz="2000" b="1" kern="1200" dirty="0"/>
            <a:t>creation</a:t>
          </a:r>
          <a:r>
            <a:rPr lang="en-US" sz="2000" kern="1200" dirty="0"/>
            <a:t> and </a:t>
          </a:r>
          <a:r>
            <a:rPr lang="en-US" sz="2000" b="1" kern="1200" dirty="0"/>
            <a:t>deletion</a:t>
          </a:r>
        </a:p>
      </dsp:txBody>
      <dsp:txXfrm>
        <a:off x="378614" y="886531"/>
        <a:ext cx="2810360" cy="1744948"/>
      </dsp:txXfrm>
    </dsp:sp>
    <dsp:sp modelId="{14741B76-9CE9-403F-8D11-53E20DEF059A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A15C6-1BBC-4818-BC84-10BA32C9E496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Directory </a:t>
          </a:r>
          <a:r>
            <a:rPr lang="en-US" sz="2000" b="1" kern="1200" dirty="0"/>
            <a:t>management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Directory </a:t>
          </a:r>
          <a:r>
            <a:rPr lang="en-US" sz="2000" b="1" kern="1200" dirty="0"/>
            <a:t>navigation</a:t>
          </a:r>
        </a:p>
      </dsp:txBody>
      <dsp:txXfrm>
        <a:off x="3946203" y="886531"/>
        <a:ext cx="2810360" cy="1744948"/>
      </dsp:txXfrm>
    </dsp:sp>
    <dsp:sp modelId="{497D9BC2-BD0F-4CA8-947C-3DFD041464BA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C46D2-1688-4FD2-AE68-315E2FAC4166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File </a:t>
          </a:r>
          <a:r>
            <a:rPr lang="en-US" sz="2000" b="1" kern="1200" dirty="0"/>
            <a:t>reading</a:t>
          </a:r>
          <a:r>
            <a:rPr lang="en-US" sz="2000" kern="1200" dirty="0"/>
            <a:t> and </a:t>
          </a:r>
          <a:r>
            <a:rPr lang="en-US" sz="2000" b="1" kern="1200" dirty="0"/>
            <a:t>writing</a:t>
          </a:r>
        </a:p>
      </dsp:txBody>
      <dsp:txXfrm>
        <a:off x="7513791" y="886531"/>
        <a:ext cx="2810360" cy="1744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47EB0-B722-403A-BEA5-342E08A93866}">
      <dsp:nvSpPr>
        <dsp:cNvPr id="0" name=""/>
        <dsp:cNvSpPr/>
      </dsp:nvSpPr>
      <dsp:spPr>
        <a:xfrm>
          <a:off x="0" y="342673"/>
          <a:ext cx="5247340" cy="442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Description of the Makefile:</a:t>
          </a:r>
        </a:p>
      </dsp:txBody>
      <dsp:txXfrm>
        <a:off x="21589" y="364262"/>
        <a:ext cx="5204162" cy="399082"/>
      </dsp:txXfrm>
    </dsp:sp>
    <dsp:sp modelId="{E1CA48EB-75BA-4B65-9348-362E096CBD6A}">
      <dsp:nvSpPr>
        <dsp:cNvPr id="0" name=""/>
        <dsp:cNvSpPr/>
      </dsp:nvSpPr>
      <dsp:spPr>
        <a:xfrm>
          <a:off x="0" y="784933"/>
          <a:ext cx="5247340" cy="193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The Makefile served as a build automation tool for compiling and linking the filesystem management system.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Defined compilation rules, dependencies, and build targets to streamline the build process across different platforms.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Managed complex build scenarios, ensuring that only modified source files were recompiled to optimize build times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Included targets for cleaning up object files (clean target) and rebuilding the entire project (all target) to maintain project cleanliness and integrity.</a:t>
          </a:r>
        </a:p>
      </dsp:txBody>
      <dsp:txXfrm>
        <a:off x="0" y="784933"/>
        <a:ext cx="5247340" cy="1937520"/>
      </dsp:txXfrm>
    </dsp:sp>
    <dsp:sp modelId="{EC2807B4-96ED-4025-8B8C-CE0B1F979493}">
      <dsp:nvSpPr>
        <dsp:cNvPr id="0" name=""/>
        <dsp:cNvSpPr/>
      </dsp:nvSpPr>
      <dsp:spPr>
        <a:xfrm>
          <a:off x="0" y="2722454"/>
          <a:ext cx="5247340" cy="442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Description of version control with Git:</a:t>
          </a:r>
        </a:p>
      </dsp:txBody>
      <dsp:txXfrm>
        <a:off x="21589" y="2744043"/>
        <a:ext cx="5204162" cy="399082"/>
      </dsp:txXfrm>
    </dsp:sp>
    <dsp:sp modelId="{0C4A3C98-7FC1-4243-8A5E-51FFE770EDD4}">
      <dsp:nvSpPr>
        <dsp:cNvPr id="0" name=""/>
        <dsp:cNvSpPr/>
      </dsp:nvSpPr>
      <dsp:spPr>
        <a:xfrm>
          <a:off x="0" y="3164714"/>
          <a:ext cx="5247340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Git was used for version control to track changes made to the codebase over time.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Maintained a centralized repository on platforms like GitHub or GitLab for remote access and backup of the codebase.</a:t>
          </a:r>
        </a:p>
      </dsp:txBody>
      <dsp:txXfrm>
        <a:off x="0" y="3164714"/>
        <a:ext cx="5247340" cy="8756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D2419-6143-492D-9608-C67D40761EFE}">
      <dsp:nvSpPr>
        <dsp:cNvPr id="0" name=""/>
        <dsp:cNvSpPr/>
      </dsp:nvSpPr>
      <dsp:spPr>
        <a:xfrm>
          <a:off x="0" y="410"/>
          <a:ext cx="502919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7A9BCAC-4BDB-497E-B0CA-EBB2EC90592D}">
      <dsp:nvSpPr>
        <dsp:cNvPr id="0" name=""/>
        <dsp:cNvSpPr/>
      </dsp:nvSpPr>
      <dsp:spPr>
        <a:xfrm>
          <a:off x="0" y="410"/>
          <a:ext cx="5029199" cy="1032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Unit Testing:</a:t>
          </a:r>
          <a:r>
            <a:rPr lang="en-US" sz="1600" b="0" kern="1200" dirty="0"/>
            <a:t> Implemented unit tests using Catch2, a C++ testing framework, to validate individual components like </a:t>
          </a:r>
          <a:r>
            <a:rPr lang="en-US" sz="1600" b="0" kern="1200" dirty="0" err="1"/>
            <a:t>FileSystemManager</a:t>
          </a:r>
          <a:r>
            <a:rPr lang="en-US" sz="1600" b="0" kern="1200" dirty="0"/>
            <a:t>, Directory, File, and </a:t>
          </a:r>
          <a:r>
            <a:rPr lang="en-US" sz="1600" b="0" kern="1200" dirty="0" err="1"/>
            <a:t>FileDescriptor</a:t>
          </a:r>
          <a:r>
            <a:rPr lang="en-US" sz="1600" b="0" kern="1200" dirty="0"/>
            <a:t>.</a:t>
          </a:r>
        </a:p>
      </dsp:txBody>
      <dsp:txXfrm>
        <a:off x="0" y="410"/>
        <a:ext cx="5029199" cy="1032913"/>
      </dsp:txXfrm>
    </dsp:sp>
    <dsp:sp modelId="{31C11C35-69A8-46EE-B632-5E3C2305FD0B}">
      <dsp:nvSpPr>
        <dsp:cNvPr id="0" name=""/>
        <dsp:cNvSpPr/>
      </dsp:nvSpPr>
      <dsp:spPr>
        <a:xfrm>
          <a:off x="0" y="1033324"/>
          <a:ext cx="5029199" cy="0"/>
        </a:xfrm>
        <a:prstGeom prst="line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6D03331-2519-4592-A9FF-1599028B5F99}">
      <dsp:nvSpPr>
        <dsp:cNvPr id="0" name=""/>
        <dsp:cNvSpPr/>
      </dsp:nvSpPr>
      <dsp:spPr>
        <a:xfrm>
          <a:off x="0" y="1033324"/>
          <a:ext cx="5029199" cy="1032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Coverage: </a:t>
          </a:r>
          <a:r>
            <a:rPr lang="en-US" sz="1600" b="0" kern="1200" dirty="0"/>
            <a:t>Ensured comprehensive test coverage by testing various functionalities, including file creation, deletion, reading, writing, directory management, and navigation.</a:t>
          </a:r>
        </a:p>
      </dsp:txBody>
      <dsp:txXfrm>
        <a:off x="0" y="1033324"/>
        <a:ext cx="5029199" cy="1032913"/>
      </dsp:txXfrm>
    </dsp:sp>
    <dsp:sp modelId="{557E49E6-EA3C-44EE-8E0D-9F839356AB52}">
      <dsp:nvSpPr>
        <dsp:cNvPr id="0" name=""/>
        <dsp:cNvSpPr/>
      </dsp:nvSpPr>
      <dsp:spPr>
        <a:xfrm>
          <a:off x="0" y="2066237"/>
          <a:ext cx="5029199" cy="0"/>
        </a:xfrm>
        <a:prstGeom prst="line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DCB0D34-4A08-4B14-A56F-04B30E76B0C6}">
      <dsp:nvSpPr>
        <dsp:cNvPr id="0" name=""/>
        <dsp:cNvSpPr/>
      </dsp:nvSpPr>
      <dsp:spPr>
        <a:xfrm>
          <a:off x="0" y="2066237"/>
          <a:ext cx="5029199" cy="1032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Edge Cases: </a:t>
          </a:r>
          <a:r>
            <a:rPr lang="en-US" sz="1600" b="0" kern="1200" dirty="0"/>
            <a:t>Designed tests to handle edge cases such as empty files, non-existent files or directories, maximum file size limits, and nested directory structures.</a:t>
          </a:r>
        </a:p>
      </dsp:txBody>
      <dsp:txXfrm>
        <a:off x="0" y="2066237"/>
        <a:ext cx="5029199" cy="1032913"/>
      </dsp:txXfrm>
    </dsp:sp>
    <dsp:sp modelId="{14DE2FCC-AD69-4243-AD13-017ACB59D1EE}">
      <dsp:nvSpPr>
        <dsp:cNvPr id="0" name=""/>
        <dsp:cNvSpPr/>
      </dsp:nvSpPr>
      <dsp:spPr>
        <a:xfrm>
          <a:off x="0" y="3099150"/>
          <a:ext cx="5029199" cy="0"/>
        </a:xfrm>
        <a:prstGeom prst="line">
          <a:avLst/>
        </a:prstGeom>
        <a:gradFill rotWithShape="0">
          <a:gsLst>
            <a:gs pos="0">
              <a:schemeClr val="accent2">
                <a:hueOff val="4832710"/>
                <a:satOff val="-13870"/>
                <a:lumOff val="-222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832710"/>
                <a:satOff val="-13870"/>
                <a:lumOff val="-222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832710"/>
                <a:satOff val="-13870"/>
                <a:lumOff val="-222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DC06A0E-7BB4-468F-9AFD-1E266BFA01E0}">
      <dsp:nvSpPr>
        <dsp:cNvPr id="0" name=""/>
        <dsp:cNvSpPr/>
      </dsp:nvSpPr>
      <dsp:spPr>
        <a:xfrm>
          <a:off x="0" y="3099150"/>
          <a:ext cx="5029199" cy="1032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Automation: </a:t>
          </a:r>
          <a:r>
            <a:rPr lang="en-US" sz="1600" b="0" kern="1200" dirty="0"/>
            <a:t>Integrated tests into the build process using </a:t>
          </a:r>
          <a:r>
            <a:rPr lang="en-US" sz="1600" b="0" kern="1200" dirty="0" err="1"/>
            <a:t>CMake</a:t>
          </a:r>
          <a:r>
            <a:rPr lang="en-US" sz="1600" b="0" kern="1200" dirty="0"/>
            <a:t> and </a:t>
          </a:r>
          <a:r>
            <a:rPr lang="en-US" sz="1600" b="0" kern="1200" dirty="0" err="1"/>
            <a:t>Makefile</a:t>
          </a:r>
          <a:r>
            <a:rPr lang="en-US" sz="1600" b="0" kern="1200" dirty="0"/>
            <a:t>, enabling automated execution of tests to verify code functionality across different environments.</a:t>
          </a:r>
        </a:p>
      </dsp:txBody>
      <dsp:txXfrm>
        <a:off x="0" y="3099150"/>
        <a:ext cx="5029199" cy="1032913"/>
      </dsp:txXfrm>
    </dsp:sp>
    <dsp:sp modelId="{DC770BC4-07EC-4EED-9E68-CE3CC5CCE8C9}">
      <dsp:nvSpPr>
        <dsp:cNvPr id="0" name=""/>
        <dsp:cNvSpPr/>
      </dsp:nvSpPr>
      <dsp:spPr>
        <a:xfrm>
          <a:off x="0" y="4132063"/>
          <a:ext cx="5029199" cy="0"/>
        </a:xfrm>
        <a:prstGeom prst="line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A9D8544-6590-4284-AC70-0192A6FC13F4}">
      <dsp:nvSpPr>
        <dsp:cNvPr id="0" name=""/>
        <dsp:cNvSpPr/>
      </dsp:nvSpPr>
      <dsp:spPr>
        <a:xfrm>
          <a:off x="0" y="4132063"/>
          <a:ext cx="5029199" cy="56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0" y="4132063"/>
        <a:ext cx="5029199" cy="564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5EA23-2D1F-4D7D-AC38-26CA3241B3CB}">
      <dsp:nvSpPr>
        <dsp:cNvPr id="0" name=""/>
        <dsp:cNvSpPr/>
      </dsp:nvSpPr>
      <dsp:spPr>
        <a:xfrm>
          <a:off x="1190578" y="616356"/>
          <a:ext cx="934220" cy="9342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B9471-5597-4888-B727-D2F6C50B123E}">
      <dsp:nvSpPr>
        <dsp:cNvPr id="0" name=""/>
        <dsp:cNvSpPr/>
      </dsp:nvSpPr>
      <dsp:spPr>
        <a:xfrm>
          <a:off x="619666" y="1896556"/>
          <a:ext cx="2076044" cy="1024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Test Suites: </a:t>
          </a:r>
          <a:r>
            <a:rPr lang="en-US" sz="1100" b="0" kern="1200" dirty="0"/>
            <a:t>Created multiple test cases organized into logical test suites to systematically verify different aspects of the filesystem management system</a:t>
          </a:r>
          <a:r>
            <a:rPr lang="en-US" sz="1100" b="1" kern="1200" dirty="0"/>
            <a:t>.</a:t>
          </a:r>
          <a:endParaRPr lang="en-US" sz="1100" b="0" kern="1200" dirty="0"/>
        </a:p>
      </dsp:txBody>
      <dsp:txXfrm>
        <a:off x="619666" y="1896556"/>
        <a:ext cx="2076044" cy="1024497"/>
      </dsp:txXfrm>
    </dsp:sp>
    <dsp:sp modelId="{196878FB-4DB7-48A3-8A5F-D98E8634CCEF}">
      <dsp:nvSpPr>
        <dsp:cNvPr id="0" name=""/>
        <dsp:cNvSpPr/>
      </dsp:nvSpPr>
      <dsp:spPr>
        <a:xfrm>
          <a:off x="3629931" y="616356"/>
          <a:ext cx="934220" cy="9342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708C0-66C8-47AE-AE46-5327175183EF}">
      <dsp:nvSpPr>
        <dsp:cNvPr id="0" name=""/>
        <dsp:cNvSpPr/>
      </dsp:nvSpPr>
      <dsp:spPr>
        <a:xfrm>
          <a:off x="3059019" y="1896556"/>
          <a:ext cx="2076044" cy="1024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Assertions: </a:t>
          </a:r>
          <a:r>
            <a:rPr lang="en-US" sz="1100" b="0" kern="1200" dirty="0"/>
            <a:t>Used Catch2 assertions (REQUIRE, REQUIRE_FALSE, etc.) to validate expected behaviors and outcomes, ensuring robustness and reliability of the codebase.</a:t>
          </a:r>
        </a:p>
      </dsp:txBody>
      <dsp:txXfrm>
        <a:off x="3059019" y="1896556"/>
        <a:ext cx="2076044" cy="1024497"/>
      </dsp:txXfrm>
    </dsp:sp>
    <dsp:sp modelId="{3A8495F0-CBC6-4AA3-804B-0F2479A415BA}">
      <dsp:nvSpPr>
        <dsp:cNvPr id="0" name=""/>
        <dsp:cNvSpPr/>
      </dsp:nvSpPr>
      <dsp:spPr>
        <a:xfrm>
          <a:off x="6069284" y="616356"/>
          <a:ext cx="934220" cy="9342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65406-2D72-47D2-B1F7-7577867D6BA7}">
      <dsp:nvSpPr>
        <dsp:cNvPr id="0" name=""/>
        <dsp:cNvSpPr/>
      </dsp:nvSpPr>
      <dsp:spPr>
        <a:xfrm>
          <a:off x="5498371" y="1896556"/>
          <a:ext cx="2076044" cy="1024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Test Execution: </a:t>
          </a:r>
          <a:r>
            <a:rPr lang="en-US" sz="1100" b="0" kern="1200" dirty="0"/>
            <a:t>Executed tests regularly during development to catch regressions and ensure new code did not break existing functionalities.</a:t>
          </a:r>
        </a:p>
      </dsp:txBody>
      <dsp:txXfrm>
        <a:off x="5498371" y="1896556"/>
        <a:ext cx="2076044" cy="1024497"/>
      </dsp:txXfrm>
    </dsp:sp>
    <dsp:sp modelId="{12CE8184-C7F1-4C80-9E30-9ADB0545880A}">
      <dsp:nvSpPr>
        <dsp:cNvPr id="0" name=""/>
        <dsp:cNvSpPr/>
      </dsp:nvSpPr>
      <dsp:spPr>
        <a:xfrm>
          <a:off x="8508636" y="616356"/>
          <a:ext cx="934220" cy="9342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27264-642E-4B56-A7F9-F3C625CAD3C8}">
      <dsp:nvSpPr>
        <dsp:cNvPr id="0" name=""/>
        <dsp:cNvSpPr/>
      </dsp:nvSpPr>
      <dsp:spPr>
        <a:xfrm>
          <a:off x="7937724" y="1896556"/>
          <a:ext cx="2076044" cy="1024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Outcome</a:t>
          </a:r>
          <a:r>
            <a:rPr lang="en-US" sz="1100" b="0" kern="1200" dirty="0"/>
            <a:t>: All critical functionalities passed tests successfully, demonstrating the system's correctness and adherence to specifications.</a:t>
          </a:r>
        </a:p>
      </dsp:txBody>
      <dsp:txXfrm>
        <a:off x="7937724" y="1896556"/>
        <a:ext cx="2076044" cy="10244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E4B21-FD2F-47FD-828F-00E45EDCC2F6}">
      <dsp:nvSpPr>
        <dsp:cNvPr id="0" name=""/>
        <dsp:cNvSpPr/>
      </dsp:nvSpPr>
      <dsp:spPr>
        <a:xfrm>
          <a:off x="923130" y="793591"/>
          <a:ext cx="1372500" cy="1372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E937A-8F58-48E7-BCBF-6CD91C874467}">
      <dsp:nvSpPr>
        <dsp:cNvPr id="0" name=""/>
        <dsp:cNvSpPr/>
      </dsp:nvSpPr>
      <dsp:spPr>
        <a:xfrm>
          <a:off x="1215630" y="1086091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4AC3C-F06D-43C4-AEF9-5A175C2A1C5A}">
      <dsp:nvSpPr>
        <dsp:cNvPr id="0" name=""/>
        <dsp:cNvSpPr/>
      </dsp:nvSpPr>
      <dsp:spPr>
        <a:xfrm>
          <a:off x="6570" y="2593591"/>
          <a:ext cx="3205620" cy="964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Memory Management: </a:t>
          </a:r>
          <a:r>
            <a:rPr lang="en-US" sz="1400" kern="1200" dirty="0"/>
            <a:t>Ensuring proper memory management, especially with the use of smart pointers (</a:t>
          </a:r>
          <a:r>
            <a:rPr lang="en-US" sz="1400" kern="1200" dirty="0" err="1"/>
            <a:t>unique_ptr</a:t>
          </a:r>
          <a:r>
            <a:rPr lang="en-US" sz="1400" kern="1200" dirty="0"/>
            <a:t>) required careful attention to avoid memory leaks and dangling pointers.</a:t>
          </a:r>
        </a:p>
      </dsp:txBody>
      <dsp:txXfrm>
        <a:off x="6570" y="2593591"/>
        <a:ext cx="3205620" cy="964154"/>
      </dsp:txXfrm>
    </dsp:sp>
    <dsp:sp modelId="{AC81B968-167D-4CDC-872C-F4720E29ACA0}">
      <dsp:nvSpPr>
        <dsp:cNvPr id="0" name=""/>
        <dsp:cNvSpPr/>
      </dsp:nvSpPr>
      <dsp:spPr>
        <a:xfrm>
          <a:off x="4617866" y="793591"/>
          <a:ext cx="1372500" cy="1372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DE9324-1CB2-4EFE-974D-78F4590F5B29}">
      <dsp:nvSpPr>
        <dsp:cNvPr id="0" name=""/>
        <dsp:cNvSpPr/>
      </dsp:nvSpPr>
      <dsp:spPr>
        <a:xfrm>
          <a:off x="4910366" y="1086091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69345-2C02-4993-A5FF-6B6D1AA6B98B}">
      <dsp:nvSpPr>
        <dsp:cNvPr id="0" name=""/>
        <dsp:cNvSpPr/>
      </dsp:nvSpPr>
      <dsp:spPr>
        <a:xfrm>
          <a:off x="3605940" y="2593591"/>
          <a:ext cx="3396352" cy="964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Testing Across Platforms</a:t>
          </a:r>
          <a:r>
            <a:rPr lang="en-US" sz="1400" kern="1200" dirty="0"/>
            <a:t>: Ensuring consistent behavior and performance across different platforms (Windows and Unix-based systems) during testing and deployment.</a:t>
          </a:r>
        </a:p>
      </dsp:txBody>
      <dsp:txXfrm>
        <a:off x="3605940" y="2593591"/>
        <a:ext cx="3396352" cy="964154"/>
      </dsp:txXfrm>
    </dsp:sp>
    <dsp:sp modelId="{ECDB040E-4550-48F2-BC97-CE1EBE3D6316}">
      <dsp:nvSpPr>
        <dsp:cNvPr id="0" name=""/>
        <dsp:cNvSpPr/>
      </dsp:nvSpPr>
      <dsp:spPr>
        <a:xfrm>
          <a:off x="8266286" y="793591"/>
          <a:ext cx="1372500" cy="1372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4D040F-D965-4C56-868E-5885636445F3}">
      <dsp:nvSpPr>
        <dsp:cNvPr id="0" name=""/>
        <dsp:cNvSpPr/>
      </dsp:nvSpPr>
      <dsp:spPr>
        <a:xfrm>
          <a:off x="8558786" y="1086091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13EBA-7739-4273-9253-A7A6D8A97E70}">
      <dsp:nvSpPr>
        <dsp:cNvPr id="0" name=""/>
        <dsp:cNvSpPr/>
      </dsp:nvSpPr>
      <dsp:spPr>
        <a:xfrm>
          <a:off x="7396042" y="2593591"/>
          <a:ext cx="3112987" cy="964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Exception Handling: </a:t>
          </a:r>
          <a:r>
            <a:rPr lang="en-US" sz="1400" kern="1200" dirty="0"/>
            <a:t>Designing robust exception handling mechanisms to handle unexpected errors and edge cases gracefully without compromising system stability.</a:t>
          </a:r>
        </a:p>
      </dsp:txBody>
      <dsp:txXfrm>
        <a:off x="7396042" y="2593591"/>
        <a:ext cx="3112987" cy="9641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47EA8-F556-452E-A6E6-D8A0D9A28334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C0C9F-CB7B-4E19-B6BE-20A82D1C1A7E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hlinkClick xmlns:r="http://schemas.openxmlformats.org/officeDocument/2006/relationships" r:id="rId1"/>
            </a:rPr>
            <a:t>https://github.com/catchorg/Catch2</a:t>
          </a:r>
          <a:endParaRPr lang="en-US" sz="4400" kern="1200" dirty="0"/>
        </a:p>
      </dsp:txBody>
      <dsp:txXfrm>
        <a:off x="0" y="0"/>
        <a:ext cx="10515600" cy="1087834"/>
      </dsp:txXfrm>
    </dsp:sp>
    <dsp:sp modelId="{31D8B157-753F-42A7-AF3F-9A9F217AA752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88B53-EAA1-47BE-9040-13522DD1B156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 dirty="0"/>
        </a:p>
      </dsp:txBody>
      <dsp:txXfrm>
        <a:off x="0" y="1087834"/>
        <a:ext cx="10515600" cy="1087834"/>
      </dsp:txXfrm>
    </dsp:sp>
    <dsp:sp modelId="{277B43F7-A4B1-4728-B0C5-217D6FC8C4B8}">
      <dsp:nvSpPr>
        <dsp:cNvPr id="0" name=""/>
        <dsp:cNvSpPr/>
      </dsp:nvSpPr>
      <dsp:spPr>
        <a:xfrm>
          <a:off x="0" y="435133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D3F3A-1EFC-4B70-BB8A-C4ECDE666330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 dirty="0"/>
        </a:p>
      </dsp:txBody>
      <dsp:txXfrm>
        <a:off x="0" y="2175669"/>
        <a:ext cx="10515600" cy="1087834"/>
      </dsp:txXfrm>
    </dsp:sp>
    <dsp:sp modelId="{D90E8872-753A-4621-AFD8-0EC82F4CD3F3}">
      <dsp:nvSpPr>
        <dsp:cNvPr id="0" name=""/>
        <dsp:cNvSpPr/>
      </dsp:nvSpPr>
      <dsp:spPr>
        <a:xfrm>
          <a:off x="0" y="435133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4F1D6-BE14-4545-A402-8C8A1EE06610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 dirty="0"/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4E698-6414-41D9-B051-CE23239BC231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A5511-35AF-4D54-B5B5-DB9F022E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4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A5511-35AF-4D54-B5B5-DB9F022E3E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38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A5511-35AF-4D54-B5B5-DB9F022E3E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84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A5511-35AF-4D54-B5B5-DB9F022E3E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81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A5511-35AF-4D54-B5B5-DB9F022E3E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17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A5511-35AF-4D54-B5B5-DB9F022E3E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31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4" name="Google Shape;48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2422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A5511-35AF-4D54-B5B5-DB9F022E3E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65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A5511-35AF-4D54-B5B5-DB9F022E3E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41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A5511-35AF-4D54-B5B5-DB9F022E3E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9562-FF54-75BF-8688-FD3299448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5BB4D-D0FD-B75E-C941-EF86B9F62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D95FA-D2D9-6CC6-DBA8-FC67232A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6A2F-8692-46D7-AF20-13911A8D605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2EEBD-79A4-A74D-074D-480B1BDE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0DCE4-F78D-F2B8-6A49-2FD4D91E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5141-07C4-47A8-B0B4-B057222A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4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B7B1-30ED-6DBB-6D6F-EB315312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6DE2C-1790-3955-4891-81BC32595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53983-C1FC-BE8F-060C-94ED5A2C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6A2F-8692-46D7-AF20-13911A8D605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74D26-40DF-2BBC-C716-7770BC09E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7FA03-33A9-3064-CDB6-6787D19A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5141-07C4-47A8-B0B4-B057222A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43D61E-99C0-1DE6-45DB-95DAFE49C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7DEEF-2083-BDE7-5090-AE734BF2C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19C3F-AF9B-70A3-3C6E-5C481000F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6A2F-8692-46D7-AF20-13911A8D605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281BC-CF96-F879-BB12-F8C0809D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21888-E205-D71F-B0BD-BF2C5FA5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5141-07C4-47A8-B0B4-B057222A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0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CE35-DB78-1948-7CFB-7A1A9059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364DF-8248-005D-EB7E-6E875FB59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4DDEF-AC82-DC23-E54A-D8E25E59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6A2F-8692-46D7-AF20-13911A8D605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67E41-F032-0B11-E8D2-35F2B5C3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A5F4-F78E-6538-B137-E66D7BCC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5141-07C4-47A8-B0B4-B057222A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3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C962-5E95-89C3-221D-B9D1EBC3D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68465-FD6E-CF68-D44B-90660696C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99890-ED14-3168-5AB6-94B6DAA3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6A2F-8692-46D7-AF20-13911A8D605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07E7A-2E94-CE10-BABB-EFF318D4C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AE666-ED0D-E5AC-7E42-BDC8933A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5141-07C4-47A8-B0B4-B057222A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4ADA-0242-2271-6C9F-CA0FE096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63C97-7E48-158D-5470-A9927F86E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8CAF1-3898-2D00-8FC2-FF3E1C5D0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7AA17-94C4-533B-DB74-C7A8D131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6A2F-8692-46D7-AF20-13911A8D605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276B-E591-AC6F-C6F4-DC4ABA3F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678B3-C885-9378-AB35-F9D39E21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5141-07C4-47A8-B0B4-B057222A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6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7114-6E8F-4773-22C6-82D6B4B21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61790-D104-2D93-06F0-CDBBD273B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8E426-E8EE-4405-F045-796513ACD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FB120-27B9-3B5E-C78F-399BB7E90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B7C62-878F-AEDE-4AF8-2274EEABF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D06EF-D1EE-623A-D9F6-7776F3DB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6A2F-8692-46D7-AF20-13911A8D605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F10E82-3A68-B1CA-1E2D-88021FC5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CB09E-85BB-49B5-F0C5-BA7AE91F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5141-07C4-47A8-B0B4-B057222A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7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7681-4985-3AB8-6882-EF93E49D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192EB-9BA7-2ED9-F030-0B42200B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6A2F-8692-46D7-AF20-13911A8D605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D29CF-B8D6-A046-6906-7525CFBE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9C481-4168-8BA1-D838-29B6714B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5141-07C4-47A8-B0B4-B057222A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4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8B95E-96E4-738D-F0E8-CA91C96D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6A2F-8692-46D7-AF20-13911A8D605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F8985-1795-37E0-1BD5-9576BD9D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8FFD6-AD64-4273-2ADB-65F9CE8A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5141-07C4-47A8-B0B4-B057222A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6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2768-3A8D-60D5-5213-CB16EADE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60FDB-5511-6CE1-3F01-7D08BD5B5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0C9C5-227B-39F0-BFBD-CA87903A0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B742C-A262-5729-3B6D-F70FF5F8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6A2F-8692-46D7-AF20-13911A8D605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09FE2-0A66-3525-A8F0-C5C236F3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35186-42C1-146C-06BE-4D21CE3E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5141-07C4-47A8-B0B4-B057222A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6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D776-BE33-0253-76FE-D300C678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AFCA0B-B824-0202-2DED-64C96A011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353E1-6583-0338-F473-7C25B0164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DA1A7-59FB-B4B4-2692-B02B7315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6A2F-8692-46D7-AF20-13911A8D605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1E828-D25E-8F29-3D2C-61DB07AC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85D1F-008F-533A-9E82-2908C256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5141-07C4-47A8-B0B4-B057222A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4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7938B-7F22-5B69-121E-C43714FC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B0B86-651E-6A20-4C1F-E8CA345D7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6F046-5C8F-4350-AD15-E53533FF5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3A6A2F-8692-46D7-AF20-13911A8D605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16E1E-DB16-557C-1FF1-7329B296B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FD33-A421-3233-1462-CE4F4F52A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3C5141-07C4-47A8-B0B4-B057222A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8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695E8-E859-8CF3-E796-D3AEBEFB3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Filesystem Management System</a:t>
            </a:r>
            <a:br>
              <a:rPr lang="en-US" sz="5400" dirty="0"/>
            </a:br>
            <a:r>
              <a:rPr lang="en-US" sz="1800" dirty="0"/>
              <a:t>Design, Implementation, and Testing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3438C-6A10-A669-5C09-413169A88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Student Number: M00891519 </a:t>
            </a:r>
          </a:p>
          <a:p>
            <a:pPr algn="l"/>
            <a:r>
              <a:rPr lang="en-US" sz="2000" dirty="0"/>
              <a:t>Name: Ankit KC</a:t>
            </a:r>
          </a:p>
        </p:txBody>
      </p:sp>
      <p:pic>
        <p:nvPicPr>
          <p:cNvPr id="25" name="Picture 24" descr="Person writing on a notepad">
            <a:extLst>
              <a:ext uri="{FF2B5EF4-FFF2-40B4-BE49-F238E27FC236}">
                <a16:creationId xmlns:a16="http://schemas.microsoft.com/office/drawing/2014/main" id="{BEA16440-D4FB-5871-D708-27D9028253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54" r="17726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01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C5043-6BB6-3305-8AE8-893A44572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47" y="620948"/>
            <a:ext cx="9829800" cy="782226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Testing Approach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18F473CE-222F-35B4-53FC-1BFD026DC3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062244"/>
              </p:ext>
            </p:extLst>
          </p:nvPr>
        </p:nvGraphicFramePr>
        <p:xfrm>
          <a:off x="6354871" y="1866122"/>
          <a:ext cx="5029200" cy="4188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75A1C9C-B215-732E-AC52-016B2BB157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58" y="2200511"/>
            <a:ext cx="5167472" cy="352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06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5043-6BB6-3305-8AE8-893A44572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219307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Testing Result</a:t>
            </a:r>
          </a:p>
        </p:txBody>
      </p:sp>
      <p:pic>
        <p:nvPicPr>
          <p:cNvPr id="6" name="Picture 5" descr="A computer screen with text on it">
            <a:extLst>
              <a:ext uri="{FF2B5EF4-FFF2-40B4-BE49-F238E27FC236}">
                <a16:creationId xmlns:a16="http://schemas.microsoft.com/office/drawing/2014/main" id="{C3F881A1-3BC6-06D0-92CD-7532AADB3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510" y="1345307"/>
            <a:ext cx="4273463" cy="1188169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54A2A4D-19EF-3552-F383-6AD9587C8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208F0F-2734-3945-8FD0-EEB19CF41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CFF5D9-43B9-9D58-6F3F-25041716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18F473CE-222F-35B4-53FC-1BFD026DC3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968300"/>
              </p:ext>
            </p:extLst>
          </p:nvPr>
        </p:nvGraphicFramePr>
        <p:xfrm>
          <a:off x="876692" y="2533476"/>
          <a:ext cx="10633436" cy="3537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70273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E5CD-35D0-A0B7-F13F-D4846794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C1907E-48F1-FB72-2C02-41511B6DE6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9638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3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CBA8-E161-12DB-C3E2-1D314176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Conclusion</a:t>
            </a:r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A17F22F8-39A3-D648-3586-3B9D7DF092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13" r="45236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58FCB-1412-1AF2-08C5-326F5B9CF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1968760"/>
            <a:ext cx="5444382" cy="41736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/>
              <a:t>Summary of Work Done:</a:t>
            </a:r>
          </a:p>
          <a:p>
            <a:r>
              <a:rPr lang="en-US" sz="1600" dirty="0"/>
              <a:t>Developed a robust filesystem management system in C++ using object-oriented design principles.</a:t>
            </a:r>
          </a:p>
          <a:p>
            <a:r>
              <a:rPr lang="en-US" sz="1600" dirty="0"/>
              <a:t>Achievements: Successfully implemented core functionalities such as file creation, deletion, reading, writing, directory management, and navigation.</a:t>
            </a:r>
          </a:p>
          <a:p>
            <a:r>
              <a:rPr lang="en-US" sz="1600" dirty="0"/>
              <a:t>Reflections: Recognized the importance of modular design, thorough testing, and effective use of version control in maintaining code quality and project organization.</a:t>
            </a:r>
          </a:p>
          <a:p>
            <a:pPr marL="0" indent="0">
              <a:buNone/>
            </a:pPr>
            <a:r>
              <a:rPr lang="en-US" sz="1600" dirty="0"/>
              <a:t>Limitations:</a:t>
            </a:r>
          </a:p>
          <a:p>
            <a:r>
              <a:rPr lang="en-US" sz="1600" dirty="0"/>
              <a:t>Acknowledged limitations in current implementation, such as lack of advanced features like file permissions (r, w), extensive error handling, and concurrency support.</a:t>
            </a:r>
          </a:p>
          <a:p>
            <a:pPr marL="0" indent="0">
              <a:buNone/>
            </a:pPr>
            <a:r>
              <a:rPr lang="en-US" sz="1600" dirty="0"/>
              <a:t>Future Directions: </a:t>
            </a:r>
          </a:p>
          <a:p>
            <a:r>
              <a:rPr lang="en-US" sz="1600" dirty="0"/>
              <a:t>Proposed improvements for future iterations, including adding support for advanced features, enhancing performance optimizations, and integrating concurrency for multi-threaded operations.</a:t>
            </a:r>
          </a:p>
        </p:txBody>
      </p:sp>
    </p:spTree>
    <p:extLst>
      <p:ext uri="{BB962C8B-B14F-4D97-AF65-F5344CB8AC3E}">
        <p14:creationId xmlns:p14="http://schemas.microsoft.com/office/powerpoint/2010/main" val="520551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8738-146E-23C1-E0BA-1CF1FA5D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E0E130-A699-A51B-4EB6-6D9DBD3617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686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9873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BCB35-962F-1791-B508-CDB612F3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465A984D-C724-56EB-CFCA-AD9B8C243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2451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CCCC3-AB1B-A5B4-7538-998AC6616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5534" y="776474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88608-E5C1-65BD-6505-C6C73026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433" y="1888934"/>
            <a:ext cx="4805691" cy="4068146"/>
          </a:xfrm>
        </p:spPr>
        <p:txBody>
          <a:bodyPr anchor="b">
            <a:noAutofit/>
          </a:bodyPr>
          <a:lstStyle/>
          <a:p>
            <a:pPr algn="l"/>
            <a:r>
              <a:rPr lang="en-US" sz="2800" dirty="0">
                <a:solidFill>
                  <a:schemeClr val="tx2"/>
                </a:solidFill>
              </a:rPr>
              <a:t>"</a:t>
            </a:r>
            <a:r>
              <a:rPr lang="en-US" dirty="0">
                <a:solidFill>
                  <a:schemeClr val="tx2"/>
                </a:solidFill>
              </a:rPr>
              <a:t>Development of a simple filesystem management system with functionalities for file and directory operations.“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  <a:p>
            <a:pPr algn="l"/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"This presentation covers the design, implementation, testing, and evaluation of the filesystem management system."</a:t>
            </a:r>
          </a:p>
        </p:txBody>
      </p:sp>
      <p:pic>
        <p:nvPicPr>
          <p:cNvPr id="39" name="Graphic 38" descr="Books">
            <a:extLst>
              <a:ext uri="{FF2B5EF4-FFF2-40B4-BE49-F238E27FC236}">
                <a16:creationId xmlns:a16="http://schemas.microsoft.com/office/drawing/2014/main" id="{7352216A-9583-7B5A-A1A1-2DB139B38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0889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135A26D-9D47-467E-91F1-31149BF0D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E77A4-5667-C3A5-8586-3E9CE5F5F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  <a:br>
              <a:rPr lang="en-US" dirty="0"/>
            </a:br>
            <a:r>
              <a:rPr lang="en-US" dirty="0"/>
              <a:t>: Goals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19333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9" name="Content Placeholder 2">
            <a:extLst>
              <a:ext uri="{FF2B5EF4-FFF2-40B4-BE49-F238E27FC236}">
                <a16:creationId xmlns:a16="http://schemas.microsoft.com/office/drawing/2014/main" id="{9CEDDAA6-F577-69A5-F211-595DC6D943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803389"/>
              </p:ext>
            </p:extLst>
          </p:nvPr>
        </p:nvGraphicFramePr>
        <p:xfrm>
          <a:off x="838200" y="1810512"/>
          <a:ext cx="5393361" cy="4608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1" name="Oval 50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0791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8" descr="A blue check mark with a white tick&#10;&#10;Description automatically generated">
            <a:extLst>
              <a:ext uri="{FF2B5EF4-FFF2-40B4-BE49-F238E27FC236}">
                <a16:creationId xmlns:a16="http://schemas.microsoft.com/office/drawing/2014/main" id="{8B085C58-064A-39CE-857C-5CA4526E7E1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" r="1465" b="8"/>
          <a:stretch/>
        </p:blipFill>
        <p:spPr>
          <a:xfrm>
            <a:off x="6706774" y="2392776"/>
            <a:ext cx="2480597" cy="253342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11" name="Picture 10" descr="A map with a pin&#10;&#10;Description automatically generated">
            <a:extLst>
              <a:ext uri="{FF2B5EF4-FFF2-40B4-BE49-F238E27FC236}">
                <a16:creationId xmlns:a16="http://schemas.microsoft.com/office/drawing/2014/main" id="{31444B29-0F00-5200-6887-84DEF013829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3" r="3531"/>
          <a:stretch/>
        </p:blipFill>
        <p:spPr>
          <a:xfrm>
            <a:off x="9508504" y="558913"/>
            <a:ext cx="2480573" cy="253342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5" name="Picture 4" descr="A close-up of a gear&#10;&#10;Description automatically generated">
            <a:extLst>
              <a:ext uri="{FF2B5EF4-FFF2-40B4-BE49-F238E27FC236}">
                <a16:creationId xmlns:a16="http://schemas.microsoft.com/office/drawing/2014/main" id="{E498C22B-EBB6-6F39-FAF3-6F1F4CBE19D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9" r="2" b="2"/>
          <a:stretch/>
        </p:blipFill>
        <p:spPr>
          <a:xfrm>
            <a:off x="9508503" y="4091603"/>
            <a:ext cx="2533423" cy="1674101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sp>
        <p:nvSpPr>
          <p:cNvPr id="55" name="Arc 54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6147" y="553063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6066084"/>
            <a:ext cx="1913062" cy="791916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93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C04BA-FA29-6380-8C7C-BA7E4339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4E0CE48-1AEF-49D6-F7D0-E130AAC7E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673176"/>
            <a:ext cx="6780700" cy="550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42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C04BA-FA29-6380-8C7C-BA7E4339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7" name="Content Placeholder 6" descr="A diagram of a user&#10;&#10;Description automatically generated">
            <a:extLst>
              <a:ext uri="{FF2B5EF4-FFF2-40B4-BE49-F238E27FC236}">
                <a16:creationId xmlns:a16="http://schemas.microsoft.com/office/drawing/2014/main" id="{B3E4B486-1E3D-9166-6622-D89D6B1C2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166" y="492573"/>
            <a:ext cx="3125755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5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83F7E-CC18-BCEA-4979-5756A2F0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Key Features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7109AFC-85ED-C4E6-8644-F1762E2342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57057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5876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White puzzle with one red piece">
            <a:extLst>
              <a:ext uri="{FF2B5EF4-FFF2-40B4-BE49-F238E27FC236}">
                <a16:creationId xmlns:a16="http://schemas.microsoft.com/office/drawing/2014/main" id="{284FDF19-FCC9-2528-93D3-54BDE698B2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15" r="27010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6C001-6CAA-BBAC-9229-3550B211A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Implementation Approach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BBE4007-B5F7-1E60-E12B-C006E34B5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SzPts val="1260"/>
              <a:buNone/>
            </a:pP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Overview of the implementation approach:</a:t>
            </a:r>
          </a:p>
          <a:p>
            <a:pPr>
              <a:spcBef>
                <a:spcPts val="0"/>
              </a:spcBef>
              <a:spcAft>
                <a:spcPts val="600"/>
              </a:spcAft>
              <a:buSzPts val="1260"/>
            </a:pP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Developed the filesystem management system in C++ using object-oriented programming principles.</a:t>
            </a:r>
          </a:p>
          <a:p>
            <a:pPr>
              <a:spcBef>
                <a:spcPts val="0"/>
              </a:spcBef>
              <a:spcAft>
                <a:spcPts val="600"/>
              </a:spcAft>
              <a:buSzPts val="1260"/>
            </a:pP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SzPts val="1260"/>
            </a:pP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Object-oriented design (OOD) was chosen for its ability to encapsulate data and behavior within classes, promoting modularity and reusability.</a:t>
            </a:r>
          </a:p>
          <a:p>
            <a:pPr>
              <a:spcBef>
                <a:spcPts val="0"/>
              </a:spcBef>
              <a:spcAft>
                <a:spcPts val="600"/>
              </a:spcAft>
              <a:buSzPts val="1260"/>
            </a:pP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SzPts val="1260"/>
            </a:pP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Leveraged C++ features such as classes, and inheritance to model filesystem objects like directories and files.</a:t>
            </a:r>
          </a:p>
          <a:p>
            <a:pPr>
              <a:spcBef>
                <a:spcPts val="0"/>
              </a:spcBef>
              <a:spcAft>
                <a:spcPts val="600"/>
              </a:spcAft>
              <a:buSzPts val="1260"/>
            </a:pP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SzPts val="1260"/>
            </a:pP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Separation of concerns was maintained through modular design, with distinct classes for different filesystem entities (e.g., </a:t>
            </a:r>
            <a:r>
              <a:rPr lang="en-US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FileSystemManager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, Directory, File, </a:t>
            </a:r>
            <a:r>
              <a:rPr lang="en-US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FileDescriptor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9790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7" name="Rectangle 516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Google Shape;486;p53"/>
          <p:cNvSpPr txBox="1"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ctr">
              <a:buClr>
                <a:schemeClr val="dk2"/>
              </a:buClr>
              <a:buSzPts val="3000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Make File &amp; Version Control</a:t>
            </a: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6911BFEC-EEF3-5B58-D2A1-EA10AF9011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FCA4BC5-AE2A-401E-9EDD-DF8812A14A6A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0736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White puzzle with one red piece">
            <a:extLst>
              <a:ext uri="{FF2B5EF4-FFF2-40B4-BE49-F238E27FC236}">
                <a16:creationId xmlns:a16="http://schemas.microsoft.com/office/drawing/2014/main" id="{284FDF19-FCC9-2528-93D3-54BDE698B2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15" r="27010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D6C001-6CAA-BBAC-9229-3550B211A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dirty="0" err="1"/>
              <a:t>Makefile</a:t>
            </a:r>
            <a:r>
              <a:rPr lang="en-US" sz="4000" dirty="0"/>
              <a:t> &amp; Version Control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2816C66A-5A1F-DAD0-83B0-C1760F75B1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15317" y="1857080"/>
          <a:ext cx="5247340" cy="4382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36144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768</Words>
  <Application>Microsoft Office PowerPoint</Application>
  <PresentationFormat>Widescreen</PresentationFormat>
  <Paragraphs>72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Helvetica</vt:lpstr>
      <vt:lpstr>Office Theme</vt:lpstr>
      <vt:lpstr>Filesystem Management System Design, Implementation, and Testing</vt:lpstr>
      <vt:lpstr>Introduction</vt:lpstr>
      <vt:lpstr>Project Overview : Goals</vt:lpstr>
      <vt:lpstr>Class Diagram</vt:lpstr>
      <vt:lpstr>Use Case Diagram</vt:lpstr>
      <vt:lpstr>Key Features</vt:lpstr>
      <vt:lpstr>Implementation Approach</vt:lpstr>
      <vt:lpstr>Make File &amp; Version Control</vt:lpstr>
      <vt:lpstr>Makefile &amp; Version Control</vt:lpstr>
      <vt:lpstr>Testing Approach</vt:lpstr>
      <vt:lpstr>Testing Result</vt:lpstr>
      <vt:lpstr>Challenges Faced</vt:lpstr>
      <vt:lpstr>Conclusion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Design, Implementation, and Testing</dc:title>
  <dc:creator>i210813</dc:creator>
  <cp:lastModifiedBy>Ankit Kc</cp:lastModifiedBy>
  <cp:revision>80</cp:revision>
  <dcterms:created xsi:type="dcterms:W3CDTF">2024-03-02T09:31:46Z</dcterms:created>
  <dcterms:modified xsi:type="dcterms:W3CDTF">2024-06-27T20:11:24Z</dcterms:modified>
</cp:coreProperties>
</file>