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Can be NFC tags or QR codes placed on pillars around the store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Carts are send to node locations and customers claim the cart by scanning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carts need electric charging stations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charging station acts as a storage facility for carts not in use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are working on a prototype and are planning to demo it on March 30th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a lot of elements in the project that requires hardware implementation, such as building the automated carts and cart perimeter detection. They will not be within the scope of our project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Barebone system: Cart pathfinding and Customer-cart interface app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Future improvements: Point of sale integration. For example we can have the cart go directly to checkout and have items checked out before customer reach the checkout line.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Home delivery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480171">
            <a:alpha val="75770"/>
          </a:srgb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66666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rgbClr val="D9D9D9"/>
              </a:buClr>
              <a:buSzPct val="100000"/>
              <a:defRPr sz="800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jpg"/><Relationship Id="rId4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F029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510450" y="1933975"/>
            <a:ext cx="1779900" cy="91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Servr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Automated Shopping Cart Dispatch and Retrieval System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00" y="283974"/>
            <a:ext cx="7423974" cy="1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/>
        </p:nvSpPr>
        <p:spPr>
          <a:xfrm>
            <a:off x="5659250" y="1203150"/>
            <a:ext cx="33867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000">
                <a:solidFill>
                  <a:schemeClr val="lt1"/>
                </a:solidFill>
              </a:rPr>
              <a:t>Brandon Mabey, Haodong Tao, Tal Melamed, Tania Akter</a:t>
            </a:r>
            <a:br>
              <a:rPr i="1" lang="en" sz="1000">
                <a:solidFill>
                  <a:schemeClr val="lt1"/>
                </a:solidFill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Position/Cart Nodes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Used for position tracking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Placed in store aisles at regular intervals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Interacts with smartphones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Maintenance System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Charges batteries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Acts as storage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https://usb.brando.com/30-port-usb-charging-station_p13189c0035d015.html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099" y="445024"/>
            <a:ext cx="4277900" cy="32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 for completion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Prototype coming soon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Demonstration March 31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Physical elements will not be implemented</a:t>
            </a:r>
          </a:p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POS Integration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customers to start checking out before they get to the checkout line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Home Delivery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Customization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Add to Apple Store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Store Shopping Is Missing Something 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Currently shoppers are limited to just one cart.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Limits customer buying capability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Reduced store profits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Shoppers have to push their own cart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Requires effort</a:t>
            </a:r>
          </a:p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http://www.gettyimages.ca/search/photographer?excludenudity=true&amp;family=creative&amp;page=1&amp;phrase=cart&amp;photographer=photosindia&amp;sort=best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364" y="1017724"/>
            <a:ext cx="2181935" cy="315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Improve the shopping experience!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9900"/>
                </a:solidFill>
              </a:rPr>
              <a:t>Make the carts work for you.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They have had it too easy for too long</a:t>
            </a:r>
          </a:p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 ‘it’ Better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effort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Your physical body no longer limits how much you can buy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Feeling of control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1557" l="1193" r="57239" t="1702"/>
          <a:stretch/>
        </p:blipFill>
        <p:spPr>
          <a:xfrm>
            <a:off x="6849099" y="1700025"/>
            <a:ext cx="886750" cy="13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http://www.burnthefat.com/7-day-transformation18.php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750" y="1700025"/>
            <a:ext cx="1047175" cy="139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Store Efficiency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Gather additional analytics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hotspots in your store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ignored aisles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Increase efficiency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Automated cart return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http://www.techweekeurope.co.uk/news/it-spending-2013-gartner-103149/attachment/shutterstock_91924961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674" y="530000"/>
            <a:ext cx="4946324" cy="32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Overview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Mobile 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Central control system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Shopping cart robots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Position/cart nodes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Maintenance Station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Mobile App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interaction with the system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Available on Android Play store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Can send/recieve shopping carts</a:t>
            </a:r>
          </a:p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http://camranger.com/android-downloads/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849" y="445024"/>
            <a:ext cx="2620450" cy="26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Central Control System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4581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Track cart location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Receive customer requests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Generate cart path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Avoid collisions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http://www.activistpost.com/wp-content/uploads/2013/06/SurveillanceStatePerson1.jpg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600" y="745600"/>
            <a:ext cx="3810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Shopping Cart Robots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Driving Mechanism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Collision Prevention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Receive commands from central control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