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1" d="100"/>
          <a:sy n="71" d="100"/>
        </p:scale>
        <p:origin x="205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848-5412-4832-9DD9-00585FC6807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6FBF-7D09-439A-8FF0-9E24019034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3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848-5412-4832-9DD9-00585FC6807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6FBF-7D09-439A-8FF0-9E24019034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5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848-5412-4832-9DD9-00585FC6807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6FBF-7D09-439A-8FF0-9E24019034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9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848-5412-4832-9DD9-00585FC6807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6FBF-7D09-439A-8FF0-9E24019034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848-5412-4832-9DD9-00585FC6807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6FBF-7D09-439A-8FF0-9E24019034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1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848-5412-4832-9DD9-00585FC6807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6FBF-7D09-439A-8FF0-9E24019034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848-5412-4832-9DD9-00585FC6807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6FBF-7D09-439A-8FF0-9E24019034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3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848-5412-4832-9DD9-00585FC6807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6FBF-7D09-439A-8FF0-9E24019034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0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848-5412-4832-9DD9-00585FC6807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6FBF-7D09-439A-8FF0-9E24019034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6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848-5412-4832-9DD9-00585FC6807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6FBF-7D09-439A-8FF0-9E24019034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9848-5412-4832-9DD9-00585FC6807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6FBF-7D09-439A-8FF0-9E24019034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1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69848-5412-4832-9DD9-00585FC6807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76FBF-7D09-439A-8FF0-9E24019034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1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823882" y="1295640"/>
            <a:ext cx="6064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Bernard MT Condensed" panose="02050806060905020404" pitchFamily="18" charset="0"/>
              </a:rPr>
              <a:t>ATENCION A NIÑOS CON LABIO LEPORINO </a:t>
            </a:r>
            <a:endParaRPr lang="en-US" sz="2400" dirty="0">
              <a:latin typeface="Bernard MT Condensed" panose="020508060609050204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591236" y="6257364"/>
            <a:ext cx="5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Bauhaus 93" panose="04030905020B02020C02" pitchFamily="82" charset="0"/>
              </a:rPr>
              <a:t>SOFIA DOMINGUEZ</a:t>
            </a:r>
            <a:endParaRPr lang="en-US" b="1" dirty="0">
              <a:latin typeface="Bauhaus 93" panose="04030905020B02020C02" pitchFamily="82" charset="0"/>
            </a:endParaRPr>
          </a:p>
        </p:txBody>
      </p:sp>
      <p:pic>
        <p:nvPicPr>
          <p:cNvPr id="1028" name="Picture 4" descr="Labio leporino y paladar hendido - Malformaciones congéni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015" y="2102334"/>
            <a:ext cx="45148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229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683624" y="377285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0" i="0" dirty="0" smtClean="0">
                <a:solidFill>
                  <a:srgbClr val="080808"/>
                </a:solidFill>
                <a:effectLst/>
                <a:latin typeface="mayo-sans"/>
              </a:rPr>
              <a:t>El labio leporino y la hendidura del paladar son orificios o hendiduras en el labio superior, en el techo de la boca (paladar) o en ambas partes. El labio leporino y la hendidura del paladar se producen cuando las estructuras faciales de un feto no se cierran por completo.</a:t>
            </a:r>
          </a:p>
          <a:p>
            <a:r>
              <a:rPr lang="es-MX" b="0" i="0" dirty="0" smtClean="0">
                <a:solidFill>
                  <a:srgbClr val="080808"/>
                </a:solidFill>
                <a:effectLst/>
                <a:latin typeface="mayo-sans"/>
              </a:rPr>
              <a:t>El labio leporino y la hendidura del paladar son algunos de los defectos congénitos más frecuentes. Ocurren con mayor frecuencia como defectos congénitos aislados, pero también se asocian con muchos síndromes o trastornos genéticos hereditarios.</a:t>
            </a:r>
            <a:endParaRPr lang="es-MX" b="0" i="0" dirty="0">
              <a:solidFill>
                <a:srgbClr val="080808"/>
              </a:solidFill>
              <a:effectLst/>
              <a:latin typeface="mayo-sans"/>
            </a:endParaRPr>
          </a:p>
        </p:txBody>
      </p:sp>
      <p:pic>
        <p:nvPicPr>
          <p:cNvPr id="2050" name="Picture 2" descr="Traen campaña de operación gratuita de labio leporino y paladar hendido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9" y="309282"/>
            <a:ext cx="6037729" cy="278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272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i="0" dirty="0" smtClean="0">
                <a:solidFill>
                  <a:srgbClr val="080808"/>
                </a:solidFill>
                <a:effectLst/>
                <a:latin typeface="mayo-display"/>
              </a:rPr>
              <a:t>Causas</a:t>
            </a:r>
          </a:p>
          <a:p>
            <a:r>
              <a:rPr lang="es-MX" b="0" i="0" dirty="0" smtClean="0">
                <a:solidFill>
                  <a:srgbClr val="080808"/>
                </a:solidFill>
                <a:effectLst/>
                <a:latin typeface="mayo-sans"/>
              </a:rPr>
              <a:t>El labio leporino y la hendidura del paladar suceden cuando los tejidos de la cara y de la boca del bebé no se fusionan de manera adecuada. Normalmente, los tejidos que conforman el labio y el paladar se fusionan entre sí durante el segundo y el tercer mes del embarazo. Pero en los bebés con labio leporino y hendidura del paladar, la fusión nunca ocurre, o bien es parcial, dejando una abertura (hendidura).</a:t>
            </a:r>
            <a:endParaRPr lang="es-MX" b="0" i="0" dirty="0">
              <a:solidFill>
                <a:srgbClr val="080808"/>
              </a:solidFill>
              <a:effectLst/>
              <a:latin typeface="mayo-sans"/>
            </a:endParaRPr>
          </a:p>
        </p:txBody>
      </p:sp>
    </p:spTree>
    <p:extLst>
      <p:ext uri="{BB962C8B-B14F-4D97-AF65-F5344CB8AC3E}">
        <p14:creationId xmlns:p14="http://schemas.microsoft.com/office/powerpoint/2010/main" val="707446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182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Arial</vt:lpstr>
      <vt:lpstr>Bauhaus 93</vt:lpstr>
      <vt:lpstr>Bernard MT Condensed</vt:lpstr>
      <vt:lpstr>Calibri</vt:lpstr>
      <vt:lpstr>Calibri Light</vt:lpstr>
      <vt:lpstr>mayo-display</vt:lpstr>
      <vt:lpstr>mayo-sans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ANDAP</dc:creator>
  <cp:lastModifiedBy>ANDAP</cp:lastModifiedBy>
  <cp:revision>3</cp:revision>
  <dcterms:created xsi:type="dcterms:W3CDTF">2023-08-26T15:53:11Z</dcterms:created>
  <dcterms:modified xsi:type="dcterms:W3CDTF">2023-08-26T16:08:44Z</dcterms:modified>
</cp:coreProperties>
</file>