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74" r:id="rId3"/>
    <p:sldId id="277" r:id="rId4"/>
    <p:sldId id="276" r:id="rId5"/>
    <p:sldId id="278" r:id="rId6"/>
    <p:sldId id="271" r:id="rId7"/>
    <p:sldId id="273" r:id="rId8"/>
    <p:sldId id="279" r:id="rId9"/>
    <p:sldId id="281" r:id="rId10"/>
    <p:sldId id="270" r:id="rId11"/>
    <p:sldId id="28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A87"/>
    <a:srgbClr val="0099FF"/>
    <a:srgbClr val="BBE7DF"/>
    <a:srgbClr val="88D4C6"/>
    <a:srgbClr val="84CCD7"/>
    <a:srgbClr val="F6931F"/>
    <a:srgbClr val="9966FF"/>
    <a:srgbClr val="5F43E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58" autoAdjust="0"/>
    <p:restoredTop sz="93803" autoAdjust="0"/>
  </p:normalViewPr>
  <p:slideViewPr>
    <p:cSldViewPr snapToGrid="0">
      <p:cViewPr>
        <p:scale>
          <a:sx n="150" d="100"/>
          <a:sy n="150" d="100"/>
        </p:scale>
        <p:origin x="173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35C71-0C16-4BF0-B50F-09623A4D61C0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E8AD-3920-4D92-979E-60446E9261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E8AD-3920-4D92-979E-60446E92613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78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3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3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1318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4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4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4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CEB2-7565-411D-90A6-B6585233F4F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CEA6-4B1E-424C-8922-DD3479887E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63570-5DA9-49C4-A72A-8A3AB8B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5" y="1883221"/>
            <a:ext cx="6074017" cy="1895904"/>
          </a:xfrm>
        </p:spPr>
        <p:txBody>
          <a:bodyPr>
            <a:noAutofit/>
          </a:bodyPr>
          <a:lstStyle/>
          <a:p>
            <a:r>
              <a:rPr lang="en-US" sz="6000" b="1" kern="1100" spc="-130" dirty="0"/>
              <a:t>DIPLOMA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BFD77-C80B-4566-809F-4CE555DD0638}"/>
              </a:ext>
            </a:extLst>
          </p:cNvPr>
          <p:cNvSpPr txBox="1">
            <a:spLocks/>
          </p:cNvSpPr>
          <p:nvPr/>
        </p:nvSpPr>
        <p:spPr>
          <a:xfrm>
            <a:off x="834718" y="3138932"/>
            <a:ext cx="5502759" cy="5629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2400" kern="1000" spc="-100" dirty="0"/>
              <a:t>ITUNES API TRACK COLLECTION (VARIANT 1)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DBF5D76-46C3-4C99-84A7-85CDE7AAF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288" y="4722013"/>
            <a:ext cx="4327204" cy="745900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Student: Roman Popov +79192462371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Cloud&amp;DevOps Internship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Stream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FF4D6-866C-4213-9BA1-1351B2FD7A03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49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AF39875C-ACE6-49DC-BC96-D382CE1C1564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Cloud and Cost efficiency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4169DF-6289-437B-A6DD-073C1C49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8" y="1667055"/>
            <a:ext cx="11809424" cy="43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0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850A9-C308-4A39-9DB4-DA962809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50" y="2335702"/>
            <a:ext cx="1966809" cy="1897063"/>
          </a:xfrm>
        </p:spPr>
        <p:txBody>
          <a:bodyPr>
            <a:noAutofit/>
          </a:bodyPr>
          <a:lstStyle/>
          <a:p>
            <a:r>
              <a:rPr lang="en-US" sz="7000" b="1" kern="1100" spc="-130" dirty="0"/>
              <a:t>Q&amp;A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8697E-16FA-4632-A635-B71196B41FB2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DBF5D76-46C3-4C99-84A7-85CDE7AAF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5558" y="4776040"/>
            <a:ext cx="4270939" cy="745900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Student: Roman Popov (+79192462371)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Cloud&amp;DevOps Internship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Stream 24</a:t>
            </a:r>
          </a:p>
        </p:txBody>
      </p:sp>
    </p:spTree>
    <p:extLst>
      <p:ext uri="{BB962C8B-B14F-4D97-AF65-F5344CB8AC3E}">
        <p14:creationId xmlns:p14="http://schemas.microsoft.com/office/powerpoint/2010/main" val="104157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46616E49-2C95-41DA-BB1C-1438A9398F20}"/>
              </a:ext>
            </a:extLst>
          </p:cNvPr>
          <p:cNvSpPr txBox="1">
            <a:spLocks/>
          </p:cNvSpPr>
          <p:nvPr/>
        </p:nvSpPr>
        <p:spPr>
          <a:xfrm>
            <a:off x="1286069" y="0"/>
            <a:ext cx="5091381" cy="155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Application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0B6B6B-841E-4E35-8E03-0B15E3F1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4" y="2755811"/>
            <a:ext cx="7715169" cy="3588593"/>
          </a:xfrm>
          <a:prstGeom prst="rect">
            <a:avLst/>
          </a:prstGeom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8BB9C0AD-79C8-4F34-BDC9-40C1B716C326}"/>
              </a:ext>
            </a:extLst>
          </p:cNvPr>
          <p:cNvSpPr txBox="1">
            <a:spLocks/>
          </p:cNvSpPr>
          <p:nvPr/>
        </p:nvSpPr>
        <p:spPr>
          <a:xfrm>
            <a:off x="572910" y="1280159"/>
            <a:ext cx="7207455" cy="1374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Variant 1</a:t>
            </a:r>
          </a:p>
          <a:p>
            <a:pPr algn="ctr"/>
            <a:endParaRPr lang="en-US" b="1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Using API https://affiliate.itunes.apple.com/resources/documentation/itunes-store-web-service-search-api/ get all data about “Pink Floyd" and store it into your DB: kind,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collectionName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trackName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collectionPrice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trackPrice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primaryGenreName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trackCount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trackNumber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releaseDate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. Output the data for the year of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releaseDate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(the year is set) in form of a table and sort them by </a:t>
            </a:r>
            <a:r>
              <a:rPr lang="en-US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trackPrice</a:t>
            </a:r>
            <a:r>
              <a:rPr lang="en-US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in descending order.</a:t>
            </a:r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17E802EB-F8CD-45ED-A7E9-464556F9C288}"/>
              </a:ext>
            </a:extLst>
          </p:cNvPr>
          <p:cNvSpPr txBox="1">
            <a:spLocks/>
          </p:cNvSpPr>
          <p:nvPr/>
        </p:nvSpPr>
        <p:spPr>
          <a:xfrm>
            <a:off x="7863841" y="0"/>
            <a:ext cx="4089348" cy="155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Technology stack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4341D9-C45B-4C22-9925-DD4647D2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61" y="1406205"/>
            <a:ext cx="629683" cy="581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E632F5-0327-4894-838B-B2BF4E3F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640" y="1394942"/>
            <a:ext cx="476729" cy="5357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7FBAC8-9D8E-4847-A786-D4E0AD270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620" y="2271090"/>
            <a:ext cx="527871" cy="53095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7D1EAD-4E39-4115-A410-D5826A893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1640" y="2263632"/>
            <a:ext cx="595496" cy="5109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44CD2EB-F61C-43F9-B5E2-A29B6F99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908" y="2297382"/>
            <a:ext cx="595496" cy="46254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9E61594-2584-4B66-87B5-42F50F8ED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0628" y="3253502"/>
            <a:ext cx="660531" cy="5693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6FBA62D-8BA8-464E-9478-5C05B90AD3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8916" y="4262062"/>
            <a:ext cx="520943" cy="49818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E527691-C066-4947-8EF7-9B5E490B14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4892" y="3242855"/>
            <a:ext cx="595497" cy="59549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3E18D39-0814-4B3F-A7CD-6F28B2763F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7620" y="1571440"/>
            <a:ext cx="1343169" cy="48016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803F89F-1D3C-4DD3-8CDC-6625EF2B56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0920" y="3318088"/>
            <a:ext cx="696936" cy="5807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DD4D781-F694-4436-9E3E-3C2F1A5256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9668" y="5317935"/>
            <a:ext cx="622533" cy="65711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4CF105C-A6DF-43B6-9461-97B8507105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6004" y="5368137"/>
            <a:ext cx="495981" cy="55671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092C5875-A4C3-4653-99CB-9A7AE7E2C7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3343" y="5299026"/>
            <a:ext cx="529641" cy="67087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FAA5695-FF34-4F77-899F-F61CE3DD91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52595" y="5309911"/>
            <a:ext cx="642965" cy="68176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CD755B4-47AA-4619-9604-95BCA12534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3576" y="2281109"/>
            <a:ext cx="481413" cy="49509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BB5D0A0F-1AC1-469B-BE5F-27F71FB5B2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69852" y="3299446"/>
            <a:ext cx="548552" cy="54361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C23ECAA-38E7-4F50-94C7-19DFC11A44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10628" y="4305007"/>
            <a:ext cx="687379" cy="4552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79E564-07D8-497A-917E-D8D21D5D8D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84438" y="1326774"/>
            <a:ext cx="1393692" cy="3207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3A4C05-8F62-4A2D-8D87-1737AE6EF6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33576" y="4187661"/>
            <a:ext cx="548552" cy="7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1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0FC5A41-BBC6-43FE-841C-FBD38F512DD1}"/>
              </a:ext>
            </a:extLst>
          </p:cNvPr>
          <p:cNvSpPr txBox="1">
            <a:spLocks/>
          </p:cNvSpPr>
          <p:nvPr/>
        </p:nvSpPr>
        <p:spPr>
          <a:xfrm>
            <a:off x="3600448" y="0"/>
            <a:ext cx="5091381" cy="155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 architecture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5D2D9E-FD11-45A7-ACDC-C2C24F0F0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1768126"/>
            <a:ext cx="6063649" cy="37173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520DBB-30F9-4FCF-8877-E04228859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06" y="1277630"/>
            <a:ext cx="4400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BF5D1E7D-A763-44C9-8670-B95397AAD0C5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Branching strategy</a:t>
            </a:r>
            <a:endParaRPr lang="ru-RU" dirty="0"/>
          </a:p>
        </p:txBody>
      </p:sp>
      <p:pic>
        <p:nvPicPr>
          <p:cNvPr id="4" name="Рисунок 3" descr="branching-strateg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0256" y="1698215"/>
            <a:ext cx="8286751" cy="42430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21825" y="994786"/>
            <a:ext cx="398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6931F"/>
                </a:solidFill>
              </a:rPr>
              <a:t>https://gitlab.com/somerek/music_page</a:t>
            </a:r>
          </a:p>
        </p:txBody>
      </p:sp>
    </p:spTree>
    <p:extLst>
      <p:ext uri="{BB962C8B-B14F-4D97-AF65-F5344CB8AC3E}">
        <p14:creationId xmlns:p14="http://schemas.microsoft.com/office/powerpoint/2010/main" val="395608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B0EA71BC-274E-45EF-A536-8364F693757F}"/>
              </a:ext>
            </a:extLst>
          </p:cNvPr>
          <p:cNvSpPr txBox="1">
            <a:spLocks/>
          </p:cNvSpPr>
          <p:nvPr/>
        </p:nvSpPr>
        <p:spPr>
          <a:xfrm>
            <a:off x="3540152" y="30145"/>
            <a:ext cx="5804815" cy="83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Infrastructure diagram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1D4059-4C81-4784-8AF0-0FA49AE7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4158"/>
            <a:ext cx="10058400" cy="56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3">
            <a:extLst>
              <a:ext uri="{FF2B5EF4-FFF2-40B4-BE49-F238E27FC236}">
                <a16:creationId xmlns:a16="http://schemas.microsoft.com/office/drawing/2014/main" id="{1E2763F7-1513-4AF1-BF88-FB2BD6AD981D}"/>
              </a:ext>
            </a:extLst>
          </p:cNvPr>
          <p:cNvSpPr txBox="1">
            <a:spLocks/>
          </p:cNvSpPr>
          <p:nvPr/>
        </p:nvSpPr>
        <p:spPr>
          <a:xfrm>
            <a:off x="4417422" y="0"/>
            <a:ext cx="3701082" cy="98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CI/CD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0BC29C-57C0-4E78-92E8-BA1D0FCB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823912"/>
            <a:ext cx="10620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3A696AC-6DE7-4170-93DF-771E92E707C1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ADB5BC-CC9E-46AD-97A3-C6199A89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89" y="1440180"/>
            <a:ext cx="3387891" cy="47775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3C3D4E-C071-405E-9CD2-9B8D8720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8" y="1440180"/>
            <a:ext cx="7498542" cy="47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9D75FE46-47D9-4CC3-9105-4D55DBDFA40B}"/>
              </a:ext>
            </a:extLst>
          </p:cNvPr>
          <p:cNvSpPr txBox="1">
            <a:spLocks/>
          </p:cNvSpPr>
          <p:nvPr/>
        </p:nvSpPr>
        <p:spPr>
          <a:xfrm>
            <a:off x="1795306" y="150724"/>
            <a:ext cx="8601388" cy="8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Logging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63020-8F90-49D3-A336-07282021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2" y="994786"/>
            <a:ext cx="11359456" cy="56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5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173A0FC5-7AA0-4988-9CE2-F7A5DF53EFBB}"/>
              </a:ext>
            </a:extLst>
          </p:cNvPr>
          <p:cNvSpPr txBox="1">
            <a:spLocks/>
          </p:cNvSpPr>
          <p:nvPr/>
        </p:nvSpPr>
        <p:spPr>
          <a:xfrm>
            <a:off x="5066903" y="128188"/>
            <a:ext cx="2521763" cy="905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Scalability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3BDCEC-8C3C-4E16-8032-EDC5216E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01" y="1111476"/>
            <a:ext cx="6298859" cy="54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3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F4910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7267</TotalTime>
  <Words>155</Words>
  <Application>Microsoft Office PowerPoint</Application>
  <PresentationFormat>Широкоэкранный</PresentationFormat>
  <Paragraphs>30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DIPLOMA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Q&amp;A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Project</dc:title>
  <dc:creator>Власов Максим</dc:creator>
  <cp:lastModifiedBy>admin</cp:lastModifiedBy>
  <cp:revision>152</cp:revision>
  <dcterms:created xsi:type="dcterms:W3CDTF">2021-09-01T12:21:19Z</dcterms:created>
  <dcterms:modified xsi:type="dcterms:W3CDTF">2022-05-22T12:52:47Z</dcterms:modified>
</cp:coreProperties>
</file>