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5_DA0B3334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  <p:sldId id="256" r:id="rId3"/>
    <p:sldId id="257" r:id="rId4"/>
    <p:sldId id="258" r:id="rId5"/>
    <p:sldId id="259" r:id="rId6"/>
    <p:sldId id="261" r:id="rId7"/>
    <p:sldId id="260" r:id="rId8"/>
    <p:sldId id="263" r:id="rId9"/>
    <p:sldId id="265" r:id="rId10"/>
    <p:sldId id="266" r:id="rId11"/>
    <p:sldId id="267" r:id="rId12"/>
    <p:sldId id="268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0" r:id="rId30"/>
    <p:sldId id="294" r:id="rId31"/>
    <p:sldId id="289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292" r:id="rId41"/>
    <p:sldId id="306" r:id="rId42"/>
    <p:sldId id="303" r:id="rId43"/>
    <p:sldId id="304" r:id="rId44"/>
    <p:sldId id="305" r:id="rId45"/>
    <p:sldId id="310" r:id="rId46"/>
    <p:sldId id="311" r:id="rId47"/>
    <p:sldId id="307" r:id="rId48"/>
    <p:sldId id="308" r:id="rId49"/>
    <p:sldId id="309" r:id="rId50"/>
    <p:sldId id="312" r:id="rId51"/>
    <p:sldId id="317" r:id="rId52"/>
    <p:sldId id="313" r:id="rId53"/>
    <p:sldId id="315" r:id="rId54"/>
    <p:sldId id="316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14" r:id="rId74"/>
    <p:sldId id="336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5674FF8-F70F-73C8-27B2-68C3F71D4A94}" name="Kshitij Srivastava" initials="KS" userId="9ca786a04514813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296A1-69E2-4B7A-B49B-DDC3402F6460}" v="42" dt="2022-08-03T02:55:17.157"/>
    <p1510:client id="{3187AEF3-03A9-4B2D-88CF-B7D1259ED8FB}" v="55" dt="2022-08-04T16:23:16.049"/>
    <p1510:client id="{39AA1C29-36F0-41FF-8ED4-0F546EC02C83}" v="61" dt="2022-08-08T14:32:50.569"/>
    <p1510:client id="{3E7019E9-EA8E-41D0-8B03-F781E9852D84}" v="67" dt="2022-08-11T04:24:32.278"/>
    <p1510:client id="{3F036A30-0FD2-4CFD-854E-62E390B92142}" v="989" dt="2022-08-03T08:10:24.337"/>
    <p1510:client id="{53153975-7348-4C99-9985-FDA9B470BA1E}" v="7" dt="2022-08-14T11:56:35.789"/>
    <p1510:client id="{9073B3BD-E21A-4F3E-B16C-E8EE1F9CB1D6}" v="312" dt="2022-08-03T02:26:26.267"/>
    <p1510:client id="{A261FB07-124F-45D3-AE59-D3BFA0950578}" v="900" dt="2022-08-04T15:22:21.976"/>
    <p1510:client id="{A2D95D59-4F51-4AC2-B8B6-69F6CA599783}" v="32" dt="2022-08-05T12:02:46.114"/>
    <p1510:client id="{C73AC099-A587-4E28-B3A7-BDA7947D3900}" v="548" dt="2022-08-08T14:31:18.614"/>
    <p1510:client id="{ED7D8377-3A9A-4494-84D5-E6A1D3F9FE2A}" v="295" dt="2022-08-08T16:03:09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8/10/relationships/authors" Target="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shitij Srivastava" userId="9ca786a045148134" providerId="Windows Live" clId="Web-{9073B3BD-E21A-4F3E-B16C-E8EE1F9CB1D6}"/>
    <pc:docChg chg="addSld modSld addMainMaster delMainMaster">
      <pc:chgData name="Kshitij Srivastava" userId="9ca786a045148134" providerId="Windows Live" clId="Web-{9073B3BD-E21A-4F3E-B16C-E8EE1F9CB1D6}" dt="2022-08-03T02:26:26.267" v="220" actId="20577"/>
      <pc:docMkLst>
        <pc:docMk/>
      </pc:docMkLst>
      <pc:sldChg chg="modSp mod modClrScheme chgLayout">
        <pc:chgData name="Kshitij Srivastava" userId="9ca786a045148134" providerId="Windows Live" clId="Web-{9073B3BD-E21A-4F3E-B16C-E8EE1F9CB1D6}" dt="2022-08-03T02:18:18.626" v="39"/>
        <pc:sldMkLst>
          <pc:docMk/>
          <pc:sldMk cId="109857222" sldId="256"/>
        </pc:sldMkLst>
        <pc:spChg chg="mod ord">
          <ac:chgData name="Kshitij Srivastava" userId="9ca786a045148134" providerId="Windows Live" clId="Web-{9073B3BD-E21A-4F3E-B16C-E8EE1F9CB1D6}" dt="2022-08-03T02:18:18.626" v="39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shitij Srivastava" userId="9ca786a045148134" providerId="Windows Live" clId="Web-{9073B3BD-E21A-4F3E-B16C-E8EE1F9CB1D6}" dt="2022-08-03T02:18:18.626" v="39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modClrScheme chgLayout">
        <pc:chgData name="Kshitij Srivastava" userId="9ca786a045148134" providerId="Windows Live" clId="Web-{9073B3BD-E21A-4F3E-B16C-E8EE1F9CB1D6}" dt="2022-08-03T02:20:57.631" v="130" actId="14100"/>
        <pc:sldMkLst>
          <pc:docMk/>
          <pc:sldMk cId="2236454709" sldId="257"/>
        </pc:sldMkLst>
        <pc:spChg chg="mod ord">
          <ac:chgData name="Kshitij Srivastava" userId="9ca786a045148134" providerId="Windows Live" clId="Web-{9073B3BD-E21A-4F3E-B16C-E8EE1F9CB1D6}" dt="2022-08-03T02:18:18.626" v="39"/>
          <ac:spMkLst>
            <pc:docMk/>
            <pc:sldMk cId="2236454709" sldId="257"/>
            <ac:spMk id="2" creationId="{0643A79A-8E3C-2A40-C194-42D7DEBA781A}"/>
          </ac:spMkLst>
        </pc:spChg>
        <pc:spChg chg="del mod ord">
          <ac:chgData name="Kshitij Srivastava" userId="9ca786a045148134" providerId="Windows Live" clId="Web-{9073B3BD-E21A-4F3E-B16C-E8EE1F9CB1D6}" dt="2022-08-03T02:18:33.267" v="42"/>
          <ac:spMkLst>
            <pc:docMk/>
            <pc:sldMk cId="2236454709" sldId="257"/>
            <ac:spMk id="3" creationId="{0B2D4FAC-84BE-5C19-ECB2-D3804E7B4C32}"/>
          </ac:spMkLst>
        </pc:spChg>
        <pc:spChg chg="add mod">
          <ac:chgData name="Kshitij Srivastava" userId="9ca786a045148134" providerId="Windows Live" clId="Web-{9073B3BD-E21A-4F3E-B16C-E8EE1F9CB1D6}" dt="2022-08-03T02:20:57.631" v="130" actId="14100"/>
          <ac:spMkLst>
            <pc:docMk/>
            <pc:sldMk cId="2236454709" sldId="257"/>
            <ac:spMk id="4" creationId="{B2DA97EE-4D90-D245-252B-5CBD7365652D}"/>
          </ac:spMkLst>
        </pc:spChg>
        <pc:spChg chg="add mod">
          <ac:chgData name="Kshitij Srivastava" userId="9ca786a045148134" providerId="Windows Live" clId="Web-{9073B3BD-E21A-4F3E-B16C-E8EE1F9CB1D6}" dt="2022-08-03T02:20:38.068" v="118" actId="20577"/>
          <ac:spMkLst>
            <pc:docMk/>
            <pc:sldMk cId="2236454709" sldId="257"/>
            <ac:spMk id="5" creationId="{96556A69-0268-1E35-AAE8-3261A663407D}"/>
          </ac:spMkLst>
        </pc:spChg>
        <pc:spChg chg="add mod">
          <ac:chgData name="Kshitij Srivastava" userId="9ca786a045148134" providerId="Windows Live" clId="Web-{9073B3BD-E21A-4F3E-B16C-E8EE1F9CB1D6}" dt="2022-08-03T02:20:13.364" v="117" actId="20577"/>
          <ac:spMkLst>
            <pc:docMk/>
            <pc:sldMk cId="2236454709" sldId="257"/>
            <ac:spMk id="6" creationId="{0E88CB30-8017-48FD-B0F0-A3EC0D92F322}"/>
          </ac:spMkLst>
        </pc:spChg>
      </pc:sldChg>
      <pc:sldChg chg="addSp delSp modSp new">
        <pc:chgData name="Kshitij Srivastava" userId="9ca786a045148134" providerId="Windows Live" clId="Web-{9073B3BD-E21A-4F3E-B16C-E8EE1F9CB1D6}" dt="2022-08-03T02:22:46.791" v="188" actId="20577"/>
        <pc:sldMkLst>
          <pc:docMk/>
          <pc:sldMk cId="614652524" sldId="258"/>
        </pc:sldMkLst>
        <pc:spChg chg="mod">
          <ac:chgData name="Kshitij Srivastava" userId="9ca786a045148134" providerId="Windows Live" clId="Web-{9073B3BD-E21A-4F3E-B16C-E8EE1F9CB1D6}" dt="2022-08-03T02:21:12.132" v="141" actId="20577"/>
          <ac:spMkLst>
            <pc:docMk/>
            <pc:sldMk cId="614652524" sldId="258"/>
            <ac:spMk id="2" creationId="{856C3304-C781-CEDB-7A68-CE00817E7D82}"/>
          </ac:spMkLst>
        </pc:spChg>
        <pc:spChg chg="del">
          <ac:chgData name="Kshitij Srivastava" userId="9ca786a045148134" providerId="Windows Live" clId="Web-{9073B3BD-E21A-4F3E-B16C-E8EE1F9CB1D6}" dt="2022-08-03T02:21:19.585" v="142"/>
          <ac:spMkLst>
            <pc:docMk/>
            <pc:sldMk cId="614652524" sldId="258"/>
            <ac:spMk id="3" creationId="{9AA95FF7-3F55-B4C2-1CDC-D098F96A2151}"/>
          </ac:spMkLst>
        </pc:spChg>
        <pc:spChg chg="add mod">
          <ac:chgData name="Kshitij Srivastava" userId="9ca786a045148134" providerId="Windows Live" clId="Web-{9073B3BD-E21A-4F3E-B16C-E8EE1F9CB1D6}" dt="2022-08-03T02:22:46.791" v="188" actId="20577"/>
          <ac:spMkLst>
            <pc:docMk/>
            <pc:sldMk cId="614652524" sldId="258"/>
            <ac:spMk id="5" creationId="{429E8775-AAA4-4F3E-F8EA-3AAB8AC80028}"/>
          </ac:spMkLst>
        </pc:spChg>
      </pc:sldChg>
      <pc:sldChg chg="modSp new">
        <pc:chgData name="Kshitij Srivastava" userId="9ca786a045148134" providerId="Windows Live" clId="Web-{9073B3BD-E21A-4F3E-B16C-E8EE1F9CB1D6}" dt="2022-08-03T02:24:12.747" v="196" actId="20577"/>
        <pc:sldMkLst>
          <pc:docMk/>
          <pc:sldMk cId="498308814" sldId="259"/>
        </pc:sldMkLst>
        <pc:spChg chg="mod">
          <ac:chgData name="Kshitij Srivastava" userId="9ca786a045148134" providerId="Windows Live" clId="Web-{9073B3BD-E21A-4F3E-B16C-E8EE1F9CB1D6}" dt="2022-08-03T02:24:12.747" v="196" actId="20577"/>
          <ac:spMkLst>
            <pc:docMk/>
            <pc:sldMk cId="498308814" sldId="259"/>
            <ac:spMk id="2" creationId="{36C81147-0DBD-2A7C-921C-84FB641594D6}"/>
          </ac:spMkLst>
        </pc:spChg>
      </pc:sldChg>
      <pc:sldChg chg="modSp new">
        <pc:chgData name="Kshitij Srivastava" userId="9ca786a045148134" providerId="Windows Live" clId="Web-{9073B3BD-E21A-4F3E-B16C-E8EE1F9CB1D6}" dt="2022-08-03T02:26:16.829" v="216" actId="20577"/>
        <pc:sldMkLst>
          <pc:docMk/>
          <pc:sldMk cId="1414486540" sldId="260"/>
        </pc:sldMkLst>
        <pc:spChg chg="mod">
          <ac:chgData name="Kshitij Srivastava" userId="9ca786a045148134" providerId="Windows Live" clId="Web-{9073B3BD-E21A-4F3E-B16C-E8EE1F9CB1D6}" dt="2022-08-03T02:26:16.829" v="216" actId="20577"/>
          <ac:spMkLst>
            <pc:docMk/>
            <pc:sldMk cId="1414486540" sldId="260"/>
            <ac:spMk id="2" creationId="{D9DF3E32-E23B-FC1D-2E61-CC73F94D32E0}"/>
          </ac:spMkLst>
        </pc:spChg>
      </pc:sldChg>
      <pc:sldChg chg="modSp new">
        <pc:chgData name="Kshitij Srivastava" userId="9ca786a045148134" providerId="Windows Live" clId="Web-{9073B3BD-E21A-4F3E-B16C-E8EE1F9CB1D6}" dt="2022-08-03T02:26:26.267" v="220" actId="20577"/>
        <pc:sldMkLst>
          <pc:docMk/>
          <pc:sldMk cId="3658167092" sldId="261"/>
        </pc:sldMkLst>
        <pc:spChg chg="mod">
          <ac:chgData name="Kshitij Srivastava" userId="9ca786a045148134" providerId="Windows Live" clId="Web-{9073B3BD-E21A-4F3E-B16C-E8EE1F9CB1D6}" dt="2022-08-03T02:26:26.267" v="220" actId="20577"/>
          <ac:spMkLst>
            <pc:docMk/>
            <pc:sldMk cId="3658167092" sldId="261"/>
            <ac:spMk id="2" creationId="{20A4E5E3-D392-1A3D-2622-48A5CE5ED82A}"/>
          </ac:spMkLst>
        </pc:spChg>
      </pc:sldChg>
      <pc:sldMasterChg chg="del delSldLayout">
        <pc:chgData name="Kshitij Srivastava" userId="9ca786a045148134" providerId="Windows Live" clId="Web-{9073B3BD-E21A-4F3E-B16C-E8EE1F9CB1D6}" dt="2022-08-03T02:18:03.063" v="37"/>
        <pc:sldMasterMkLst>
          <pc:docMk/>
          <pc:sldMasterMk cId="2460954070" sldId="2147483660"/>
        </pc:sldMasterMkLst>
        <pc:sldLayoutChg chg="del">
          <pc:chgData name="Kshitij Srivastava" userId="9ca786a045148134" providerId="Windows Live" clId="Web-{9073B3BD-E21A-4F3E-B16C-E8EE1F9CB1D6}" dt="2022-08-03T02:18:03.063" v="3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shitij Srivastava" userId="9ca786a045148134" providerId="Windows Live" clId="Web-{9073B3BD-E21A-4F3E-B16C-E8EE1F9CB1D6}" dt="2022-08-03T02:18:03.063" v="3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shitij Srivastava" userId="9ca786a045148134" providerId="Windows Live" clId="Web-{9073B3BD-E21A-4F3E-B16C-E8EE1F9CB1D6}" dt="2022-08-03T02:18:03.063" v="3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shitij Srivastava" userId="9ca786a045148134" providerId="Windows Live" clId="Web-{9073B3BD-E21A-4F3E-B16C-E8EE1F9CB1D6}" dt="2022-08-03T02:18:03.063" v="3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shitij Srivastava" userId="9ca786a045148134" providerId="Windows Live" clId="Web-{9073B3BD-E21A-4F3E-B16C-E8EE1F9CB1D6}" dt="2022-08-03T02:18:03.063" v="3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shitij Srivastava" userId="9ca786a045148134" providerId="Windows Live" clId="Web-{9073B3BD-E21A-4F3E-B16C-E8EE1F9CB1D6}" dt="2022-08-03T02:18:03.063" v="3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shitij Srivastava" userId="9ca786a045148134" providerId="Windows Live" clId="Web-{9073B3BD-E21A-4F3E-B16C-E8EE1F9CB1D6}" dt="2022-08-03T02:18:03.063" v="3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shitij Srivastava" userId="9ca786a045148134" providerId="Windows Live" clId="Web-{9073B3BD-E21A-4F3E-B16C-E8EE1F9CB1D6}" dt="2022-08-03T02:18:03.063" v="3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shitij Srivastava" userId="9ca786a045148134" providerId="Windows Live" clId="Web-{9073B3BD-E21A-4F3E-B16C-E8EE1F9CB1D6}" dt="2022-08-03T02:18:03.063" v="3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shitij Srivastava" userId="9ca786a045148134" providerId="Windows Live" clId="Web-{9073B3BD-E21A-4F3E-B16C-E8EE1F9CB1D6}" dt="2022-08-03T02:18:03.063" v="3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shitij Srivastava" userId="9ca786a045148134" providerId="Windows Live" clId="Web-{9073B3BD-E21A-4F3E-B16C-E8EE1F9CB1D6}" dt="2022-08-03T02:18:03.063" v="3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Kshitij Srivastava" userId="9ca786a045148134" providerId="Windows Live" clId="Web-{9073B3BD-E21A-4F3E-B16C-E8EE1F9CB1D6}" dt="2022-08-03T02:18:06.297" v="38"/>
        <pc:sldMasterMkLst>
          <pc:docMk/>
          <pc:sldMasterMk cId="2939932751" sldId="2147483672"/>
        </pc:sldMasterMkLst>
        <pc:sldLayoutChg chg="add del mod replId">
          <pc:chgData name="Kshitij Srivastava" userId="9ca786a045148134" providerId="Windows Live" clId="Web-{9073B3BD-E21A-4F3E-B16C-E8EE1F9CB1D6}" dt="2022-08-03T02:18:06.297" v="38"/>
          <pc:sldLayoutMkLst>
            <pc:docMk/>
            <pc:sldMasterMk cId="2939932751" sldId="2147483672"/>
            <pc:sldLayoutMk cId="3462888204" sldId="2147483673"/>
          </pc:sldLayoutMkLst>
        </pc:sldLayoutChg>
        <pc:sldLayoutChg chg="add del mod replId">
          <pc:chgData name="Kshitij Srivastava" userId="9ca786a045148134" providerId="Windows Live" clId="Web-{9073B3BD-E21A-4F3E-B16C-E8EE1F9CB1D6}" dt="2022-08-03T02:18:06.297" v="38"/>
          <pc:sldLayoutMkLst>
            <pc:docMk/>
            <pc:sldMasterMk cId="2939932751" sldId="2147483672"/>
            <pc:sldLayoutMk cId="139938996" sldId="2147483674"/>
          </pc:sldLayoutMkLst>
        </pc:sldLayoutChg>
        <pc:sldLayoutChg chg="add del mod replId">
          <pc:chgData name="Kshitij Srivastava" userId="9ca786a045148134" providerId="Windows Live" clId="Web-{9073B3BD-E21A-4F3E-B16C-E8EE1F9CB1D6}" dt="2022-08-03T02:18:06.297" v="38"/>
          <pc:sldLayoutMkLst>
            <pc:docMk/>
            <pc:sldMasterMk cId="2939932751" sldId="2147483672"/>
            <pc:sldLayoutMk cId="1355440630" sldId="2147483675"/>
          </pc:sldLayoutMkLst>
        </pc:sldLayoutChg>
        <pc:sldLayoutChg chg="add del mod replId">
          <pc:chgData name="Kshitij Srivastava" userId="9ca786a045148134" providerId="Windows Live" clId="Web-{9073B3BD-E21A-4F3E-B16C-E8EE1F9CB1D6}" dt="2022-08-03T02:18:06.297" v="38"/>
          <pc:sldLayoutMkLst>
            <pc:docMk/>
            <pc:sldMasterMk cId="2939932751" sldId="2147483672"/>
            <pc:sldLayoutMk cId="1642776288" sldId="2147483676"/>
          </pc:sldLayoutMkLst>
        </pc:sldLayoutChg>
        <pc:sldLayoutChg chg="add del mod replId">
          <pc:chgData name="Kshitij Srivastava" userId="9ca786a045148134" providerId="Windows Live" clId="Web-{9073B3BD-E21A-4F3E-B16C-E8EE1F9CB1D6}" dt="2022-08-03T02:18:06.297" v="38"/>
          <pc:sldLayoutMkLst>
            <pc:docMk/>
            <pc:sldMasterMk cId="2939932751" sldId="2147483672"/>
            <pc:sldLayoutMk cId="2674895499" sldId="2147483677"/>
          </pc:sldLayoutMkLst>
        </pc:sldLayoutChg>
        <pc:sldLayoutChg chg="add del mod replId">
          <pc:chgData name="Kshitij Srivastava" userId="9ca786a045148134" providerId="Windows Live" clId="Web-{9073B3BD-E21A-4F3E-B16C-E8EE1F9CB1D6}" dt="2022-08-03T02:18:06.297" v="38"/>
          <pc:sldLayoutMkLst>
            <pc:docMk/>
            <pc:sldMasterMk cId="2939932751" sldId="2147483672"/>
            <pc:sldLayoutMk cId="3137726027" sldId="2147483678"/>
          </pc:sldLayoutMkLst>
        </pc:sldLayoutChg>
        <pc:sldLayoutChg chg="add del mod replId">
          <pc:chgData name="Kshitij Srivastava" userId="9ca786a045148134" providerId="Windows Live" clId="Web-{9073B3BD-E21A-4F3E-B16C-E8EE1F9CB1D6}" dt="2022-08-03T02:18:06.297" v="38"/>
          <pc:sldLayoutMkLst>
            <pc:docMk/>
            <pc:sldMasterMk cId="2939932751" sldId="2147483672"/>
            <pc:sldLayoutMk cId="758017915" sldId="2147483679"/>
          </pc:sldLayoutMkLst>
        </pc:sldLayoutChg>
        <pc:sldLayoutChg chg="add del mod replId">
          <pc:chgData name="Kshitij Srivastava" userId="9ca786a045148134" providerId="Windows Live" clId="Web-{9073B3BD-E21A-4F3E-B16C-E8EE1F9CB1D6}" dt="2022-08-03T02:18:06.297" v="38"/>
          <pc:sldLayoutMkLst>
            <pc:docMk/>
            <pc:sldMasterMk cId="2939932751" sldId="2147483672"/>
            <pc:sldLayoutMk cId="3327556933" sldId="2147483680"/>
          </pc:sldLayoutMkLst>
        </pc:sldLayoutChg>
        <pc:sldLayoutChg chg="add del mod replId">
          <pc:chgData name="Kshitij Srivastava" userId="9ca786a045148134" providerId="Windows Live" clId="Web-{9073B3BD-E21A-4F3E-B16C-E8EE1F9CB1D6}" dt="2022-08-03T02:18:06.297" v="38"/>
          <pc:sldLayoutMkLst>
            <pc:docMk/>
            <pc:sldMasterMk cId="2939932751" sldId="2147483672"/>
            <pc:sldLayoutMk cId="3259820872" sldId="2147483681"/>
          </pc:sldLayoutMkLst>
        </pc:sldLayoutChg>
        <pc:sldLayoutChg chg="add del mod replId">
          <pc:chgData name="Kshitij Srivastava" userId="9ca786a045148134" providerId="Windows Live" clId="Web-{9073B3BD-E21A-4F3E-B16C-E8EE1F9CB1D6}" dt="2022-08-03T02:18:06.297" v="38"/>
          <pc:sldLayoutMkLst>
            <pc:docMk/>
            <pc:sldMasterMk cId="2939932751" sldId="2147483672"/>
            <pc:sldLayoutMk cId="1342048964" sldId="2147483682"/>
          </pc:sldLayoutMkLst>
        </pc:sldLayoutChg>
        <pc:sldLayoutChg chg="add del mod replId">
          <pc:chgData name="Kshitij Srivastava" userId="9ca786a045148134" providerId="Windows Live" clId="Web-{9073B3BD-E21A-4F3E-B16C-E8EE1F9CB1D6}" dt="2022-08-03T02:18:06.297" v="38"/>
          <pc:sldLayoutMkLst>
            <pc:docMk/>
            <pc:sldMasterMk cId="2939932751" sldId="2147483672"/>
            <pc:sldLayoutMk cId="3553468777" sldId="2147483683"/>
          </pc:sldLayoutMkLst>
        </pc:sldLayoutChg>
      </pc:sldMasterChg>
      <pc:sldMasterChg chg="add del addSldLayout delSldLayout modSldLayout">
        <pc:chgData name="Kshitij Srivastava" userId="9ca786a045148134" providerId="Windows Live" clId="Web-{9073B3BD-E21A-4F3E-B16C-E8EE1F9CB1D6}" dt="2022-08-03T02:18:18.626" v="39"/>
        <pc:sldMasterMkLst>
          <pc:docMk/>
          <pc:sldMasterMk cId="3704262261" sldId="2147483684"/>
        </pc:sldMasterMkLst>
        <pc:sldLayoutChg chg="add del mod replId">
          <pc:chgData name="Kshitij Srivastava" userId="9ca786a045148134" providerId="Windows Live" clId="Web-{9073B3BD-E21A-4F3E-B16C-E8EE1F9CB1D6}" dt="2022-08-03T02:18:18.626" v="39"/>
          <pc:sldLayoutMkLst>
            <pc:docMk/>
            <pc:sldMasterMk cId="3704262261" sldId="2147483684"/>
            <pc:sldLayoutMk cId="4273961687" sldId="2147483685"/>
          </pc:sldLayoutMkLst>
        </pc:sldLayoutChg>
        <pc:sldLayoutChg chg="add del mod replId">
          <pc:chgData name="Kshitij Srivastava" userId="9ca786a045148134" providerId="Windows Live" clId="Web-{9073B3BD-E21A-4F3E-B16C-E8EE1F9CB1D6}" dt="2022-08-03T02:18:18.626" v="39"/>
          <pc:sldLayoutMkLst>
            <pc:docMk/>
            <pc:sldMasterMk cId="3704262261" sldId="2147483684"/>
            <pc:sldLayoutMk cId="2230390899" sldId="2147483686"/>
          </pc:sldLayoutMkLst>
        </pc:sldLayoutChg>
        <pc:sldLayoutChg chg="add del mod replId">
          <pc:chgData name="Kshitij Srivastava" userId="9ca786a045148134" providerId="Windows Live" clId="Web-{9073B3BD-E21A-4F3E-B16C-E8EE1F9CB1D6}" dt="2022-08-03T02:18:18.626" v="39"/>
          <pc:sldLayoutMkLst>
            <pc:docMk/>
            <pc:sldMasterMk cId="3704262261" sldId="2147483684"/>
            <pc:sldLayoutMk cId="4173253560" sldId="2147483687"/>
          </pc:sldLayoutMkLst>
        </pc:sldLayoutChg>
        <pc:sldLayoutChg chg="add del mod replId">
          <pc:chgData name="Kshitij Srivastava" userId="9ca786a045148134" providerId="Windows Live" clId="Web-{9073B3BD-E21A-4F3E-B16C-E8EE1F9CB1D6}" dt="2022-08-03T02:18:18.626" v="39"/>
          <pc:sldLayoutMkLst>
            <pc:docMk/>
            <pc:sldMasterMk cId="3704262261" sldId="2147483684"/>
            <pc:sldLayoutMk cId="2743231414" sldId="2147483688"/>
          </pc:sldLayoutMkLst>
        </pc:sldLayoutChg>
        <pc:sldLayoutChg chg="add del mod replId">
          <pc:chgData name="Kshitij Srivastava" userId="9ca786a045148134" providerId="Windows Live" clId="Web-{9073B3BD-E21A-4F3E-B16C-E8EE1F9CB1D6}" dt="2022-08-03T02:18:18.626" v="39"/>
          <pc:sldLayoutMkLst>
            <pc:docMk/>
            <pc:sldMasterMk cId="3704262261" sldId="2147483684"/>
            <pc:sldLayoutMk cId="597540682" sldId="2147483689"/>
          </pc:sldLayoutMkLst>
        </pc:sldLayoutChg>
        <pc:sldLayoutChg chg="add del mod replId">
          <pc:chgData name="Kshitij Srivastava" userId="9ca786a045148134" providerId="Windows Live" clId="Web-{9073B3BD-E21A-4F3E-B16C-E8EE1F9CB1D6}" dt="2022-08-03T02:18:18.626" v="39"/>
          <pc:sldLayoutMkLst>
            <pc:docMk/>
            <pc:sldMasterMk cId="3704262261" sldId="2147483684"/>
            <pc:sldLayoutMk cId="3263868024" sldId="2147483690"/>
          </pc:sldLayoutMkLst>
        </pc:sldLayoutChg>
        <pc:sldLayoutChg chg="add del mod replId">
          <pc:chgData name="Kshitij Srivastava" userId="9ca786a045148134" providerId="Windows Live" clId="Web-{9073B3BD-E21A-4F3E-B16C-E8EE1F9CB1D6}" dt="2022-08-03T02:18:18.626" v="39"/>
          <pc:sldLayoutMkLst>
            <pc:docMk/>
            <pc:sldMasterMk cId="3704262261" sldId="2147483684"/>
            <pc:sldLayoutMk cId="3254380776" sldId="2147483691"/>
          </pc:sldLayoutMkLst>
        </pc:sldLayoutChg>
        <pc:sldLayoutChg chg="add del mod replId">
          <pc:chgData name="Kshitij Srivastava" userId="9ca786a045148134" providerId="Windows Live" clId="Web-{9073B3BD-E21A-4F3E-B16C-E8EE1F9CB1D6}" dt="2022-08-03T02:18:18.626" v="39"/>
          <pc:sldLayoutMkLst>
            <pc:docMk/>
            <pc:sldMasterMk cId="3704262261" sldId="2147483684"/>
            <pc:sldLayoutMk cId="3393253731" sldId="2147483692"/>
          </pc:sldLayoutMkLst>
        </pc:sldLayoutChg>
        <pc:sldLayoutChg chg="add del mod replId">
          <pc:chgData name="Kshitij Srivastava" userId="9ca786a045148134" providerId="Windows Live" clId="Web-{9073B3BD-E21A-4F3E-B16C-E8EE1F9CB1D6}" dt="2022-08-03T02:18:18.626" v="39"/>
          <pc:sldLayoutMkLst>
            <pc:docMk/>
            <pc:sldMasterMk cId="3704262261" sldId="2147483684"/>
            <pc:sldLayoutMk cId="599194887" sldId="2147483693"/>
          </pc:sldLayoutMkLst>
        </pc:sldLayoutChg>
        <pc:sldLayoutChg chg="add del mod replId">
          <pc:chgData name="Kshitij Srivastava" userId="9ca786a045148134" providerId="Windows Live" clId="Web-{9073B3BD-E21A-4F3E-B16C-E8EE1F9CB1D6}" dt="2022-08-03T02:18:18.626" v="39"/>
          <pc:sldLayoutMkLst>
            <pc:docMk/>
            <pc:sldMasterMk cId="3704262261" sldId="2147483684"/>
            <pc:sldLayoutMk cId="241770056" sldId="2147483694"/>
          </pc:sldLayoutMkLst>
        </pc:sldLayoutChg>
        <pc:sldLayoutChg chg="add del mod replId">
          <pc:chgData name="Kshitij Srivastava" userId="9ca786a045148134" providerId="Windows Live" clId="Web-{9073B3BD-E21A-4F3E-B16C-E8EE1F9CB1D6}" dt="2022-08-03T02:18:18.626" v="39"/>
          <pc:sldLayoutMkLst>
            <pc:docMk/>
            <pc:sldMasterMk cId="3704262261" sldId="2147483684"/>
            <pc:sldLayoutMk cId="1022796087" sldId="2147483695"/>
          </pc:sldLayoutMkLst>
        </pc:sldLayoutChg>
      </pc:sldMasterChg>
      <pc:sldMasterChg chg="add addSldLayout modSldLayout">
        <pc:chgData name="Kshitij Srivastava" userId="9ca786a045148134" providerId="Windows Live" clId="Web-{9073B3BD-E21A-4F3E-B16C-E8EE1F9CB1D6}" dt="2022-08-03T02:18:18.626" v="39"/>
        <pc:sldMasterMkLst>
          <pc:docMk/>
          <pc:sldMasterMk cId="3832831326" sldId="2147483696"/>
        </pc:sldMasterMkLst>
        <pc:sldLayoutChg chg="add mod replId">
          <pc:chgData name="Kshitij Srivastava" userId="9ca786a045148134" providerId="Windows Live" clId="Web-{9073B3BD-E21A-4F3E-B16C-E8EE1F9CB1D6}" dt="2022-08-03T02:18:18.626" v="39"/>
          <pc:sldLayoutMkLst>
            <pc:docMk/>
            <pc:sldMasterMk cId="3832831326" sldId="2147483696"/>
            <pc:sldLayoutMk cId="2756436169" sldId="2147483697"/>
          </pc:sldLayoutMkLst>
        </pc:sldLayoutChg>
        <pc:sldLayoutChg chg="add mod replId">
          <pc:chgData name="Kshitij Srivastava" userId="9ca786a045148134" providerId="Windows Live" clId="Web-{9073B3BD-E21A-4F3E-B16C-E8EE1F9CB1D6}" dt="2022-08-03T02:18:18.626" v="39"/>
          <pc:sldLayoutMkLst>
            <pc:docMk/>
            <pc:sldMasterMk cId="3832831326" sldId="2147483696"/>
            <pc:sldLayoutMk cId="2865882418" sldId="2147483698"/>
          </pc:sldLayoutMkLst>
        </pc:sldLayoutChg>
        <pc:sldLayoutChg chg="add mod replId">
          <pc:chgData name="Kshitij Srivastava" userId="9ca786a045148134" providerId="Windows Live" clId="Web-{9073B3BD-E21A-4F3E-B16C-E8EE1F9CB1D6}" dt="2022-08-03T02:18:18.626" v="39"/>
          <pc:sldLayoutMkLst>
            <pc:docMk/>
            <pc:sldMasterMk cId="3832831326" sldId="2147483696"/>
            <pc:sldLayoutMk cId="1128993356" sldId="2147483699"/>
          </pc:sldLayoutMkLst>
        </pc:sldLayoutChg>
        <pc:sldLayoutChg chg="add mod replId">
          <pc:chgData name="Kshitij Srivastava" userId="9ca786a045148134" providerId="Windows Live" clId="Web-{9073B3BD-E21A-4F3E-B16C-E8EE1F9CB1D6}" dt="2022-08-03T02:18:18.626" v="39"/>
          <pc:sldLayoutMkLst>
            <pc:docMk/>
            <pc:sldMasterMk cId="3832831326" sldId="2147483696"/>
            <pc:sldLayoutMk cId="2303711490" sldId="2147483700"/>
          </pc:sldLayoutMkLst>
        </pc:sldLayoutChg>
        <pc:sldLayoutChg chg="add mod replId">
          <pc:chgData name="Kshitij Srivastava" userId="9ca786a045148134" providerId="Windows Live" clId="Web-{9073B3BD-E21A-4F3E-B16C-E8EE1F9CB1D6}" dt="2022-08-03T02:18:18.626" v="39"/>
          <pc:sldLayoutMkLst>
            <pc:docMk/>
            <pc:sldMasterMk cId="3832831326" sldId="2147483696"/>
            <pc:sldLayoutMk cId="2282871503" sldId="2147483701"/>
          </pc:sldLayoutMkLst>
        </pc:sldLayoutChg>
        <pc:sldLayoutChg chg="add mod replId">
          <pc:chgData name="Kshitij Srivastava" userId="9ca786a045148134" providerId="Windows Live" clId="Web-{9073B3BD-E21A-4F3E-B16C-E8EE1F9CB1D6}" dt="2022-08-03T02:18:18.626" v="39"/>
          <pc:sldLayoutMkLst>
            <pc:docMk/>
            <pc:sldMasterMk cId="3832831326" sldId="2147483696"/>
            <pc:sldLayoutMk cId="3691526415" sldId="2147483702"/>
          </pc:sldLayoutMkLst>
        </pc:sldLayoutChg>
        <pc:sldLayoutChg chg="add mod replId">
          <pc:chgData name="Kshitij Srivastava" userId="9ca786a045148134" providerId="Windows Live" clId="Web-{9073B3BD-E21A-4F3E-B16C-E8EE1F9CB1D6}" dt="2022-08-03T02:18:18.626" v="39"/>
          <pc:sldLayoutMkLst>
            <pc:docMk/>
            <pc:sldMasterMk cId="3832831326" sldId="2147483696"/>
            <pc:sldLayoutMk cId="3484473678" sldId="2147483703"/>
          </pc:sldLayoutMkLst>
        </pc:sldLayoutChg>
        <pc:sldLayoutChg chg="add mod replId">
          <pc:chgData name="Kshitij Srivastava" userId="9ca786a045148134" providerId="Windows Live" clId="Web-{9073B3BD-E21A-4F3E-B16C-E8EE1F9CB1D6}" dt="2022-08-03T02:18:18.626" v="39"/>
          <pc:sldLayoutMkLst>
            <pc:docMk/>
            <pc:sldMasterMk cId="3832831326" sldId="2147483696"/>
            <pc:sldLayoutMk cId="726991953" sldId="2147483704"/>
          </pc:sldLayoutMkLst>
        </pc:sldLayoutChg>
        <pc:sldLayoutChg chg="add mod replId">
          <pc:chgData name="Kshitij Srivastava" userId="9ca786a045148134" providerId="Windows Live" clId="Web-{9073B3BD-E21A-4F3E-B16C-E8EE1F9CB1D6}" dt="2022-08-03T02:18:18.626" v="39"/>
          <pc:sldLayoutMkLst>
            <pc:docMk/>
            <pc:sldMasterMk cId="3832831326" sldId="2147483696"/>
            <pc:sldLayoutMk cId="2519224334" sldId="2147483705"/>
          </pc:sldLayoutMkLst>
        </pc:sldLayoutChg>
        <pc:sldLayoutChg chg="add mod replId">
          <pc:chgData name="Kshitij Srivastava" userId="9ca786a045148134" providerId="Windows Live" clId="Web-{9073B3BD-E21A-4F3E-B16C-E8EE1F9CB1D6}" dt="2022-08-03T02:18:18.626" v="39"/>
          <pc:sldLayoutMkLst>
            <pc:docMk/>
            <pc:sldMasterMk cId="3832831326" sldId="2147483696"/>
            <pc:sldLayoutMk cId="2809531778" sldId="2147483706"/>
          </pc:sldLayoutMkLst>
        </pc:sldLayoutChg>
        <pc:sldLayoutChg chg="add mod replId">
          <pc:chgData name="Kshitij Srivastava" userId="9ca786a045148134" providerId="Windows Live" clId="Web-{9073B3BD-E21A-4F3E-B16C-E8EE1F9CB1D6}" dt="2022-08-03T02:18:18.626" v="39"/>
          <pc:sldLayoutMkLst>
            <pc:docMk/>
            <pc:sldMasterMk cId="3832831326" sldId="2147483696"/>
            <pc:sldLayoutMk cId="3535361193" sldId="2147483707"/>
          </pc:sldLayoutMkLst>
        </pc:sldLayoutChg>
      </pc:sldMasterChg>
    </pc:docChg>
  </pc:docChgLst>
  <pc:docChgLst>
    <pc:chgData name="Kshitij Srivastava" userId="9ca786a045148134" providerId="Windows Live" clId="Web-{303296A1-69E2-4B7A-B49B-DDC3402F6460}"/>
    <pc:docChg chg="mod addSld modSld sldOrd">
      <pc:chgData name="Kshitij Srivastava" userId="9ca786a045148134" providerId="Windows Live" clId="Web-{303296A1-69E2-4B7A-B49B-DDC3402F6460}" dt="2022-08-03T02:55:15.578" v="37" actId="20577"/>
      <pc:docMkLst>
        <pc:docMk/>
      </pc:docMkLst>
      <pc:sldChg chg="modSp">
        <pc:chgData name="Kshitij Srivastava" userId="9ca786a045148134" providerId="Windows Live" clId="Web-{303296A1-69E2-4B7A-B49B-DDC3402F6460}" dt="2022-08-03T02:54:15.186" v="16" actId="20577"/>
        <pc:sldMkLst>
          <pc:docMk/>
          <pc:sldMk cId="109857222" sldId="256"/>
        </pc:sldMkLst>
        <pc:spChg chg="mod">
          <ac:chgData name="Kshitij Srivastava" userId="9ca786a045148134" providerId="Windows Live" clId="Web-{303296A1-69E2-4B7A-B49B-DDC3402F6460}" dt="2022-08-03T02:54:15.186" v="1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addAnim modAnim">
        <pc:chgData name="Kshitij Srivastava" userId="9ca786a045148134" providerId="Windows Live" clId="Web-{303296A1-69E2-4B7A-B49B-DDC3402F6460}" dt="2022-08-03T02:54:55.609" v="32" actId="20577"/>
        <pc:sldMkLst>
          <pc:docMk/>
          <pc:sldMk cId="2236454709" sldId="257"/>
        </pc:sldMkLst>
        <pc:spChg chg="mod">
          <ac:chgData name="Kshitij Srivastava" userId="9ca786a045148134" providerId="Windows Live" clId="Web-{303296A1-69E2-4B7A-B49B-DDC3402F6460}" dt="2022-08-03T02:54:21.358" v="17"/>
          <ac:spMkLst>
            <pc:docMk/>
            <pc:sldMk cId="2236454709" sldId="257"/>
            <ac:spMk id="4" creationId="{B2DA97EE-4D90-D245-252B-5CBD7365652D}"/>
          </ac:spMkLst>
        </pc:spChg>
        <pc:spChg chg="mod">
          <ac:chgData name="Kshitij Srivastava" userId="9ca786a045148134" providerId="Windows Live" clId="Web-{303296A1-69E2-4B7A-B49B-DDC3402F6460}" dt="2022-08-03T02:54:33.968" v="18"/>
          <ac:spMkLst>
            <pc:docMk/>
            <pc:sldMk cId="2236454709" sldId="257"/>
            <ac:spMk id="5" creationId="{96556A69-0268-1E35-AAE8-3261A663407D}"/>
          </ac:spMkLst>
        </pc:spChg>
        <pc:spChg chg="mod">
          <ac:chgData name="Kshitij Srivastava" userId="9ca786a045148134" providerId="Windows Live" clId="Web-{303296A1-69E2-4B7A-B49B-DDC3402F6460}" dt="2022-08-03T02:54:55.609" v="32" actId="20577"/>
          <ac:spMkLst>
            <pc:docMk/>
            <pc:sldMk cId="2236454709" sldId="257"/>
            <ac:spMk id="6" creationId="{0E88CB30-8017-48FD-B0F0-A3EC0D92F322}"/>
          </ac:spMkLst>
        </pc:spChg>
      </pc:sldChg>
      <pc:sldChg chg="modSp addAnim modAnim">
        <pc:chgData name="Kshitij Srivastava" userId="9ca786a045148134" providerId="Windows Live" clId="Web-{303296A1-69E2-4B7A-B49B-DDC3402F6460}" dt="2022-08-03T02:55:15.578" v="37" actId="20577"/>
        <pc:sldMkLst>
          <pc:docMk/>
          <pc:sldMk cId="614652524" sldId="258"/>
        </pc:sldMkLst>
        <pc:spChg chg="mod">
          <ac:chgData name="Kshitij Srivastava" userId="9ca786a045148134" providerId="Windows Live" clId="Web-{303296A1-69E2-4B7A-B49B-DDC3402F6460}" dt="2022-08-03T02:55:15.578" v="37" actId="20577"/>
          <ac:spMkLst>
            <pc:docMk/>
            <pc:sldMk cId="614652524" sldId="258"/>
            <ac:spMk id="2" creationId="{856C3304-C781-CEDB-7A68-CE00817E7D82}"/>
          </ac:spMkLst>
        </pc:spChg>
        <pc:spChg chg="mod">
          <ac:chgData name="Kshitij Srivastava" userId="9ca786a045148134" providerId="Windows Live" clId="Web-{303296A1-69E2-4B7A-B49B-DDC3402F6460}" dt="2022-08-03T02:55:11.938" v="35"/>
          <ac:spMkLst>
            <pc:docMk/>
            <pc:sldMk cId="614652524" sldId="258"/>
            <ac:spMk id="5" creationId="{429E8775-AAA4-4F3E-F8EA-3AAB8AC80028}"/>
          </ac:spMkLst>
        </pc:spChg>
      </pc:sldChg>
      <pc:sldChg chg="addCm modCm">
        <pc:chgData name="Kshitij Srivastava" userId="9ca786a045148134" providerId="Windows Live" clId="Web-{303296A1-69E2-4B7A-B49B-DDC3402F6460}" dt="2022-08-03T02:49:16.380" v="2"/>
        <pc:sldMkLst>
          <pc:docMk/>
          <pc:sldMk cId="3658167092" sldId="261"/>
        </pc:sldMkLst>
      </pc:sldChg>
      <pc:sldChg chg="modSp new ord">
        <pc:chgData name="Kshitij Srivastava" userId="9ca786a045148134" providerId="Windows Live" clId="Web-{303296A1-69E2-4B7A-B49B-DDC3402F6460}" dt="2022-08-03T02:54:09.686" v="13"/>
        <pc:sldMkLst>
          <pc:docMk/>
          <pc:sldMk cId="1354397875" sldId="262"/>
        </pc:sldMkLst>
        <pc:spChg chg="mod">
          <ac:chgData name="Kshitij Srivastava" userId="9ca786a045148134" providerId="Windows Live" clId="Web-{303296A1-69E2-4B7A-B49B-DDC3402F6460}" dt="2022-08-03T02:54:06.701" v="12" actId="20577"/>
          <ac:spMkLst>
            <pc:docMk/>
            <pc:sldMk cId="1354397875" sldId="262"/>
            <ac:spMk id="2" creationId="{D9748AD7-CCAC-23BD-10D5-34FD29AB2125}"/>
          </ac:spMkLst>
        </pc:spChg>
      </pc:sldChg>
    </pc:docChg>
  </pc:docChgLst>
  <pc:docChgLst>
    <pc:chgData name="Kshitij Srivastava" userId="9ca786a045148134" providerId="Windows Live" clId="Web-{A261FB07-124F-45D3-AE59-D3BFA0950578}"/>
    <pc:docChg chg="addSld delSld modSld sldOrd">
      <pc:chgData name="Kshitij Srivastava" userId="9ca786a045148134" providerId="Windows Live" clId="Web-{A261FB07-124F-45D3-AE59-D3BFA0950578}" dt="2022-08-04T15:22:21.538" v="751" actId="20577"/>
      <pc:docMkLst>
        <pc:docMk/>
      </pc:docMkLst>
      <pc:sldChg chg="modSp new">
        <pc:chgData name="Kshitij Srivastava" userId="9ca786a045148134" providerId="Windows Live" clId="Web-{A261FB07-124F-45D3-AE59-D3BFA0950578}" dt="2022-08-04T11:53:20.980" v="15" actId="20577"/>
        <pc:sldMkLst>
          <pc:docMk/>
          <pc:sldMk cId="1519383326" sldId="285"/>
        </pc:sldMkLst>
        <pc:spChg chg="mod">
          <ac:chgData name="Kshitij Srivastava" userId="9ca786a045148134" providerId="Windows Live" clId="Web-{A261FB07-124F-45D3-AE59-D3BFA0950578}" dt="2022-08-04T11:53:20.980" v="15" actId="20577"/>
          <ac:spMkLst>
            <pc:docMk/>
            <pc:sldMk cId="1519383326" sldId="285"/>
            <ac:spMk id="2" creationId="{5FDA6716-1C61-F893-B7DC-5B8B081B32CC}"/>
          </ac:spMkLst>
        </pc:spChg>
      </pc:sldChg>
      <pc:sldChg chg="addSp modSp new">
        <pc:chgData name="Kshitij Srivastava" userId="9ca786a045148134" providerId="Windows Live" clId="Web-{A261FB07-124F-45D3-AE59-D3BFA0950578}" dt="2022-08-04T11:54:11.887" v="42"/>
        <pc:sldMkLst>
          <pc:docMk/>
          <pc:sldMk cId="270501431" sldId="286"/>
        </pc:sldMkLst>
        <pc:spChg chg="mod">
          <ac:chgData name="Kshitij Srivastava" userId="9ca786a045148134" providerId="Windows Live" clId="Web-{A261FB07-124F-45D3-AE59-D3BFA0950578}" dt="2022-08-04T11:53:44.418" v="33" actId="20577"/>
          <ac:spMkLst>
            <pc:docMk/>
            <pc:sldMk cId="270501431" sldId="286"/>
            <ac:spMk id="2" creationId="{2DEE3220-8500-8965-20B7-F5A57FCCF2F3}"/>
          </ac:spMkLst>
        </pc:spChg>
        <pc:spChg chg="add">
          <ac:chgData name="Kshitij Srivastava" userId="9ca786a045148134" providerId="Windows Live" clId="Web-{A261FB07-124F-45D3-AE59-D3BFA0950578}" dt="2022-08-04T11:54:11.856" v="34"/>
          <ac:spMkLst>
            <pc:docMk/>
            <pc:sldMk cId="270501431" sldId="286"/>
            <ac:spMk id="4" creationId="{AEE4CA31-7187-E700-E4E5-818591F60D97}"/>
          </ac:spMkLst>
        </pc:spChg>
        <pc:spChg chg="add">
          <ac:chgData name="Kshitij Srivastava" userId="9ca786a045148134" providerId="Windows Live" clId="Web-{A261FB07-124F-45D3-AE59-D3BFA0950578}" dt="2022-08-04T11:54:11.856" v="36"/>
          <ac:spMkLst>
            <pc:docMk/>
            <pc:sldMk cId="270501431" sldId="286"/>
            <ac:spMk id="8" creationId="{BBC4B480-C71F-CEF2-1A37-A048C5D0654D}"/>
          </ac:spMkLst>
        </pc:spChg>
        <pc:spChg chg="add">
          <ac:chgData name="Kshitij Srivastava" userId="9ca786a045148134" providerId="Windows Live" clId="Web-{A261FB07-124F-45D3-AE59-D3BFA0950578}" dt="2022-08-04T11:54:11.871" v="37"/>
          <ac:spMkLst>
            <pc:docMk/>
            <pc:sldMk cId="270501431" sldId="286"/>
            <ac:spMk id="10" creationId="{6F5DCBE0-76B5-5B49-B40A-F7AD5CC0FE0C}"/>
          </ac:spMkLst>
        </pc:spChg>
        <pc:spChg chg="add">
          <ac:chgData name="Kshitij Srivastava" userId="9ca786a045148134" providerId="Windows Live" clId="Web-{A261FB07-124F-45D3-AE59-D3BFA0950578}" dt="2022-08-04T11:54:11.887" v="40"/>
          <ac:spMkLst>
            <pc:docMk/>
            <pc:sldMk cId="270501431" sldId="286"/>
            <ac:spMk id="16" creationId="{5B054B4F-5785-D1AA-5751-A37F843AA367}"/>
          </ac:spMkLst>
        </pc:spChg>
        <pc:spChg chg="add">
          <ac:chgData name="Kshitij Srivastava" userId="9ca786a045148134" providerId="Windows Live" clId="Web-{A261FB07-124F-45D3-AE59-D3BFA0950578}" dt="2022-08-04T11:54:11.887" v="41"/>
          <ac:spMkLst>
            <pc:docMk/>
            <pc:sldMk cId="270501431" sldId="286"/>
            <ac:spMk id="18" creationId="{2DD1D858-286C-31E1-1E99-5F5C3C5AD140}"/>
          </ac:spMkLst>
        </pc:spChg>
        <pc:cxnChg chg="add">
          <ac:chgData name="Kshitij Srivastava" userId="9ca786a045148134" providerId="Windows Live" clId="Web-{A261FB07-124F-45D3-AE59-D3BFA0950578}" dt="2022-08-04T11:54:11.856" v="35"/>
          <ac:cxnSpMkLst>
            <pc:docMk/>
            <pc:sldMk cId="270501431" sldId="286"/>
            <ac:cxnSpMk id="6" creationId="{553935C9-189D-5670-546E-2F3B73AC6583}"/>
          </ac:cxnSpMkLst>
        </pc:cxnChg>
        <pc:cxnChg chg="add">
          <ac:chgData name="Kshitij Srivastava" userId="9ca786a045148134" providerId="Windows Live" clId="Web-{A261FB07-124F-45D3-AE59-D3BFA0950578}" dt="2022-08-04T11:54:11.871" v="38"/>
          <ac:cxnSpMkLst>
            <pc:docMk/>
            <pc:sldMk cId="270501431" sldId="286"/>
            <ac:cxnSpMk id="12" creationId="{45E8C9EE-E9F3-A1A0-A826-8242B74C6835}"/>
          </ac:cxnSpMkLst>
        </pc:cxnChg>
        <pc:cxnChg chg="add">
          <ac:chgData name="Kshitij Srivastava" userId="9ca786a045148134" providerId="Windows Live" clId="Web-{A261FB07-124F-45D3-AE59-D3BFA0950578}" dt="2022-08-04T11:54:11.871" v="39"/>
          <ac:cxnSpMkLst>
            <pc:docMk/>
            <pc:sldMk cId="270501431" sldId="286"/>
            <ac:cxnSpMk id="14" creationId="{6FFAAAFB-A478-799F-1559-264F2646E66D}"/>
          </ac:cxnSpMkLst>
        </pc:cxnChg>
        <pc:cxnChg chg="add">
          <ac:chgData name="Kshitij Srivastava" userId="9ca786a045148134" providerId="Windows Live" clId="Web-{A261FB07-124F-45D3-AE59-D3BFA0950578}" dt="2022-08-04T11:54:11.887" v="42"/>
          <ac:cxnSpMkLst>
            <pc:docMk/>
            <pc:sldMk cId="270501431" sldId="286"/>
            <ac:cxnSpMk id="20" creationId="{C31DD9D8-CE84-7205-611D-23BCE2F58F1B}"/>
          </ac:cxnSpMkLst>
        </pc:cxnChg>
      </pc:sldChg>
      <pc:sldChg chg="addSp modSp new">
        <pc:chgData name="Kshitij Srivastava" userId="9ca786a045148134" providerId="Windows Live" clId="Web-{A261FB07-124F-45D3-AE59-D3BFA0950578}" dt="2022-08-04T11:55:43.280" v="79" actId="20577"/>
        <pc:sldMkLst>
          <pc:docMk/>
          <pc:sldMk cId="4038721034" sldId="287"/>
        </pc:sldMkLst>
        <pc:spChg chg="mod">
          <ac:chgData name="Kshitij Srivastava" userId="9ca786a045148134" providerId="Windows Live" clId="Web-{A261FB07-124F-45D3-AE59-D3BFA0950578}" dt="2022-08-04T11:55:43.280" v="79" actId="20577"/>
          <ac:spMkLst>
            <pc:docMk/>
            <pc:sldMk cId="4038721034" sldId="287"/>
            <ac:spMk id="2" creationId="{063BBA1B-FD13-484F-A690-B62449A96E8F}"/>
          </ac:spMkLst>
        </pc:spChg>
        <pc:spChg chg="add">
          <ac:chgData name="Kshitij Srivastava" userId="9ca786a045148134" providerId="Windows Live" clId="Web-{A261FB07-124F-45D3-AE59-D3BFA0950578}" dt="2022-08-04T11:54:45.653" v="44"/>
          <ac:spMkLst>
            <pc:docMk/>
            <pc:sldMk cId="4038721034" sldId="287"/>
            <ac:spMk id="4" creationId="{0B5E10B9-B73A-E2BE-9B08-DF1ED65CA22D}"/>
          </ac:spMkLst>
        </pc:spChg>
        <pc:spChg chg="add">
          <ac:chgData name="Kshitij Srivastava" userId="9ca786a045148134" providerId="Windows Live" clId="Web-{A261FB07-124F-45D3-AE59-D3BFA0950578}" dt="2022-08-04T11:54:45.669" v="46"/>
          <ac:spMkLst>
            <pc:docMk/>
            <pc:sldMk cId="4038721034" sldId="287"/>
            <ac:spMk id="8" creationId="{AB891703-A82C-DDE8-E65C-6813C9E10515}"/>
          </ac:spMkLst>
        </pc:spChg>
        <pc:spChg chg="add">
          <ac:chgData name="Kshitij Srivastava" userId="9ca786a045148134" providerId="Windows Live" clId="Web-{A261FB07-124F-45D3-AE59-D3BFA0950578}" dt="2022-08-04T11:54:45.669" v="47"/>
          <ac:spMkLst>
            <pc:docMk/>
            <pc:sldMk cId="4038721034" sldId="287"/>
            <ac:spMk id="10" creationId="{FF63877C-F8BE-652F-5E7B-394CC843E05C}"/>
          </ac:spMkLst>
        </pc:spChg>
        <pc:spChg chg="add">
          <ac:chgData name="Kshitij Srivastava" userId="9ca786a045148134" providerId="Windows Live" clId="Web-{A261FB07-124F-45D3-AE59-D3BFA0950578}" dt="2022-08-04T11:54:45.685" v="49"/>
          <ac:spMkLst>
            <pc:docMk/>
            <pc:sldMk cId="4038721034" sldId="287"/>
            <ac:spMk id="14" creationId="{0D246706-7666-7E1E-594D-C9B63F23D354}"/>
          </ac:spMkLst>
        </pc:spChg>
        <pc:spChg chg="add">
          <ac:chgData name="Kshitij Srivastava" userId="9ca786a045148134" providerId="Windows Live" clId="Web-{A261FB07-124F-45D3-AE59-D3BFA0950578}" dt="2022-08-04T11:54:45.685" v="50"/>
          <ac:spMkLst>
            <pc:docMk/>
            <pc:sldMk cId="4038721034" sldId="287"/>
            <ac:spMk id="16" creationId="{F6BB5AE6-4987-E06A-89F4-D3DF56751848}"/>
          </ac:spMkLst>
        </pc:spChg>
        <pc:spChg chg="add">
          <ac:chgData name="Kshitij Srivastava" userId="9ca786a045148134" providerId="Windows Live" clId="Web-{A261FB07-124F-45D3-AE59-D3BFA0950578}" dt="2022-08-04T11:54:45.700" v="52"/>
          <ac:spMkLst>
            <pc:docMk/>
            <pc:sldMk cId="4038721034" sldId="287"/>
            <ac:spMk id="20" creationId="{FA679B82-E706-0342-400C-1F21093F7ADF}"/>
          </ac:spMkLst>
        </pc:spChg>
        <pc:cxnChg chg="add">
          <ac:chgData name="Kshitij Srivastava" userId="9ca786a045148134" providerId="Windows Live" clId="Web-{A261FB07-124F-45D3-AE59-D3BFA0950578}" dt="2022-08-04T11:54:45.653" v="45"/>
          <ac:cxnSpMkLst>
            <pc:docMk/>
            <pc:sldMk cId="4038721034" sldId="287"/>
            <ac:cxnSpMk id="6" creationId="{C827C133-8860-BB13-6BAB-D237A84BE3BF}"/>
          </ac:cxnSpMkLst>
        </pc:cxnChg>
        <pc:cxnChg chg="add">
          <ac:chgData name="Kshitij Srivastava" userId="9ca786a045148134" providerId="Windows Live" clId="Web-{A261FB07-124F-45D3-AE59-D3BFA0950578}" dt="2022-08-04T11:54:45.685" v="48"/>
          <ac:cxnSpMkLst>
            <pc:docMk/>
            <pc:sldMk cId="4038721034" sldId="287"/>
            <ac:cxnSpMk id="12" creationId="{4023CD28-9843-2AF9-19D6-EB54BB40E4DC}"/>
          </ac:cxnSpMkLst>
        </pc:cxnChg>
        <pc:cxnChg chg="add">
          <ac:chgData name="Kshitij Srivastava" userId="9ca786a045148134" providerId="Windows Live" clId="Web-{A261FB07-124F-45D3-AE59-D3BFA0950578}" dt="2022-08-04T11:54:45.700" v="51"/>
          <ac:cxnSpMkLst>
            <pc:docMk/>
            <pc:sldMk cId="4038721034" sldId="287"/>
            <ac:cxnSpMk id="18" creationId="{E5C9D795-4408-7D28-8D3A-633AA876717F}"/>
          </ac:cxnSpMkLst>
        </pc:cxnChg>
        <pc:cxnChg chg="add">
          <ac:chgData name="Kshitij Srivastava" userId="9ca786a045148134" providerId="Windows Live" clId="Web-{A261FB07-124F-45D3-AE59-D3BFA0950578}" dt="2022-08-04T11:54:45.716" v="53"/>
          <ac:cxnSpMkLst>
            <pc:docMk/>
            <pc:sldMk cId="4038721034" sldId="287"/>
            <ac:cxnSpMk id="22" creationId="{4A1886A9-C1AF-2164-EC20-4F1C6A05A602}"/>
          </ac:cxnSpMkLst>
        </pc:cxnChg>
        <pc:cxnChg chg="add">
          <ac:chgData name="Kshitij Srivastava" userId="9ca786a045148134" providerId="Windows Live" clId="Web-{A261FB07-124F-45D3-AE59-D3BFA0950578}" dt="2022-08-04T11:54:45.716" v="54"/>
          <ac:cxnSpMkLst>
            <pc:docMk/>
            <pc:sldMk cId="4038721034" sldId="287"/>
            <ac:cxnSpMk id="24" creationId="{C0D17BA6-41F6-6317-59A7-DBD463077FBF}"/>
          </ac:cxnSpMkLst>
        </pc:cxnChg>
      </pc:sldChg>
      <pc:sldChg chg="addSp modSp new">
        <pc:chgData name="Kshitij Srivastava" userId="9ca786a045148134" providerId="Windows Live" clId="Web-{A261FB07-124F-45D3-AE59-D3BFA0950578}" dt="2022-08-04T11:55:51.217" v="90" actId="20577"/>
        <pc:sldMkLst>
          <pc:docMk/>
          <pc:sldMk cId="714845662" sldId="288"/>
        </pc:sldMkLst>
        <pc:spChg chg="mod">
          <ac:chgData name="Kshitij Srivastava" userId="9ca786a045148134" providerId="Windows Live" clId="Web-{A261FB07-124F-45D3-AE59-D3BFA0950578}" dt="2022-08-04T11:55:51.217" v="90" actId="20577"/>
          <ac:spMkLst>
            <pc:docMk/>
            <pc:sldMk cId="714845662" sldId="288"/>
            <ac:spMk id="2" creationId="{161062CE-334B-D6CE-E4A4-E88F5BB42000}"/>
          </ac:spMkLst>
        </pc:spChg>
        <pc:spChg chg="add">
          <ac:chgData name="Kshitij Srivastava" userId="9ca786a045148134" providerId="Windows Live" clId="Web-{A261FB07-124F-45D3-AE59-D3BFA0950578}" dt="2022-08-04T11:55:31.998" v="56"/>
          <ac:spMkLst>
            <pc:docMk/>
            <pc:sldMk cId="714845662" sldId="288"/>
            <ac:spMk id="4" creationId="{F0F910E3-8507-EBE3-4713-25E15DDD1D85}"/>
          </ac:spMkLst>
        </pc:spChg>
        <pc:spChg chg="add">
          <ac:chgData name="Kshitij Srivastava" userId="9ca786a045148134" providerId="Windows Live" clId="Web-{A261FB07-124F-45D3-AE59-D3BFA0950578}" dt="2022-08-04T11:55:32.014" v="58"/>
          <ac:spMkLst>
            <pc:docMk/>
            <pc:sldMk cId="714845662" sldId="288"/>
            <ac:spMk id="8" creationId="{234ACD36-8E1F-0807-F409-BF982922CD37}"/>
          </ac:spMkLst>
        </pc:spChg>
        <pc:spChg chg="add">
          <ac:chgData name="Kshitij Srivastava" userId="9ca786a045148134" providerId="Windows Live" clId="Web-{A261FB07-124F-45D3-AE59-D3BFA0950578}" dt="2022-08-04T11:55:32.014" v="59"/>
          <ac:spMkLst>
            <pc:docMk/>
            <pc:sldMk cId="714845662" sldId="288"/>
            <ac:spMk id="10" creationId="{C0F01BA7-689D-9C65-8F23-AC9DE072AF76}"/>
          </ac:spMkLst>
        </pc:spChg>
        <pc:spChg chg="add">
          <ac:chgData name="Kshitij Srivastava" userId="9ca786a045148134" providerId="Windows Live" clId="Web-{A261FB07-124F-45D3-AE59-D3BFA0950578}" dt="2022-08-04T11:55:32.029" v="61"/>
          <ac:spMkLst>
            <pc:docMk/>
            <pc:sldMk cId="714845662" sldId="288"/>
            <ac:spMk id="14" creationId="{519C3AF6-EFC5-E220-6770-9137D11ED90D}"/>
          </ac:spMkLst>
        </pc:spChg>
        <pc:spChg chg="add">
          <ac:chgData name="Kshitij Srivastava" userId="9ca786a045148134" providerId="Windows Live" clId="Web-{A261FB07-124F-45D3-AE59-D3BFA0950578}" dt="2022-08-04T11:55:32.045" v="63"/>
          <ac:spMkLst>
            <pc:docMk/>
            <pc:sldMk cId="714845662" sldId="288"/>
            <ac:spMk id="18" creationId="{DB6907EB-7B79-632B-0A05-FAF6C57DD800}"/>
          </ac:spMkLst>
        </pc:spChg>
        <pc:cxnChg chg="add">
          <ac:chgData name="Kshitij Srivastava" userId="9ca786a045148134" providerId="Windows Live" clId="Web-{A261FB07-124F-45D3-AE59-D3BFA0950578}" dt="2022-08-04T11:55:32.014" v="57"/>
          <ac:cxnSpMkLst>
            <pc:docMk/>
            <pc:sldMk cId="714845662" sldId="288"/>
            <ac:cxnSpMk id="6" creationId="{9B132B0F-FBF7-EED1-10D6-56007C8F4CF5}"/>
          </ac:cxnSpMkLst>
        </pc:cxnChg>
        <pc:cxnChg chg="add">
          <ac:chgData name="Kshitij Srivastava" userId="9ca786a045148134" providerId="Windows Live" clId="Web-{A261FB07-124F-45D3-AE59-D3BFA0950578}" dt="2022-08-04T11:55:32.029" v="60"/>
          <ac:cxnSpMkLst>
            <pc:docMk/>
            <pc:sldMk cId="714845662" sldId="288"/>
            <ac:cxnSpMk id="12" creationId="{F984846A-C332-94C6-8080-CB00F17BDD56}"/>
          </ac:cxnSpMkLst>
        </pc:cxnChg>
        <pc:cxnChg chg="add">
          <ac:chgData name="Kshitij Srivastava" userId="9ca786a045148134" providerId="Windows Live" clId="Web-{A261FB07-124F-45D3-AE59-D3BFA0950578}" dt="2022-08-04T11:55:32.045" v="62"/>
          <ac:cxnSpMkLst>
            <pc:docMk/>
            <pc:sldMk cId="714845662" sldId="288"/>
            <ac:cxnSpMk id="16" creationId="{CDF2FF00-5374-88DF-F4CD-38814472FF49}"/>
          </ac:cxnSpMkLst>
        </pc:cxnChg>
        <pc:cxnChg chg="add">
          <ac:chgData name="Kshitij Srivastava" userId="9ca786a045148134" providerId="Windows Live" clId="Web-{A261FB07-124F-45D3-AE59-D3BFA0950578}" dt="2022-08-04T11:55:32.045" v="64"/>
          <ac:cxnSpMkLst>
            <pc:docMk/>
            <pc:sldMk cId="714845662" sldId="288"/>
            <ac:cxnSpMk id="20" creationId="{D9961FBE-B70D-7B49-1423-D0AD3A94F446}"/>
          </ac:cxnSpMkLst>
        </pc:cxnChg>
      </pc:sldChg>
      <pc:sldChg chg="addSp modSp add replId addAnim delAnim modAnim">
        <pc:chgData name="Kshitij Srivastava" userId="9ca786a045148134" providerId="Windows Live" clId="Web-{A261FB07-124F-45D3-AE59-D3BFA0950578}" dt="2022-08-04T12:41:52.598" v="359" actId="20577"/>
        <pc:sldMkLst>
          <pc:docMk/>
          <pc:sldMk cId="919625229" sldId="289"/>
        </pc:sldMkLst>
        <pc:spChg chg="add">
          <ac:chgData name="Kshitij Srivastava" userId="9ca786a045148134" providerId="Windows Live" clId="Web-{A261FB07-124F-45D3-AE59-D3BFA0950578}" dt="2022-08-04T11:57:13.328" v="95"/>
          <ac:spMkLst>
            <pc:docMk/>
            <pc:sldMk cId="919625229" sldId="289"/>
            <ac:spMk id="4" creationId="{4C8403CF-A39D-BAE1-0989-FE1AA664465F}"/>
          </ac:spMkLst>
        </pc:spChg>
        <pc:spChg chg="add mod">
          <ac:chgData name="Kshitij Srivastava" userId="9ca786a045148134" providerId="Windows Live" clId="Web-{A261FB07-124F-45D3-AE59-D3BFA0950578}" dt="2022-08-04T12:41:52.598" v="359" actId="20577"/>
          <ac:spMkLst>
            <pc:docMk/>
            <pc:sldMk cId="919625229" sldId="289"/>
            <ac:spMk id="8" creationId="{04CD0DC6-042B-F130-FDC6-C7F40825DBF7}"/>
          </ac:spMkLst>
        </pc:spChg>
        <pc:spChg chg="add mod">
          <ac:chgData name="Kshitij Srivastava" userId="9ca786a045148134" providerId="Windows Live" clId="Web-{A261FB07-124F-45D3-AE59-D3BFA0950578}" dt="2022-08-04T11:59:49.019" v="124" actId="20577"/>
          <ac:spMkLst>
            <pc:docMk/>
            <pc:sldMk cId="919625229" sldId="289"/>
            <ac:spMk id="10" creationId="{D37EE0C4-7688-A47F-B19F-D8C53975E4FA}"/>
          </ac:spMkLst>
        </pc:spChg>
        <pc:spChg chg="add mod">
          <ac:chgData name="Kshitij Srivastava" userId="9ca786a045148134" providerId="Windows Live" clId="Web-{A261FB07-124F-45D3-AE59-D3BFA0950578}" dt="2022-08-04T12:00:27.645" v="136" actId="1076"/>
          <ac:spMkLst>
            <pc:docMk/>
            <pc:sldMk cId="919625229" sldId="289"/>
            <ac:spMk id="14" creationId="{0195DC81-1775-1D1D-2A1F-EFEED36F07C0}"/>
          </ac:spMkLst>
        </pc:spChg>
        <pc:spChg chg="add">
          <ac:chgData name="Kshitij Srivastava" userId="9ca786a045148134" providerId="Windows Live" clId="Web-{A261FB07-124F-45D3-AE59-D3BFA0950578}" dt="2022-08-04T12:03:16.539" v="186"/>
          <ac:spMkLst>
            <pc:docMk/>
            <pc:sldMk cId="919625229" sldId="289"/>
            <ac:spMk id="18" creationId="{4F8DF9D2-56A1-1828-C591-ECBE541B7C47}"/>
          </ac:spMkLst>
        </pc:spChg>
        <pc:spChg chg="add ord">
          <ac:chgData name="Kshitij Srivastava" userId="9ca786a045148134" providerId="Windows Live" clId="Web-{A261FB07-124F-45D3-AE59-D3BFA0950578}" dt="2022-08-04T12:05:32.386" v="211"/>
          <ac:spMkLst>
            <pc:docMk/>
            <pc:sldMk cId="919625229" sldId="289"/>
            <ac:spMk id="20" creationId="{7C3ADE0C-0BAA-239F-FD09-D2124AFBE35A}"/>
          </ac:spMkLst>
        </pc:spChg>
        <pc:cxnChg chg="add">
          <ac:chgData name="Kshitij Srivastava" userId="9ca786a045148134" providerId="Windows Live" clId="Web-{A261FB07-124F-45D3-AE59-D3BFA0950578}" dt="2022-08-04T11:57:13.328" v="96"/>
          <ac:cxnSpMkLst>
            <pc:docMk/>
            <pc:sldMk cId="919625229" sldId="289"/>
            <ac:cxnSpMk id="6" creationId="{411CCA26-148F-C5B3-1D73-756C724D50EB}"/>
          </ac:cxnSpMkLst>
        </pc:cxnChg>
        <pc:cxnChg chg="add mod">
          <ac:chgData name="Kshitij Srivastava" userId="9ca786a045148134" providerId="Windows Live" clId="Web-{A261FB07-124F-45D3-AE59-D3BFA0950578}" dt="2022-08-04T11:59:58.957" v="128" actId="14100"/>
          <ac:cxnSpMkLst>
            <pc:docMk/>
            <pc:sldMk cId="919625229" sldId="289"/>
            <ac:cxnSpMk id="12" creationId="{BBE3E8F4-193A-40D3-66C3-EB9F02FA4BCD}"/>
          </ac:cxnSpMkLst>
        </pc:cxnChg>
        <pc:cxnChg chg="add mod">
          <ac:chgData name="Kshitij Srivastava" userId="9ca786a045148134" providerId="Windows Live" clId="Web-{A261FB07-124F-45D3-AE59-D3BFA0950578}" dt="2022-08-04T12:00:25.910" v="135" actId="14100"/>
          <ac:cxnSpMkLst>
            <pc:docMk/>
            <pc:sldMk cId="919625229" sldId="289"/>
            <ac:cxnSpMk id="16" creationId="{3A67120C-796F-AFDA-45DB-2B264D9A9BB4}"/>
          </ac:cxnSpMkLst>
        </pc:cxnChg>
      </pc:sldChg>
      <pc:sldChg chg="add ord replId">
        <pc:chgData name="Kshitij Srivastava" userId="9ca786a045148134" providerId="Windows Live" clId="Web-{A261FB07-124F-45D3-AE59-D3BFA0950578}" dt="2022-08-04T11:59:12.643" v="116"/>
        <pc:sldMkLst>
          <pc:docMk/>
          <pc:sldMk cId="2900314412" sldId="290"/>
        </pc:sldMkLst>
      </pc:sldChg>
      <pc:sldChg chg="add del replId">
        <pc:chgData name="Kshitij Srivastava" userId="9ca786a045148134" providerId="Windows Live" clId="Web-{A261FB07-124F-45D3-AE59-D3BFA0950578}" dt="2022-08-04T14:07:48.186" v="422"/>
        <pc:sldMkLst>
          <pc:docMk/>
          <pc:sldMk cId="544502859" sldId="291"/>
        </pc:sldMkLst>
      </pc:sldChg>
      <pc:sldChg chg="modSp add replId">
        <pc:chgData name="Kshitij Srivastava" userId="9ca786a045148134" providerId="Windows Live" clId="Web-{A261FB07-124F-45D3-AE59-D3BFA0950578}" dt="2022-08-04T14:33:36.944" v="553" actId="20577"/>
        <pc:sldMkLst>
          <pc:docMk/>
          <pc:sldMk cId="538595971" sldId="292"/>
        </pc:sldMkLst>
        <pc:spChg chg="mod">
          <ac:chgData name="Kshitij Srivastava" userId="9ca786a045148134" providerId="Windows Live" clId="Web-{A261FB07-124F-45D3-AE59-D3BFA0950578}" dt="2022-08-04T14:33:36.944" v="553" actId="20577"/>
          <ac:spMkLst>
            <pc:docMk/>
            <pc:sldMk cId="538595971" sldId="292"/>
            <ac:spMk id="2" creationId="{5FDA6716-1C61-F893-B7DC-5B8B081B32CC}"/>
          </ac:spMkLst>
        </pc:spChg>
      </pc:sldChg>
      <pc:sldChg chg="add del replId">
        <pc:chgData name="Kshitij Srivastava" userId="9ca786a045148134" providerId="Windows Live" clId="Web-{A261FB07-124F-45D3-AE59-D3BFA0950578}" dt="2022-08-04T14:07:46.545" v="421"/>
        <pc:sldMkLst>
          <pc:docMk/>
          <pc:sldMk cId="1639050029" sldId="293"/>
        </pc:sldMkLst>
      </pc:sldChg>
      <pc:sldChg chg="addSp modSp add ord replId">
        <pc:chgData name="Kshitij Srivastava" userId="9ca786a045148134" providerId="Windows Live" clId="Web-{A261FB07-124F-45D3-AE59-D3BFA0950578}" dt="2022-08-04T12:41:36.816" v="355" actId="20577"/>
        <pc:sldMkLst>
          <pc:docMk/>
          <pc:sldMk cId="119863187" sldId="294"/>
        </pc:sldMkLst>
        <pc:spChg chg="add mod">
          <ac:chgData name="Kshitij Srivastava" userId="9ca786a045148134" providerId="Windows Live" clId="Web-{A261FB07-124F-45D3-AE59-D3BFA0950578}" dt="2022-08-04T12:03:11.320" v="185" actId="14100"/>
          <ac:spMkLst>
            <pc:docMk/>
            <pc:sldMk cId="119863187" sldId="294"/>
            <ac:spMk id="3" creationId="{9E86A7D5-B6AE-D6F8-DC61-C1CFEE8BB111}"/>
          </ac:spMkLst>
        </pc:spChg>
        <pc:spChg chg="add mod ord">
          <ac:chgData name="Kshitij Srivastava" userId="9ca786a045148134" providerId="Windows Live" clId="Web-{A261FB07-124F-45D3-AE59-D3BFA0950578}" dt="2022-08-04T12:05:09.870" v="208"/>
          <ac:spMkLst>
            <pc:docMk/>
            <pc:sldMk cId="119863187" sldId="294"/>
            <ac:spMk id="5" creationId="{F0901BDA-C26B-0455-2CC4-708615AF9F59}"/>
          </ac:spMkLst>
        </pc:spChg>
        <pc:spChg chg="mod">
          <ac:chgData name="Kshitij Srivastava" userId="9ca786a045148134" providerId="Windows Live" clId="Web-{A261FB07-124F-45D3-AE59-D3BFA0950578}" dt="2022-08-04T12:41:36.816" v="355" actId="20577"/>
          <ac:spMkLst>
            <pc:docMk/>
            <pc:sldMk cId="119863187" sldId="294"/>
            <ac:spMk id="8" creationId="{04CD0DC6-042B-F130-FDC6-C7F40825DBF7}"/>
          </ac:spMkLst>
        </pc:spChg>
      </pc:sldChg>
      <pc:sldChg chg="addSp delSp modSp add replId">
        <pc:chgData name="Kshitij Srivastava" userId="9ca786a045148134" providerId="Windows Live" clId="Web-{A261FB07-124F-45D3-AE59-D3BFA0950578}" dt="2022-08-04T12:43:41.538" v="405" actId="20577"/>
        <pc:sldMkLst>
          <pc:docMk/>
          <pc:sldMk cId="721784121" sldId="295"/>
        </pc:sldMkLst>
        <pc:spChg chg="add mod">
          <ac:chgData name="Kshitij Srivastava" userId="9ca786a045148134" providerId="Windows Live" clId="Web-{A261FB07-124F-45D3-AE59-D3BFA0950578}" dt="2022-08-04T12:02:27.788" v="165" actId="1076"/>
          <ac:spMkLst>
            <pc:docMk/>
            <pc:sldMk cId="721784121" sldId="295"/>
            <ac:spMk id="5" creationId="{5487D6C8-CCBA-9B3F-7D50-B1A59157BA69}"/>
          </ac:spMkLst>
        </pc:spChg>
        <pc:spChg chg="mod">
          <ac:chgData name="Kshitij Srivastava" userId="9ca786a045148134" providerId="Windows Live" clId="Web-{A261FB07-124F-45D3-AE59-D3BFA0950578}" dt="2022-08-04T12:41:59.723" v="361" actId="20577"/>
          <ac:spMkLst>
            <pc:docMk/>
            <pc:sldMk cId="721784121" sldId="295"/>
            <ac:spMk id="8" creationId="{04CD0DC6-042B-F130-FDC6-C7F40825DBF7}"/>
          </ac:spMkLst>
        </pc:spChg>
        <pc:spChg chg="add mod">
          <ac:chgData name="Kshitij Srivastava" userId="9ca786a045148134" providerId="Windows Live" clId="Web-{A261FB07-124F-45D3-AE59-D3BFA0950578}" dt="2022-08-04T12:02:46.257" v="170" actId="1076"/>
          <ac:spMkLst>
            <pc:docMk/>
            <pc:sldMk cId="721784121" sldId="295"/>
            <ac:spMk id="9" creationId="{31E890F9-9A95-04FC-4B13-8A0EB97311E4}"/>
          </ac:spMkLst>
        </pc:spChg>
        <pc:spChg chg="del">
          <ac:chgData name="Kshitij Srivastava" userId="9ca786a045148134" providerId="Windows Live" clId="Web-{A261FB07-124F-45D3-AE59-D3BFA0950578}" dt="2022-08-04T12:01:54.475" v="154"/>
          <ac:spMkLst>
            <pc:docMk/>
            <pc:sldMk cId="721784121" sldId="295"/>
            <ac:spMk id="10" creationId="{D37EE0C4-7688-A47F-B19F-D8C53975E4FA}"/>
          </ac:spMkLst>
        </pc:spChg>
        <pc:spChg chg="del">
          <ac:chgData name="Kshitij Srivastava" userId="9ca786a045148134" providerId="Windows Live" clId="Web-{A261FB07-124F-45D3-AE59-D3BFA0950578}" dt="2022-08-04T12:01:56.881" v="155"/>
          <ac:spMkLst>
            <pc:docMk/>
            <pc:sldMk cId="721784121" sldId="295"/>
            <ac:spMk id="14" creationId="{0195DC81-1775-1D1D-2A1F-EFEED36F07C0}"/>
          </ac:spMkLst>
        </pc:spChg>
        <pc:spChg chg="add mod">
          <ac:chgData name="Kshitij Srivastava" userId="9ca786a045148134" providerId="Windows Live" clId="Web-{A261FB07-124F-45D3-AE59-D3BFA0950578}" dt="2022-08-04T12:43:41.538" v="405" actId="20577"/>
          <ac:spMkLst>
            <pc:docMk/>
            <pc:sldMk cId="721784121" sldId="295"/>
            <ac:spMk id="17" creationId="{EF1371FD-E5F7-7259-2D4D-192E5C1D9396}"/>
          </ac:spMkLst>
        </pc:spChg>
        <pc:spChg chg="add">
          <ac:chgData name="Kshitij Srivastava" userId="9ca786a045148134" providerId="Windows Live" clId="Web-{A261FB07-124F-45D3-AE59-D3BFA0950578}" dt="2022-08-04T12:03:28.664" v="187"/>
          <ac:spMkLst>
            <pc:docMk/>
            <pc:sldMk cId="721784121" sldId="295"/>
            <ac:spMk id="22" creationId="{3B774943-E981-A85B-6FF5-55BAA777390C}"/>
          </ac:spMkLst>
        </pc:spChg>
        <pc:spChg chg="add mod">
          <ac:chgData name="Kshitij Srivastava" userId="9ca786a045148134" providerId="Windows Live" clId="Web-{A261FB07-124F-45D3-AE59-D3BFA0950578}" dt="2022-08-04T12:03:40.040" v="202" actId="20577"/>
          <ac:spMkLst>
            <pc:docMk/>
            <pc:sldMk cId="721784121" sldId="295"/>
            <ac:spMk id="23" creationId="{6AC8FC0D-6FD0-47E4-04A3-6283ADC9F920}"/>
          </ac:spMkLst>
        </pc:spChg>
        <pc:spChg chg="add mod ord">
          <ac:chgData name="Kshitij Srivastava" userId="9ca786a045148134" providerId="Windows Live" clId="Web-{A261FB07-124F-45D3-AE59-D3BFA0950578}" dt="2022-08-04T12:05:42.214" v="213" actId="14100"/>
          <ac:spMkLst>
            <pc:docMk/>
            <pc:sldMk cId="721784121" sldId="295"/>
            <ac:spMk id="25" creationId="{318A0B2F-36CA-DEAD-C1B1-5D69A999525A}"/>
          </ac:spMkLst>
        </pc:spChg>
        <pc:spChg chg="add del mod">
          <ac:chgData name="Kshitij Srivastava" userId="9ca786a045148134" providerId="Windows Live" clId="Web-{A261FB07-124F-45D3-AE59-D3BFA0950578}" dt="2022-08-04T12:43:37.475" v="403"/>
          <ac:spMkLst>
            <pc:docMk/>
            <pc:sldMk cId="721784121" sldId="295"/>
            <ac:spMk id="26" creationId="{FAC11BAA-BBB2-6D3F-5AEF-5D7D04D25E22}"/>
          </ac:spMkLst>
        </pc:spChg>
        <pc:cxnChg chg="del">
          <ac:chgData name="Kshitij Srivastava" userId="9ca786a045148134" providerId="Windows Live" clId="Web-{A261FB07-124F-45D3-AE59-D3BFA0950578}" dt="2022-08-04T12:01:51.662" v="153"/>
          <ac:cxnSpMkLst>
            <pc:docMk/>
            <pc:sldMk cId="721784121" sldId="295"/>
            <ac:cxnSpMk id="12" creationId="{BBE3E8F4-193A-40D3-66C3-EB9F02FA4BCD}"/>
          </ac:cxnSpMkLst>
        </pc:cxnChg>
        <pc:cxnChg chg="add mod">
          <ac:chgData name="Kshitij Srivastava" userId="9ca786a045148134" providerId="Windows Live" clId="Web-{A261FB07-124F-45D3-AE59-D3BFA0950578}" dt="2022-08-04T12:02:16.069" v="161" actId="1076"/>
          <ac:cxnSpMkLst>
            <pc:docMk/>
            <pc:sldMk cId="721784121" sldId="295"/>
            <ac:cxnSpMk id="13" creationId="{E4D276F7-CA05-69B7-CFF8-BE95540FAAE0}"/>
          </ac:cxnSpMkLst>
        </pc:cxnChg>
        <pc:cxnChg chg="del">
          <ac:chgData name="Kshitij Srivastava" userId="9ca786a045148134" providerId="Windows Live" clId="Web-{A261FB07-124F-45D3-AE59-D3BFA0950578}" dt="2022-08-04T12:01:59.225" v="156"/>
          <ac:cxnSpMkLst>
            <pc:docMk/>
            <pc:sldMk cId="721784121" sldId="295"/>
            <ac:cxnSpMk id="16" creationId="{3A67120C-796F-AFDA-45DB-2B264D9A9BB4}"/>
          </ac:cxnSpMkLst>
        </pc:cxnChg>
        <pc:cxnChg chg="add mod">
          <ac:chgData name="Kshitij Srivastava" userId="9ca786a045148134" providerId="Windows Live" clId="Web-{A261FB07-124F-45D3-AE59-D3BFA0950578}" dt="2022-08-04T12:02:16.085" v="163" actId="1076"/>
          <ac:cxnSpMkLst>
            <pc:docMk/>
            <pc:sldMk cId="721784121" sldId="295"/>
            <ac:cxnSpMk id="19" creationId="{9CE77421-EFBE-DCC8-42ED-28E2D3AD75AB}"/>
          </ac:cxnSpMkLst>
        </pc:cxnChg>
        <pc:cxnChg chg="add mod">
          <ac:chgData name="Kshitij Srivastava" userId="9ca786a045148134" providerId="Windows Live" clId="Web-{A261FB07-124F-45D3-AE59-D3BFA0950578}" dt="2022-08-04T12:02:40.882" v="169" actId="1076"/>
          <ac:cxnSpMkLst>
            <pc:docMk/>
            <pc:sldMk cId="721784121" sldId="295"/>
            <ac:cxnSpMk id="20" creationId="{23EE3AFC-CE48-D9D3-E65C-93BD47B08B99}"/>
          </ac:cxnSpMkLst>
        </pc:cxnChg>
      </pc:sldChg>
      <pc:sldChg chg="modSp add replId">
        <pc:chgData name="Kshitij Srivastava" userId="9ca786a045148134" providerId="Windows Live" clId="Web-{A261FB07-124F-45D3-AE59-D3BFA0950578}" dt="2022-08-04T12:43:31.616" v="399" actId="20577"/>
        <pc:sldMkLst>
          <pc:docMk/>
          <pc:sldMk cId="1866224664" sldId="296"/>
        </pc:sldMkLst>
        <pc:spChg chg="mod">
          <ac:chgData name="Kshitij Srivastava" userId="9ca786a045148134" providerId="Windows Live" clId="Web-{A261FB07-124F-45D3-AE59-D3BFA0950578}" dt="2022-08-04T12:42:10.426" v="364" actId="20577"/>
          <ac:spMkLst>
            <pc:docMk/>
            <pc:sldMk cId="1866224664" sldId="296"/>
            <ac:spMk id="8" creationId="{04CD0DC6-042B-F130-FDC6-C7F40825DBF7}"/>
          </ac:spMkLst>
        </pc:spChg>
        <pc:spChg chg="mod">
          <ac:chgData name="Kshitij Srivastava" userId="9ca786a045148134" providerId="Windows Live" clId="Web-{A261FB07-124F-45D3-AE59-D3BFA0950578}" dt="2022-08-04T12:06:30.981" v="221" actId="1076"/>
          <ac:spMkLst>
            <pc:docMk/>
            <pc:sldMk cId="1866224664" sldId="296"/>
            <ac:spMk id="9" creationId="{31E890F9-9A95-04FC-4B13-8A0EB97311E4}"/>
          </ac:spMkLst>
        </pc:spChg>
        <pc:spChg chg="mod">
          <ac:chgData name="Kshitij Srivastava" userId="9ca786a045148134" providerId="Windows Live" clId="Web-{A261FB07-124F-45D3-AE59-D3BFA0950578}" dt="2022-08-04T12:43:31.616" v="399" actId="20577"/>
          <ac:spMkLst>
            <pc:docMk/>
            <pc:sldMk cId="1866224664" sldId="296"/>
            <ac:spMk id="17" creationId="{EF1371FD-E5F7-7259-2D4D-192E5C1D9396}"/>
          </ac:spMkLst>
        </pc:spChg>
        <pc:cxnChg chg="mod">
          <ac:chgData name="Kshitij Srivastava" userId="9ca786a045148134" providerId="Windows Live" clId="Web-{A261FB07-124F-45D3-AE59-D3BFA0950578}" dt="2022-08-04T12:06:27.668" v="220" actId="14100"/>
          <ac:cxnSpMkLst>
            <pc:docMk/>
            <pc:sldMk cId="1866224664" sldId="296"/>
            <ac:cxnSpMk id="13" creationId="{E4D276F7-CA05-69B7-CFF8-BE95540FAAE0}"/>
          </ac:cxnSpMkLst>
        </pc:cxnChg>
      </pc:sldChg>
      <pc:sldChg chg="addSp modSp add replId">
        <pc:chgData name="Kshitij Srivastava" userId="9ca786a045148134" providerId="Windows Live" clId="Web-{A261FB07-124F-45D3-AE59-D3BFA0950578}" dt="2022-08-04T12:43:23.506" v="397" actId="20577"/>
        <pc:sldMkLst>
          <pc:docMk/>
          <pc:sldMk cId="2916664351" sldId="297"/>
        </pc:sldMkLst>
        <pc:spChg chg="add mod">
          <ac:chgData name="Kshitij Srivastava" userId="9ca786a045148134" providerId="Windows Live" clId="Web-{A261FB07-124F-45D3-AE59-D3BFA0950578}" dt="2022-08-04T12:07:05.794" v="238" actId="20577"/>
          <ac:spMkLst>
            <pc:docMk/>
            <pc:sldMk cId="2916664351" sldId="297"/>
            <ac:spMk id="3" creationId="{C299F13E-CD19-11E2-A405-716383A1CA4B}"/>
          </ac:spMkLst>
        </pc:spChg>
        <pc:spChg chg="mod">
          <ac:chgData name="Kshitij Srivastava" userId="9ca786a045148134" providerId="Windows Live" clId="Web-{A261FB07-124F-45D3-AE59-D3BFA0950578}" dt="2022-08-04T12:42:16.598" v="367" actId="20577"/>
          <ac:spMkLst>
            <pc:docMk/>
            <pc:sldMk cId="2916664351" sldId="297"/>
            <ac:spMk id="8" creationId="{04CD0DC6-042B-F130-FDC6-C7F40825DBF7}"/>
          </ac:spMkLst>
        </pc:spChg>
        <pc:spChg chg="mod">
          <ac:chgData name="Kshitij Srivastava" userId="9ca786a045148134" providerId="Windows Live" clId="Web-{A261FB07-124F-45D3-AE59-D3BFA0950578}" dt="2022-08-04T12:43:23.506" v="397" actId="20577"/>
          <ac:spMkLst>
            <pc:docMk/>
            <pc:sldMk cId="2916664351" sldId="297"/>
            <ac:spMk id="17" creationId="{EF1371FD-E5F7-7259-2D4D-192E5C1D9396}"/>
          </ac:spMkLst>
        </pc:spChg>
      </pc:sldChg>
      <pc:sldChg chg="addSp modSp add replId">
        <pc:chgData name="Kshitij Srivastava" userId="9ca786a045148134" providerId="Windows Live" clId="Web-{A261FB07-124F-45D3-AE59-D3BFA0950578}" dt="2022-08-04T12:43:55.897" v="410" actId="20577"/>
        <pc:sldMkLst>
          <pc:docMk/>
          <pc:sldMk cId="2645439172" sldId="298"/>
        </pc:sldMkLst>
        <pc:spChg chg="mod">
          <ac:chgData name="Kshitij Srivastava" userId="9ca786a045148134" providerId="Windows Live" clId="Web-{A261FB07-124F-45D3-AE59-D3BFA0950578}" dt="2022-08-04T12:08:12.858" v="244" actId="1076"/>
          <ac:spMkLst>
            <pc:docMk/>
            <pc:sldMk cId="2645439172" sldId="298"/>
            <ac:spMk id="4" creationId="{4C8403CF-A39D-BAE1-0989-FE1AA664465F}"/>
          </ac:spMkLst>
        </pc:spChg>
        <pc:spChg chg="add mod">
          <ac:chgData name="Kshitij Srivastava" userId="9ca786a045148134" providerId="Windows Live" clId="Web-{A261FB07-124F-45D3-AE59-D3BFA0950578}" dt="2022-08-04T12:43:55.897" v="410" actId="20577"/>
          <ac:spMkLst>
            <pc:docMk/>
            <pc:sldMk cId="2645439172" sldId="298"/>
            <ac:spMk id="7" creationId="{3ED25658-59F9-6B95-A9F1-BAA5A01960AC}"/>
          </ac:spMkLst>
        </pc:spChg>
        <pc:spChg chg="mod">
          <ac:chgData name="Kshitij Srivastava" userId="9ca786a045148134" providerId="Windows Live" clId="Web-{A261FB07-124F-45D3-AE59-D3BFA0950578}" dt="2022-08-04T12:42:21.802" v="370" actId="20577"/>
          <ac:spMkLst>
            <pc:docMk/>
            <pc:sldMk cId="2645439172" sldId="298"/>
            <ac:spMk id="8" creationId="{04CD0DC6-042B-F130-FDC6-C7F40825DBF7}"/>
          </ac:spMkLst>
        </pc:spChg>
        <pc:spChg chg="mod">
          <ac:chgData name="Kshitij Srivastava" userId="9ca786a045148134" providerId="Windows Live" clId="Web-{A261FB07-124F-45D3-AE59-D3BFA0950578}" dt="2022-08-04T12:08:29.467" v="247" actId="1076"/>
          <ac:spMkLst>
            <pc:docMk/>
            <pc:sldMk cId="2645439172" sldId="298"/>
            <ac:spMk id="9" creationId="{31E890F9-9A95-04FC-4B13-8A0EB97311E4}"/>
          </ac:spMkLst>
        </pc:spChg>
        <pc:spChg chg="mod">
          <ac:chgData name="Kshitij Srivastava" userId="9ca786a045148134" providerId="Windows Live" clId="Web-{A261FB07-124F-45D3-AE59-D3BFA0950578}" dt="2022-08-04T12:43:16.990" v="392" actId="20577"/>
          <ac:spMkLst>
            <pc:docMk/>
            <pc:sldMk cId="2645439172" sldId="298"/>
            <ac:spMk id="17" creationId="{EF1371FD-E5F7-7259-2D4D-192E5C1D9396}"/>
          </ac:spMkLst>
        </pc:spChg>
        <pc:cxnChg chg="mod">
          <ac:chgData name="Kshitij Srivastava" userId="9ca786a045148134" providerId="Windows Live" clId="Web-{A261FB07-124F-45D3-AE59-D3BFA0950578}" dt="2022-08-04T12:08:11.405" v="243" actId="14100"/>
          <ac:cxnSpMkLst>
            <pc:docMk/>
            <pc:sldMk cId="2645439172" sldId="298"/>
            <ac:cxnSpMk id="6" creationId="{411CCA26-148F-C5B3-1D73-756C724D50EB}"/>
          </ac:cxnSpMkLst>
        </pc:cxnChg>
        <pc:cxnChg chg="mod">
          <ac:chgData name="Kshitij Srivastava" userId="9ca786a045148134" providerId="Windows Live" clId="Web-{A261FB07-124F-45D3-AE59-D3BFA0950578}" dt="2022-08-04T12:08:24.327" v="246" actId="1076"/>
          <ac:cxnSpMkLst>
            <pc:docMk/>
            <pc:sldMk cId="2645439172" sldId="298"/>
            <ac:cxnSpMk id="13" creationId="{E4D276F7-CA05-69B7-CFF8-BE95540FAAE0}"/>
          </ac:cxnSpMkLst>
        </pc:cxnChg>
      </pc:sldChg>
      <pc:sldChg chg="addSp modSp add replId">
        <pc:chgData name="Kshitij Srivastava" userId="9ca786a045148134" providerId="Windows Live" clId="Web-{A261FB07-124F-45D3-AE59-D3BFA0950578}" dt="2022-08-04T12:43:59.444" v="412" actId="20577"/>
        <pc:sldMkLst>
          <pc:docMk/>
          <pc:sldMk cId="3633272520" sldId="299"/>
        </pc:sldMkLst>
        <pc:spChg chg="mod">
          <ac:chgData name="Kshitij Srivastava" userId="9ca786a045148134" providerId="Windows Live" clId="Web-{A261FB07-124F-45D3-AE59-D3BFA0950578}" dt="2022-08-04T12:43:59.444" v="412" actId="20577"/>
          <ac:spMkLst>
            <pc:docMk/>
            <pc:sldMk cId="3633272520" sldId="299"/>
            <ac:spMk id="7" creationId="{3ED25658-59F9-6B95-A9F1-BAA5A01960AC}"/>
          </ac:spMkLst>
        </pc:spChg>
        <pc:spChg chg="mod">
          <ac:chgData name="Kshitij Srivastava" userId="9ca786a045148134" providerId="Windows Live" clId="Web-{A261FB07-124F-45D3-AE59-D3BFA0950578}" dt="2022-08-04T12:42:27.911" v="372" actId="20577"/>
          <ac:spMkLst>
            <pc:docMk/>
            <pc:sldMk cId="3633272520" sldId="299"/>
            <ac:spMk id="8" creationId="{04CD0DC6-042B-F130-FDC6-C7F40825DBF7}"/>
          </ac:spMkLst>
        </pc:spChg>
        <pc:spChg chg="mod">
          <ac:chgData name="Kshitij Srivastava" userId="9ca786a045148134" providerId="Windows Live" clId="Web-{A261FB07-124F-45D3-AE59-D3BFA0950578}" dt="2022-08-04T12:43:10.600" v="387" actId="20577"/>
          <ac:spMkLst>
            <pc:docMk/>
            <pc:sldMk cId="3633272520" sldId="299"/>
            <ac:spMk id="17" creationId="{EF1371FD-E5F7-7259-2D4D-192E5C1D9396}"/>
          </ac:spMkLst>
        </pc:spChg>
        <pc:cxnChg chg="add mod">
          <ac:chgData name="Kshitij Srivastava" userId="9ca786a045148134" providerId="Windows Live" clId="Web-{A261FB07-124F-45D3-AE59-D3BFA0950578}" dt="2022-08-04T12:09:28.984" v="255"/>
          <ac:cxnSpMkLst>
            <pc:docMk/>
            <pc:sldMk cId="3633272520" sldId="299"/>
            <ac:cxnSpMk id="10" creationId="{677BB570-5F16-37DB-D900-76C682C59C72}"/>
          </ac:cxnSpMkLst>
        </pc:cxnChg>
      </pc:sldChg>
      <pc:sldChg chg="addSp delSp modSp add replId">
        <pc:chgData name="Kshitij Srivastava" userId="9ca786a045148134" providerId="Windows Live" clId="Web-{A261FB07-124F-45D3-AE59-D3BFA0950578}" dt="2022-08-04T12:44:05.851" v="414" actId="20577"/>
        <pc:sldMkLst>
          <pc:docMk/>
          <pc:sldMk cId="855133161" sldId="300"/>
        </pc:sldMkLst>
        <pc:spChg chg="del">
          <ac:chgData name="Kshitij Srivastava" userId="9ca786a045148134" providerId="Windows Live" clId="Web-{A261FB07-124F-45D3-AE59-D3BFA0950578}" dt="2022-08-04T12:12:58.817" v="278"/>
          <ac:spMkLst>
            <pc:docMk/>
            <pc:sldMk cId="855133161" sldId="300"/>
            <ac:spMk id="3" creationId="{C299F13E-CD19-11E2-A405-716383A1CA4B}"/>
          </ac:spMkLst>
        </pc:spChg>
        <pc:spChg chg="mod">
          <ac:chgData name="Kshitij Srivastava" userId="9ca786a045148134" providerId="Windows Live" clId="Web-{A261FB07-124F-45D3-AE59-D3BFA0950578}" dt="2022-08-04T12:13:25.567" v="292" actId="1076"/>
          <ac:spMkLst>
            <pc:docMk/>
            <pc:sldMk cId="855133161" sldId="300"/>
            <ac:spMk id="4" creationId="{4C8403CF-A39D-BAE1-0989-FE1AA664465F}"/>
          </ac:spMkLst>
        </pc:spChg>
        <pc:spChg chg="mod">
          <ac:chgData name="Kshitij Srivastava" userId="9ca786a045148134" providerId="Windows Live" clId="Web-{A261FB07-124F-45D3-AE59-D3BFA0950578}" dt="2022-08-04T12:13:10.895" v="283" actId="1076"/>
          <ac:spMkLst>
            <pc:docMk/>
            <pc:sldMk cId="855133161" sldId="300"/>
            <ac:spMk id="5" creationId="{5487D6C8-CCBA-9B3F-7D50-B1A59157BA69}"/>
          </ac:spMkLst>
        </pc:spChg>
        <pc:spChg chg="mod">
          <ac:chgData name="Kshitij Srivastava" userId="9ca786a045148134" providerId="Windows Live" clId="Web-{A261FB07-124F-45D3-AE59-D3BFA0950578}" dt="2022-08-04T12:44:05.851" v="414" actId="20577"/>
          <ac:spMkLst>
            <pc:docMk/>
            <pc:sldMk cId="855133161" sldId="300"/>
            <ac:spMk id="7" creationId="{3ED25658-59F9-6B95-A9F1-BAA5A01960AC}"/>
          </ac:spMkLst>
        </pc:spChg>
        <pc:spChg chg="mod">
          <ac:chgData name="Kshitij Srivastava" userId="9ca786a045148134" providerId="Windows Live" clId="Web-{A261FB07-124F-45D3-AE59-D3BFA0950578}" dt="2022-08-04T12:42:34.286" v="374" actId="20577"/>
          <ac:spMkLst>
            <pc:docMk/>
            <pc:sldMk cId="855133161" sldId="300"/>
            <ac:spMk id="8" creationId="{04CD0DC6-042B-F130-FDC6-C7F40825DBF7}"/>
          </ac:spMkLst>
        </pc:spChg>
        <pc:spChg chg="add del mod">
          <ac:chgData name="Kshitij Srivastava" userId="9ca786a045148134" providerId="Windows Live" clId="Web-{A261FB07-124F-45D3-AE59-D3BFA0950578}" dt="2022-08-04T12:13:27.364" v="293" actId="1076"/>
          <ac:spMkLst>
            <pc:docMk/>
            <pc:sldMk cId="855133161" sldId="300"/>
            <ac:spMk id="9" creationId="{31E890F9-9A95-04FC-4B13-8A0EB97311E4}"/>
          </ac:spMkLst>
        </pc:spChg>
        <pc:spChg chg="add del">
          <ac:chgData name="Kshitij Srivastava" userId="9ca786a045148134" providerId="Windows Live" clId="Web-{A261FB07-124F-45D3-AE59-D3BFA0950578}" dt="2022-08-04T12:12:05.519" v="270"/>
          <ac:spMkLst>
            <pc:docMk/>
            <pc:sldMk cId="855133161" sldId="300"/>
            <ac:spMk id="11" creationId="{1FB11FCA-CBF0-832A-1853-7EC4A96AFF88}"/>
          </ac:spMkLst>
        </pc:spChg>
        <pc:spChg chg="add mod">
          <ac:chgData name="Kshitij Srivastava" userId="9ca786a045148134" providerId="Windows Live" clId="Web-{A261FB07-124F-45D3-AE59-D3BFA0950578}" dt="2022-08-04T12:13:10.926" v="289" actId="1076"/>
          <ac:spMkLst>
            <pc:docMk/>
            <pc:sldMk cId="855133161" sldId="300"/>
            <ac:spMk id="12" creationId="{ED52E6A0-B647-743A-42E4-F115EA6C2E5F}"/>
          </ac:spMkLst>
        </pc:spChg>
        <pc:spChg chg="mod">
          <ac:chgData name="Kshitij Srivastava" userId="9ca786a045148134" providerId="Windows Live" clId="Web-{A261FB07-124F-45D3-AE59-D3BFA0950578}" dt="2022-08-04T12:43:03.334" v="385" actId="20577"/>
          <ac:spMkLst>
            <pc:docMk/>
            <pc:sldMk cId="855133161" sldId="300"/>
            <ac:spMk id="17" creationId="{EF1371FD-E5F7-7259-2D4D-192E5C1D9396}"/>
          </ac:spMkLst>
        </pc:spChg>
        <pc:spChg chg="del">
          <ac:chgData name="Kshitij Srivastava" userId="9ca786a045148134" providerId="Windows Live" clId="Web-{A261FB07-124F-45D3-AE59-D3BFA0950578}" dt="2022-08-04T12:12:58.817" v="280"/>
          <ac:spMkLst>
            <pc:docMk/>
            <pc:sldMk cId="855133161" sldId="300"/>
            <ac:spMk id="22" creationId="{3B774943-E981-A85B-6FF5-55BAA777390C}"/>
          </ac:spMkLst>
        </pc:spChg>
        <pc:spChg chg="del">
          <ac:chgData name="Kshitij Srivastava" userId="9ca786a045148134" providerId="Windows Live" clId="Web-{A261FB07-124F-45D3-AE59-D3BFA0950578}" dt="2022-08-04T12:12:58.817" v="279"/>
          <ac:spMkLst>
            <pc:docMk/>
            <pc:sldMk cId="855133161" sldId="300"/>
            <ac:spMk id="23" creationId="{6AC8FC0D-6FD0-47E4-04A3-6283ADC9F920}"/>
          </ac:spMkLst>
        </pc:spChg>
        <pc:spChg chg="del">
          <ac:chgData name="Kshitij Srivastava" userId="9ca786a045148134" providerId="Windows Live" clId="Web-{A261FB07-124F-45D3-AE59-D3BFA0950578}" dt="2022-08-04T12:12:58.817" v="281"/>
          <ac:spMkLst>
            <pc:docMk/>
            <pc:sldMk cId="855133161" sldId="300"/>
            <ac:spMk id="25" creationId="{318A0B2F-36CA-DEAD-C1B1-5D69A999525A}"/>
          </ac:spMkLst>
        </pc:spChg>
        <pc:cxnChg chg="del">
          <ac:chgData name="Kshitij Srivastava" userId="9ca786a045148134" providerId="Windows Live" clId="Web-{A261FB07-124F-45D3-AE59-D3BFA0950578}" dt="2022-08-04T12:11:24.205" v="258"/>
          <ac:cxnSpMkLst>
            <pc:docMk/>
            <pc:sldMk cId="855133161" sldId="300"/>
            <ac:cxnSpMk id="6" creationId="{411CCA26-148F-C5B3-1D73-756C724D50EB}"/>
          </ac:cxnSpMkLst>
        </pc:cxnChg>
        <pc:cxnChg chg="mod">
          <ac:chgData name="Kshitij Srivastava" userId="9ca786a045148134" providerId="Windows Live" clId="Web-{A261FB07-124F-45D3-AE59-D3BFA0950578}" dt="2022-08-04T12:13:10.926" v="288" actId="1076"/>
          <ac:cxnSpMkLst>
            <pc:docMk/>
            <pc:sldMk cId="855133161" sldId="300"/>
            <ac:cxnSpMk id="10" creationId="{677BB570-5F16-37DB-D900-76C682C59C72}"/>
          </ac:cxnSpMkLst>
        </pc:cxnChg>
        <pc:cxnChg chg="add del mod">
          <ac:chgData name="Kshitij Srivastava" userId="9ca786a045148134" providerId="Windows Live" clId="Web-{A261FB07-124F-45D3-AE59-D3BFA0950578}" dt="2022-08-04T12:13:34.599" v="296" actId="14100"/>
          <ac:cxnSpMkLst>
            <pc:docMk/>
            <pc:sldMk cId="855133161" sldId="300"/>
            <ac:cxnSpMk id="13" creationId="{E4D276F7-CA05-69B7-CFF8-BE95540FAAE0}"/>
          </ac:cxnSpMkLst>
        </pc:cxnChg>
        <pc:cxnChg chg="mod">
          <ac:chgData name="Kshitij Srivastava" userId="9ca786a045148134" providerId="Windows Live" clId="Web-{A261FB07-124F-45D3-AE59-D3BFA0950578}" dt="2022-08-04T12:13:10.911" v="285" actId="1076"/>
          <ac:cxnSpMkLst>
            <pc:docMk/>
            <pc:sldMk cId="855133161" sldId="300"/>
            <ac:cxnSpMk id="19" creationId="{9CE77421-EFBE-DCC8-42ED-28E2D3AD75AB}"/>
          </ac:cxnSpMkLst>
        </pc:cxnChg>
        <pc:cxnChg chg="mod">
          <ac:chgData name="Kshitij Srivastava" userId="9ca786a045148134" providerId="Windows Live" clId="Web-{A261FB07-124F-45D3-AE59-D3BFA0950578}" dt="2022-08-04T12:13:10.911" v="286" actId="1076"/>
          <ac:cxnSpMkLst>
            <pc:docMk/>
            <pc:sldMk cId="855133161" sldId="300"/>
            <ac:cxnSpMk id="20" creationId="{23EE3AFC-CE48-D9D3-E65C-93BD47B08B99}"/>
          </ac:cxnSpMkLst>
        </pc:cxnChg>
      </pc:sldChg>
      <pc:sldChg chg="addSp modSp add replId">
        <pc:chgData name="Kshitij Srivastava" userId="9ca786a045148134" providerId="Windows Live" clId="Web-{A261FB07-124F-45D3-AE59-D3BFA0950578}" dt="2022-08-04T12:44:12.351" v="418" actId="20577"/>
        <pc:sldMkLst>
          <pc:docMk/>
          <pc:sldMk cId="68394103" sldId="301"/>
        </pc:sldMkLst>
        <pc:spChg chg="mod">
          <ac:chgData name="Kshitij Srivastava" userId="9ca786a045148134" providerId="Windows Live" clId="Web-{A261FB07-124F-45D3-AE59-D3BFA0950578}" dt="2022-08-04T12:44:12.351" v="418" actId="20577"/>
          <ac:spMkLst>
            <pc:docMk/>
            <pc:sldMk cId="68394103" sldId="301"/>
            <ac:spMk id="7" creationId="{3ED25658-59F9-6B95-A9F1-BAA5A01960AC}"/>
          </ac:spMkLst>
        </pc:spChg>
        <pc:spChg chg="mod">
          <ac:chgData name="Kshitij Srivastava" userId="9ca786a045148134" providerId="Windows Live" clId="Web-{A261FB07-124F-45D3-AE59-D3BFA0950578}" dt="2022-08-04T12:42:37.771" v="376" actId="20577"/>
          <ac:spMkLst>
            <pc:docMk/>
            <pc:sldMk cId="68394103" sldId="301"/>
            <ac:spMk id="8" creationId="{04CD0DC6-042B-F130-FDC6-C7F40825DBF7}"/>
          </ac:spMkLst>
        </pc:spChg>
        <pc:spChg chg="mod">
          <ac:chgData name="Kshitij Srivastava" userId="9ca786a045148134" providerId="Windows Live" clId="Web-{A261FB07-124F-45D3-AE59-D3BFA0950578}" dt="2022-08-04T12:43:00.053" v="383" actId="20577"/>
          <ac:spMkLst>
            <pc:docMk/>
            <pc:sldMk cId="68394103" sldId="301"/>
            <ac:spMk id="17" creationId="{EF1371FD-E5F7-7259-2D4D-192E5C1D9396}"/>
          </ac:spMkLst>
        </pc:spChg>
        <pc:cxnChg chg="add mod">
          <ac:chgData name="Kshitij Srivastava" userId="9ca786a045148134" providerId="Windows Live" clId="Web-{A261FB07-124F-45D3-AE59-D3BFA0950578}" dt="2022-08-04T12:13:47.833" v="299" actId="1076"/>
          <ac:cxnSpMkLst>
            <pc:docMk/>
            <pc:sldMk cId="68394103" sldId="301"/>
            <ac:cxnSpMk id="3" creationId="{9FCC13E8-ECD8-D48D-DB7F-D56670AB197F}"/>
          </ac:cxnSpMkLst>
        </pc:cxnChg>
      </pc:sldChg>
      <pc:sldChg chg="addSp modSp add replId">
        <pc:chgData name="Kshitij Srivastava" userId="9ca786a045148134" providerId="Windows Live" clId="Web-{A261FB07-124F-45D3-AE59-D3BFA0950578}" dt="2022-08-04T12:44:15.304" v="420" actId="20577"/>
        <pc:sldMkLst>
          <pc:docMk/>
          <pc:sldMk cId="27574103" sldId="302"/>
        </pc:sldMkLst>
        <pc:spChg chg="mod">
          <ac:chgData name="Kshitij Srivastava" userId="9ca786a045148134" providerId="Windows Live" clId="Web-{A261FB07-124F-45D3-AE59-D3BFA0950578}" dt="2022-08-04T12:15:08.819" v="315" actId="1076"/>
          <ac:spMkLst>
            <pc:docMk/>
            <pc:sldMk cId="27574103" sldId="302"/>
            <ac:spMk id="4" creationId="{4C8403CF-A39D-BAE1-0989-FE1AA664465F}"/>
          </ac:spMkLst>
        </pc:spChg>
        <pc:spChg chg="mod">
          <ac:chgData name="Kshitij Srivastava" userId="9ca786a045148134" providerId="Windows Live" clId="Web-{A261FB07-124F-45D3-AE59-D3BFA0950578}" dt="2022-08-04T12:44:15.304" v="420" actId="20577"/>
          <ac:spMkLst>
            <pc:docMk/>
            <pc:sldMk cId="27574103" sldId="302"/>
            <ac:spMk id="7" creationId="{3ED25658-59F9-6B95-A9F1-BAA5A01960AC}"/>
          </ac:spMkLst>
        </pc:spChg>
        <pc:spChg chg="mod">
          <ac:chgData name="Kshitij Srivastava" userId="9ca786a045148134" providerId="Windows Live" clId="Web-{A261FB07-124F-45D3-AE59-D3BFA0950578}" dt="2022-08-04T12:42:46.099" v="378" actId="20577"/>
          <ac:spMkLst>
            <pc:docMk/>
            <pc:sldMk cId="27574103" sldId="302"/>
            <ac:spMk id="8" creationId="{04CD0DC6-042B-F130-FDC6-C7F40825DBF7}"/>
          </ac:spMkLst>
        </pc:spChg>
        <pc:spChg chg="mod">
          <ac:chgData name="Kshitij Srivastava" userId="9ca786a045148134" providerId="Windows Live" clId="Web-{A261FB07-124F-45D3-AE59-D3BFA0950578}" dt="2022-08-04T12:15:02.351" v="313" actId="1076"/>
          <ac:spMkLst>
            <pc:docMk/>
            <pc:sldMk cId="27574103" sldId="302"/>
            <ac:spMk id="9" creationId="{31E890F9-9A95-04FC-4B13-8A0EB97311E4}"/>
          </ac:spMkLst>
        </pc:spChg>
        <pc:spChg chg="mod">
          <ac:chgData name="Kshitij Srivastava" userId="9ca786a045148134" providerId="Windows Live" clId="Web-{A261FB07-124F-45D3-AE59-D3BFA0950578}" dt="2022-08-04T12:42:54.756" v="381" actId="20577"/>
          <ac:spMkLst>
            <pc:docMk/>
            <pc:sldMk cId="27574103" sldId="302"/>
            <ac:spMk id="17" creationId="{EF1371FD-E5F7-7259-2D4D-192E5C1D9396}"/>
          </ac:spMkLst>
        </pc:spChg>
        <pc:cxnChg chg="add mod">
          <ac:chgData name="Kshitij Srivastava" userId="9ca786a045148134" providerId="Windows Live" clId="Web-{A261FB07-124F-45D3-AE59-D3BFA0950578}" dt="2022-08-04T12:14:30.850" v="306"/>
          <ac:cxnSpMkLst>
            <pc:docMk/>
            <pc:sldMk cId="27574103" sldId="302"/>
            <ac:cxnSpMk id="6" creationId="{349B855D-3685-D821-8732-AD6BB69B3566}"/>
          </ac:cxnSpMkLst>
        </pc:cxnChg>
        <pc:cxnChg chg="add mod">
          <ac:chgData name="Kshitij Srivastava" userId="9ca786a045148134" providerId="Windows Live" clId="Web-{A261FB07-124F-45D3-AE59-D3BFA0950578}" dt="2022-08-04T12:14:45.725" v="310" actId="14100"/>
          <ac:cxnSpMkLst>
            <pc:docMk/>
            <pc:sldMk cId="27574103" sldId="302"/>
            <ac:cxnSpMk id="11" creationId="{F95D52C6-AE43-C4F5-73B7-A15BE4D901B3}"/>
          </ac:cxnSpMkLst>
        </pc:cxnChg>
        <pc:cxnChg chg="mod">
          <ac:chgData name="Kshitij Srivastava" userId="9ca786a045148134" providerId="Windows Live" clId="Web-{A261FB07-124F-45D3-AE59-D3BFA0950578}" dt="2022-08-04T12:15:05.585" v="314" actId="1076"/>
          <ac:cxnSpMkLst>
            <pc:docMk/>
            <pc:sldMk cId="27574103" sldId="302"/>
            <ac:cxnSpMk id="13" creationId="{E4D276F7-CA05-69B7-CFF8-BE95540FAAE0}"/>
          </ac:cxnSpMkLst>
        </pc:cxnChg>
      </pc:sldChg>
      <pc:sldChg chg="new del">
        <pc:chgData name="Kshitij Srivastava" userId="9ca786a045148134" providerId="Windows Live" clId="Web-{A261FB07-124F-45D3-AE59-D3BFA0950578}" dt="2022-08-04T12:28:18.883" v="323"/>
        <pc:sldMkLst>
          <pc:docMk/>
          <pc:sldMk cId="1265889920" sldId="303"/>
        </pc:sldMkLst>
      </pc:sldChg>
      <pc:sldChg chg="addSp modSp new">
        <pc:chgData name="Kshitij Srivastava" userId="9ca786a045148134" providerId="Windows Live" clId="Web-{A261FB07-124F-45D3-AE59-D3BFA0950578}" dt="2022-08-04T14:13:26.510" v="462"/>
        <pc:sldMkLst>
          <pc:docMk/>
          <pc:sldMk cId="2790376805" sldId="303"/>
        </pc:sldMkLst>
        <pc:spChg chg="mod">
          <ac:chgData name="Kshitij Srivastava" userId="9ca786a045148134" providerId="Windows Live" clId="Web-{A261FB07-124F-45D3-AE59-D3BFA0950578}" dt="2022-08-04T14:11:35.866" v="442" actId="20577"/>
          <ac:spMkLst>
            <pc:docMk/>
            <pc:sldMk cId="2790376805" sldId="303"/>
            <ac:spMk id="2" creationId="{194FF9AF-1240-B66C-419B-D7C136DECDAA}"/>
          </ac:spMkLst>
        </pc:spChg>
        <pc:spChg chg="add">
          <ac:chgData name="Kshitij Srivastava" userId="9ca786a045148134" providerId="Windows Live" clId="Web-{A261FB07-124F-45D3-AE59-D3BFA0950578}" dt="2022-08-04T14:13:26.463" v="454"/>
          <ac:spMkLst>
            <pc:docMk/>
            <pc:sldMk cId="2790376805" sldId="303"/>
            <ac:spMk id="4" creationId="{8AF68FED-049C-77BC-6E35-B147CE0A4D74}"/>
          </ac:spMkLst>
        </pc:spChg>
        <pc:spChg chg="add">
          <ac:chgData name="Kshitij Srivastava" userId="9ca786a045148134" providerId="Windows Live" clId="Web-{A261FB07-124F-45D3-AE59-D3BFA0950578}" dt="2022-08-04T14:13:26.479" v="455"/>
          <ac:spMkLst>
            <pc:docMk/>
            <pc:sldMk cId="2790376805" sldId="303"/>
            <ac:spMk id="6" creationId="{2593D757-05A6-1675-9149-F80D5B2722E2}"/>
          </ac:spMkLst>
        </pc:spChg>
        <pc:spChg chg="add">
          <ac:chgData name="Kshitij Srivastava" userId="9ca786a045148134" providerId="Windows Live" clId="Web-{A261FB07-124F-45D3-AE59-D3BFA0950578}" dt="2022-08-04T14:13:26.479" v="457"/>
          <ac:spMkLst>
            <pc:docMk/>
            <pc:sldMk cId="2790376805" sldId="303"/>
            <ac:spMk id="10" creationId="{E050D9A6-A7D8-CEB9-5A7A-0C440472BEC1}"/>
          </ac:spMkLst>
        </pc:spChg>
        <pc:spChg chg="add">
          <ac:chgData name="Kshitij Srivastava" userId="9ca786a045148134" providerId="Windows Live" clId="Web-{A261FB07-124F-45D3-AE59-D3BFA0950578}" dt="2022-08-04T14:13:26.495" v="458"/>
          <ac:spMkLst>
            <pc:docMk/>
            <pc:sldMk cId="2790376805" sldId="303"/>
            <ac:spMk id="12" creationId="{395AED42-8F5F-6916-8457-2B68CE046FB1}"/>
          </ac:spMkLst>
        </pc:spChg>
        <pc:spChg chg="add">
          <ac:chgData name="Kshitij Srivastava" userId="9ca786a045148134" providerId="Windows Live" clId="Web-{A261FB07-124F-45D3-AE59-D3BFA0950578}" dt="2022-08-04T14:13:26.495" v="460"/>
          <ac:spMkLst>
            <pc:docMk/>
            <pc:sldMk cId="2790376805" sldId="303"/>
            <ac:spMk id="16" creationId="{5C58EBF3-DEEF-7A15-C04A-9687C11B1047}"/>
          </ac:spMkLst>
        </pc:spChg>
        <pc:spChg chg="add">
          <ac:chgData name="Kshitij Srivastava" userId="9ca786a045148134" providerId="Windows Live" clId="Web-{A261FB07-124F-45D3-AE59-D3BFA0950578}" dt="2022-08-04T14:13:26.510" v="462"/>
          <ac:spMkLst>
            <pc:docMk/>
            <pc:sldMk cId="2790376805" sldId="303"/>
            <ac:spMk id="20" creationId="{65125A77-7403-E274-6645-28A18C7D1AD0}"/>
          </ac:spMkLst>
        </pc:spChg>
        <pc:cxnChg chg="add">
          <ac:chgData name="Kshitij Srivastava" userId="9ca786a045148134" providerId="Windows Live" clId="Web-{A261FB07-124F-45D3-AE59-D3BFA0950578}" dt="2022-08-04T14:13:26.479" v="456"/>
          <ac:cxnSpMkLst>
            <pc:docMk/>
            <pc:sldMk cId="2790376805" sldId="303"/>
            <ac:cxnSpMk id="8" creationId="{4DFC5F6E-AB32-3D38-78F5-F9F582BBC654}"/>
          </ac:cxnSpMkLst>
        </pc:cxnChg>
        <pc:cxnChg chg="add">
          <ac:chgData name="Kshitij Srivastava" userId="9ca786a045148134" providerId="Windows Live" clId="Web-{A261FB07-124F-45D3-AE59-D3BFA0950578}" dt="2022-08-04T14:13:26.495" v="459"/>
          <ac:cxnSpMkLst>
            <pc:docMk/>
            <pc:sldMk cId="2790376805" sldId="303"/>
            <ac:cxnSpMk id="14" creationId="{1B40B624-BA32-0F8C-44F4-658DE6CD808D}"/>
          </ac:cxnSpMkLst>
        </pc:cxnChg>
        <pc:cxnChg chg="add">
          <ac:chgData name="Kshitij Srivastava" userId="9ca786a045148134" providerId="Windows Live" clId="Web-{A261FB07-124F-45D3-AE59-D3BFA0950578}" dt="2022-08-04T14:13:26.510" v="461"/>
          <ac:cxnSpMkLst>
            <pc:docMk/>
            <pc:sldMk cId="2790376805" sldId="303"/>
            <ac:cxnSpMk id="18" creationId="{D264355D-4F1C-DF0A-B021-25695A4491B8}"/>
          </ac:cxnSpMkLst>
        </pc:cxnChg>
      </pc:sldChg>
      <pc:sldChg chg="addSp add replId">
        <pc:chgData name="Kshitij Srivastava" userId="9ca786a045148134" providerId="Windows Live" clId="Web-{A261FB07-124F-45D3-AE59-D3BFA0950578}" dt="2022-08-04T14:13:45.605" v="474"/>
        <pc:sldMkLst>
          <pc:docMk/>
          <pc:sldMk cId="4262046653" sldId="304"/>
        </pc:sldMkLst>
        <pc:spChg chg="add">
          <ac:chgData name="Kshitij Srivastava" userId="9ca786a045148134" providerId="Windows Live" clId="Web-{A261FB07-124F-45D3-AE59-D3BFA0950578}" dt="2022-08-04T14:13:45.542" v="463"/>
          <ac:spMkLst>
            <pc:docMk/>
            <pc:sldMk cId="4262046653" sldId="304"/>
            <ac:spMk id="4" creationId="{9C5B20A7-20E8-5118-DE3B-CEE1516F2EA2}"/>
          </ac:spMkLst>
        </pc:spChg>
        <pc:spChg chg="add">
          <ac:chgData name="Kshitij Srivastava" userId="9ca786a045148134" providerId="Windows Live" clId="Web-{A261FB07-124F-45D3-AE59-D3BFA0950578}" dt="2022-08-04T14:13:45.542" v="464"/>
          <ac:spMkLst>
            <pc:docMk/>
            <pc:sldMk cId="4262046653" sldId="304"/>
            <ac:spMk id="6" creationId="{CEBBAD0F-601E-172C-C1C3-2BD028DBCE22}"/>
          </ac:spMkLst>
        </pc:spChg>
        <pc:spChg chg="add">
          <ac:chgData name="Kshitij Srivastava" userId="9ca786a045148134" providerId="Windows Live" clId="Web-{A261FB07-124F-45D3-AE59-D3BFA0950578}" dt="2022-08-04T14:13:45.558" v="466"/>
          <ac:spMkLst>
            <pc:docMk/>
            <pc:sldMk cId="4262046653" sldId="304"/>
            <ac:spMk id="10" creationId="{F5E20DAC-BDEF-B9C7-4298-4394A5A3B48B}"/>
          </ac:spMkLst>
        </pc:spChg>
        <pc:spChg chg="add">
          <ac:chgData name="Kshitij Srivastava" userId="9ca786a045148134" providerId="Windows Live" clId="Web-{A261FB07-124F-45D3-AE59-D3BFA0950578}" dt="2022-08-04T14:13:45.558" v="467"/>
          <ac:spMkLst>
            <pc:docMk/>
            <pc:sldMk cId="4262046653" sldId="304"/>
            <ac:spMk id="12" creationId="{8E73805A-616D-2F0D-6CB2-839B741B429A}"/>
          </ac:spMkLst>
        </pc:spChg>
        <pc:spChg chg="add">
          <ac:chgData name="Kshitij Srivastava" userId="9ca786a045148134" providerId="Windows Live" clId="Web-{A261FB07-124F-45D3-AE59-D3BFA0950578}" dt="2022-08-04T14:13:45.573" v="468"/>
          <ac:spMkLst>
            <pc:docMk/>
            <pc:sldMk cId="4262046653" sldId="304"/>
            <ac:spMk id="14" creationId="{2B04BCB2-5658-2A31-3B6E-0313E3FF12FC}"/>
          </ac:spMkLst>
        </pc:spChg>
        <pc:spChg chg="add">
          <ac:chgData name="Kshitij Srivastava" userId="9ca786a045148134" providerId="Windows Live" clId="Web-{A261FB07-124F-45D3-AE59-D3BFA0950578}" dt="2022-08-04T14:13:45.573" v="470"/>
          <ac:spMkLst>
            <pc:docMk/>
            <pc:sldMk cId="4262046653" sldId="304"/>
            <ac:spMk id="18" creationId="{AC9DED85-0FBC-50DC-DA9B-6867736B0C32}"/>
          </ac:spMkLst>
        </pc:spChg>
        <pc:spChg chg="add">
          <ac:chgData name="Kshitij Srivastava" userId="9ca786a045148134" providerId="Windows Live" clId="Web-{A261FB07-124F-45D3-AE59-D3BFA0950578}" dt="2022-08-04T14:13:45.589" v="473"/>
          <ac:spMkLst>
            <pc:docMk/>
            <pc:sldMk cId="4262046653" sldId="304"/>
            <ac:spMk id="24" creationId="{B027C002-C947-6242-9D18-9FEB4043313E}"/>
          </ac:spMkLst>
        </pc:spChg>
        <pc:spChg chg="add">
          <ac:chgData name="Kshitij Srivastava" userId="9ca786a045148134" providerId="Windows Live" clId="Web-{A261FB07-124F-45D3-AE59-D3BFA0950578}" dt="2022-08-04T14:13:45.605" v="474"/>
          <ac:spMkLst>
            <pc:docMk/>
            <pc:sldMk cId="4262046653" sldId="304"/>
            <ac:spMk id="26" creationId="{E8E3FEA3-2FDC-0414-B2C9-34C5664A1494}"/>
          </ac:spMkLst>
        </pc:spChg>
        <pc:cxnChg chg="add">
          <ac:chgData name="Kshitij Srivastava" userId="9ca786a045148134" providerId="Windows Live" clId="Web-{A261FB07-124F-45D3-AE59-D3BFA0950578}" dt="2022-08-04T14:13:45.542" v="465"/>
          <ac:cxnSpMkLst>
            <pc:docMk/>
            <pc:sldMk cId="4262046653" sldId="304"/>
            <ac:cxnSpMk id="8" creationId="{92BEEBD9-B47D-5F51-13EF-D4E4D24E4364}"/>
          </ac:cxnSpMkLst>
        </pc:cxnChg>
        <pc:cxnChg chg="add">
          <ac:chgData name="Kshitij Srivastava" userId="9ca786a045148134" providerId="Windows Live" clId="Web-{A261FB07-124F-45D3-AE59-D3BFA0950578}" dt="2022-08-04T14:13:45.573" v="469"/>
          <ac:cxnSpMkLst>
            <pc:docMk/>
            <pc:sldMk cId="4262046653" sldId="304"/>
            <ac:cxnSpMk id="16" creationId="{7198E7F1-D13E-7D75-5E54-04725BB62A08}"/>
          </ac:cxnSpMkLst>
        </pc:cxnChg>
        <pc:cxnChg chg="add">
          <ac:chgData name="Kshitij Srivastava" userId="9ca786a045148134" providerId="Windows Live" clId="Web-{A261FB07-124F-45D3-AE59-D3BFA0950578}" dt="2022-08-04T14:13:45.589" v="471"/>
          <ac:cxnSpMkLst>
            <pc:docMk/>
            <pc:sldMk cId="4262046653" sldId="304"/>
            <ac:cxnSpMk id="20" creationId="{01C71B76-5616-1C6A-C85C-9ADB971F3C6A}"/>
          </ac:cxnSpMkLst>
        </pc:cxnChg>
        <pc:cxnChg chg="add">
          <ac:chgData name="Kshitij Srivastava" userId="9ca786a045148134" providerId="Windows Live" clId="Web-{A261FB07-124F-45D3-AE59-D3BFA0950578}" dt="2022-08-04T14:13:45.589" v="472"/>
          <ac:cxnSpMkLst>
            <pc:docMk/>
            <pc:sldMk cId="4262046653" sldId="304"/>
            <ac:cxnSpMk id="22" creationId="{0AA1FBB6-1E6D-90AE-9364-231DF46F50E6}"/>
          </ac:cxnSpMkLst>
        </pc:cxnChg>
      </pc:sldChg>
      <pc:sldChg chg="addSp delSp add replId">
        <pc:chgData name="Kshitij Srivastava" userId="9ca786a045148134" providerId="Windows Live" clId="Web-{A261FB07-124F-45D3-AE59-D3BFA0950578}" dt="2022-08-04T14:15:43.562" v="504"/>
        <pc:sldMkLst>
          <pc:docMk/>
          <pc:sldMk cId="4263995239" sldId="305"/>
        </pc:sldMkLst>
        <pc:spChg chg="add">
          <ac:chgData name="Kshitij Srivastava" userId="9ca786a045148134" providerId="Windows Live" clId="Web-{A261FB07-124F-45D3-AE59-D3BFA0950578}" dt="2022-08-04T14:14:04.840" v="475"/>
          <ac:spMkLst>
            <pc:docMk/>
            <pc:sldMk cId="4263995239" sldId="305"/>
            <ac:spMk id="4" creationId="{3A3D5A43-CBEA-F829-E2BC-ACC0E52DB7B9}"/>
          </ac:spMkLst>
        </pc:spChg>
        <pc:spChg chg="add">
          <ac:chgData name="Kshitij Srivastava" userId="9ca786a045148134" providerId="Windows Live" clId="Web-{A261FB07-124F-45D3-AE59-D3BFA0950578}" dt="2022-08-04T14:14:04.840" v="476"/>
          <ac:spMkLst>
            <pc:docMk/>
            <pc:sldMk cId="4263995239" sldId="305"/>
            <ac:spMk id="6" creationId="{CAD009EF-E6E4-953D-2A1F-49C542F77BBB}"/>
          </ac:spMkLst>
        </pc:spChg>
        <pc:spChg chg="add">
          <ac:chgData name="Kshitij Srivastava" userId="9ca786a045148134" providerId="Windows Live" clId="Web-{A261FB07-124F-45D3-AE59-D3BFA0950578}" dt="2022-08-04T14:14:04.855" v="478"/>
          <ac:spMkLst>
            <pc:docMk/>
            <pc:sldMk cId="4263995239" sldId="305"/>
            <ac:spMk id="10" creationId="{3B0405BB-52B2-38D4-A4CD-A6DE866DBA3A}"/>
          </ac:spMkLst>
        </pc:spChg>
        <pc:spChg chg="add">
          <ac:chgData name="Kshitij Srivastava" userId="9ca786a045148134" providerId="Windows Live" clId="Web-{A261FB07-124F-45D3-AE59-D3BFA0950578}" dt="2022-08-04T14:14:04.855" v="479"/>
          <ac:spMkLst>
            <pc:docMk/>
            <pc:sldMk cId="4263995239" sldId="305"/>
            <ac:spMk id="12" creationId="{1341011F-6936-2766-B949-9546F203C7EE}"/>
          </ac:spMkLst>
        </pc:spChg>
        <pc:spChg chg="add">
          <ac:chgData name="Kshitij Srivastava" userId="9ca786a045148134" providerId="Windows Live" clId="Web-{A261FB07-124F-45D3-AE59-D3BFA0950578}" dt="2022-08-04T14:14:04.855" v="480"/>
          <ac:spMkLst>
            <pc:docMk/>
            <pc:sldMk cId="4263995239" sldId="305"/>
            <ac:spMk id="14" creationId="{63629AA9-00F7-E047-9BF9-1683B7B430DF}"/>
          </ac:spMkLst>
        </pc:spChg>
        <pc:spChg chg="add">
          <ac:chgData name="Kshitij Srivastava" userId="9ca786a045148134" providerId="Windows Live" clId="Web-{A261FB07-124F-45D3-AE59-D3BFA0950578}" dt="2022-08-04T14:14:04.871" v="482"/>
          <ac:spMkLst>
            <pc:docMk/>
            <pc:sldMk cId="4263995239" sldId="305"/>
            <ac:spMk id="18" creationId="{C50941C9-AE1B-B127-1497-25B3C7809169}"/>
          </ac:spMkLst>
        </pc:spChg>
        <pc:spChg chg="add">
          <ac:chgData name="Kshitij Srivastava" userId="9ca786a045148134" providerId="Windows Live" clId="Web-{A261FB07-124F-45D3-AE59-D3BFA0950578}" dt="2022-08-04T14:14:04.887" v="485"/>
          <ac:spMkLst>
            <pc:docMk/>
            <pc:sldMk cId="4263995239" sldId="305"/>
            <ac:spMk id="24" creationId="{D0E279D0-A3BD-D917-6994-54E1FA07E0DF}"/>
          </ac:spMkLst>
        </pc:spChg>
        <pc:spChg chg="add del">
          <ac:chgData name="Kshitij Srivastava" userId="9ca786a045148134" providerId="Windows Live" clId="Web-{A261FB07-124F-45D3-AE59-D3BFA0950578}" dt="2022-08-04T14:15:43.562" v="504"/>
          <ac:spMkLst>
            <pc:docMk/>
            <pc:sldMk cId="4263995239" sldId="305"/>
            <ac:spMk id="26" creationId="{12A29B58-56B9-84ED-5B18-96C82C20EEC0}"/>
          </ac:spMkLst>
        </pc:spChg>
        <pc:cxnChg chg="add">
          <ac:chgData name="Kshitij Srivastava" userId="9ca786a045148134" providerId="Windows Live" clId="Web-{A261FB07-124F-45D3-AE59-D3BFA0950578}" dt="2022-08-04T14:14:04.840" v="477"/>
          <ac:cxnSpMkLst>
            <pc:docMk/>
            <pc:sldMk cId="4263995239" sldId="305"/>
            <ac:cxnSpMk id="8" creationId="{D7DBFF20-148D-213F-600F-37091CDE536B}"/>
          </ac:cxnSpMkLst>
        </pc:cxnChg>
        <pc:cxnChg chg="add">
          <ac:chgData name="Kshitij Srivastava" userId="9ca786a045148134" providerId="Windows Live" clId="Web-{A261FB07-124F-45D3-AE59-D3BFA0950578}" dt="2022-08-04T14:14:04.871" v="481"/>
          <ac:cxnSpMkLst>
            <pc:docMk/>
            <pc:sldMk cId="4263995239" sldId="305"/>
            <ac:cxnSpMk id="16" creationId="{5152FF09-C317-27B8-1EF3-11EA6150C9ED}"/>
          </ac:cxnSpMkLst>
        </pc:cxnChg>
        <pc:cxnChg chg="add">
          <ac:chgData name="Kshitij Srivastava" userId="9ca786a045148134" providerId="Windows Live" clId="Web-{A261FB07-124F-45D3-AE59-D3BFA0950578}" dt="2022-08-04T14:14:04.887" v="483"/>
          <ac:cxnSpMkLst>
            <pc:docMk/>
            <pc:sldMk cId="4263995239" sldId="305"/>
            <ac:cxnSpMk id="20" creationId="{2A9398A2-2B7F-59EB-E5A0-C9FBAB86D013}"/>
          </ac:cxnSpMkLst>
        </pc:cxnChg>
        <pc:cxnChg chg="add">
          <ac:chgData name="Kshitij Srivastava" userId="9ca786a045148134" providerId="Windows Live" clId="Web-{A261FB07-124F-45D3-AE59-D3BFA0950578}" dt="2022-08-04T14:14:04.887" v="484"/>
          <ac:cxnSpMkLst>
            <pc:docMk/>
            <pc:sldMk cId="4263995239" sldId="305"/>
            <ac:cxnSpMk id="22" creationId="{0710FB1E-294A-7E43-F999-F592BB7C6233}"/>
          </ac:cxnSpMkLst>
        </pc:cxnChg>
      </pc:sldChg>
      <pc:sldChg chg="addSp add ord replId">
        <pc:chgData name="Kshitij Srivastava" userId="9ca786a045148134" providerId="Windows Live" clId="Web-{A261FB07-124F-45D3-AE59-D3BFA0950578}" dt="2022-08-04T14:12:47.978" v="453"/>
        <pc:sldMkLst>
          <pc:docMk/>
          <pc:sldMk cId="670579382" sldId="306"/>
        </pc:sldMkLst>
        <pc:spChg chg="add">
          <ac:chgData name="Kshitij Srivastava" userId="9ca786a045148134" providerId="Windows Live" clId="Web-{A261FB07-124F-45D3-AE59-D3BFA0950578}" dt="2022-08-04T14:12:41.556" v="446"/>
          <ac:spMkLst>
            <pc:docMk/>
            <pc:sldMk cId="670579382" sldId="306"/>
            <ac:spMk id="4" creationId="{D3AF60CC-DE07-BDBF-B8DD-E41CD0E55D6A}"/>
          </ac:spMkLst>
        </pc:spChg>
        <pc:spChg chg="add">
          <ac:chgData name="Kshitij Srivastava" userId="9ca786a045148134" providerId="Windows Live" clId="Web-{A261FB07-124F-45D3-AE59-D3BFA0950578}" dt="2022-08-04T14:12:41.571" v="447"/>
          <ac:spMkLst>
            <pc:docMk/>
            <pc:sldMk cId="670579382" sldId="306"/>
            <ac:spMk id="6" creationId="{2D8F564E-D647-BC0E-A314-79A863D7138D}"/>
          </ac:spMkLst>
        </pc:spChg>
        <pc:spChg chg="add">
          <ac:chgData name="Kshitij Srivastava" userId="9ca786a045148134" providerId="Windows Live" clId="Web-{A261FB07-124F-45D3-AE59-D3BFA0950578}" dt="2022-08-04T14:12:41.571" v="449"/>
          <ac:spMkLst>
            <pc:docMk/>
            <pc:sldMk cId="670579382" sldId="306"/>
            <ac:spMk id="10" creationId="{0EF1ACA8-AA24-BE33-2077-E4761F9B82B7}"/>
          </ac:spMkLst>
        </pc:spChg>
        <pc:spChg chg="add">
          <ac:chgData name="Kshitij Srivastava" userId="9ca786a045148134" providerId="Windows Live" clId="Web-{A261FB07-124F-45D3-AE59-D3BFA0950578}" dt="2022-08-04T14:12:41.587" v="450"/>
          <ac:spMkLst>
            <pc:docMk/>
            <pc:sldMk cId="670579382" sldId="306"/>
            <ac:spMk id="12" creationId="{0685F9AF-08BF-8531-C53F-80ECACEDF316}"/>
          </ac:spMkLst>
        </pc:spChg>
        <pc:spChg chg="add">
          <ac:chgData name="Kshitij Srivastava" userId="9ca786a045148134" providerId="Windows Live" clId="Web-{A261FB07-124F-45D3-AE59-D3BFA0950578}" dt="2022-08-04T14:12:41.587" v="452"/>
          <ac:spMkLst>
            <pc:docMk/>
            <pc:sldMk cId="670579382" sldId="306"/>
            <ac:spMk id="16" creationId="{49D09E8A-AC11-958F-3818-78965FC20C6A}"/>
          </ac:spMkLst>
        </pc:spChg>
        <pc:cxnChg chg="add">
          <ac:chgData name="Kshitij Srivastava" userId="9ca786a045148134" providerId="Windows Live" clId="Web-{A261FB07-124F-45D3-AE59-D3BFA0950578}" dt="2022-08-04T14:12:41.571" v="448"/>
          <ac:cxnSpMkLst>
            <pc:docMk/>
            <pc:sldMk cId="670579382" sldId="306"/>
            <ac:cxnSpMk id="8" creationId="{05512082-EB4E-E138-F330-3A796926AB1A}"/>
          </ac:cxnSpMkLst>
        </pc:cxnChg>
        <pc:cxnChg chg="add">
          <ac:chgData name="Kshitij Srivastava" userId="9ca786a045148134" providerId="Windows Live" clId="Web-{A261FB07-124F-45D3-AE59-D3BFA0950578}" dt="2022-08-04T14:12:41.587" v="451"/>
          <ac:cxnSpMkLst>
            <pc:docMk/>
            <pc:sldMk cId="670579382" sldId="306"/>
            <ac:cxnSpMk id="14" creationId="{8DBD8015-2934-8997-62BD-47E4EE15E15E}"/>
          </ac:cxnSpMkLst>
        </pc:cxnChg>
      </pc:sldChg>
      <pc:sldChg chg="addSp delSp modSp add replId">
        <pc:chgData name="Kshitij Srivastava" userId="9ca786a045148134" providerId="Windows Live" clId="Web-{A261FB07-124F-45D3-AE59-D3BFA0950578}" dt="2022-08-04T14:18:21.443" v="531" actId="20577"/>
        <pc:sldMkLst>
          <pc:docMk/>
          <pc:sldMk cId="1968750569" sldId="307"/>
        </pc:sldMkLst>
        <pc:spChg chg="del">
          <ac:chgData name="Kshitij Srivastava" userId="9ca786a045148134" providerId="Windows Live" clId="Web-{A261FB07-124F-45D3-AE59-D3BFA0950578}" dt="2022-08-04T14:14:17.278" v="499"/>
          <ac:spMkLst>
            <pc:docMk/>
            <pc:sldMk cId="1968750569" sldId="307"/>
            <ac:spMk id="4" creationId="{3A3D5A43-CBEA-F829-E2BC-ACC0E52DB7B9}"/>
          </ac:spMkLst>
        </pc:spChg>
        <pc:spChg chg="add">
          <ac:chgData name="Kshitij Srivastava" userId="9ca786a045148134" providerId="Windows Live" clId="Web-{A261FB07-124F-45D3-AE59-D3BFA0950578}" dt="2022-08-04T14:17:55.457" v="514"/>
          <ac:spMkLst>
            <pc:docMk/>
            <pc:sldMk cId="1968750569" sldId="307"/>
            <ac:spMk id="5" creationId="{4DB34580-6A0F-F812-9112-F34A07A6DB0C}"/>
          </ac:spMkLst>
        </pc:spChg>
        <pc:spChg chg="del">
          <ac:chgData name="Kshitij Srivastava" userId="9ca786a045148134" providerId="Windows Live" clId="Web-{A261FB07-124F-45D3-AE59-D3BFA0950578}" dt="2022-08-04T14:14:17.278" v="498"/>
          <ac:spMkLst>
            <pc:docMk/>
            <pc:sldMk cId="1968750569" sldId="307"/>
            <ac:spMk id="6" creationId="{CAD009EF-E6E4-953D-2A1F-49C542F77BBB}"/>
          </ac:spMkLst>
        </pc:spChg>
        <pc:spChg chg="add">
          <ac:chgData name="Kshitij Srivastava" userId="9ca786a045148134" providerId="Windows Live" clId="Web-{A261FB07-124F-45D3-AE59-D3BFA0950578}" dt="2022-08-04T14:17:55.457" v="515"/>
          <ac:spMkLst>
            <pc:docMk/>
            <pc:sldMk cId="1968750569" sldId="307"/>
            <ac:spMk id="9" creationId="{F24D149E-D8CC-9467-BE1E-78D5450A622B}"/>
          </ac:spMkLst>
        </pc:spChg>
        <pc:spChg chg="del">
          <ac:chgData name="Kshitij Srivastava" userId="9ca786a045148134" providerId="Windows Live" clId="Web-{A261FB07-124F-45D3-AE59-D3BFA0950578}" dt="2022-08-04T14:14:17.278" v="496"/>
          <ac:spMkLst>
            <pc:docMk/>
            <pc:sldMk cId="1968750569" sldId="307"/>
            <ac:spMk id="10" creationId="{3B0405BB-52B2-38D4-A4CD-A6DE866DBA3A}"/>
          </ac:spMkLst>
        </pc:spChg>
        <pc:spChg chg="del">
          <ac:chgData name="Kshitij Srivastava" userId="9ca786a045148134" providerId="Windows Live" clId="Web-{A261FB07-124F-45D3-AE59-D3BFA0950578}" dt="2022-08-04T14:14:17.278" v="495"/>
          <ac:spMkLst>
            <pc:docMk/>
            <pc:sldMk cId="1968750569" sldId="307"/>
            <ac:spMk id="12" creationId="{1341011F-6936-2766-B949-9546F203C7EE}"/>
          </ac:spMkLst>
        </pc:spChg>
        <pc:spChg chg="del">
          <ac:chgData name="Kshitij Srivastava" userId="9ca786a045148134" providerId="Windows Live" clId="Web-{A261FB07-124F-45D3-AE59-D3BFA0950578}" dt="2022-08-04T14:14:17.278" v="494"/>
          <ac:spMkLst>
            <pc:docMk/>
            <pc:sldMk cId="1968750569" sldId="307"/>
            <ac:spMk id="14" creationId="{63629AA9-00F7-E047-9BF9-1683B7B430DF}"/>
          </ac:spMkLst>
        </pc:spChg>
        <pc:spChg chg="add">
          <ac:chgData name="Kshitij Srivastava" userId="9ca786a045148134" providerId="Windows Live" clId="Web-{A261FB07-124F-45D3-AE59-D3BFA0950578}" dt="2022-08-04T14:17:55.473" v="517"/>
          <ac:spMkLst>
            <pc:docMk/>
            <pc:sldMk cId="1968750569" sldId="307"/>
            <ac:spMk id="17" creationId="{333F99B0-8031-52A2-5904-ADE905A5D069}"/>
          </ac:spMkLst>
        </pc:spChg>
        <pc:spChg chg="del">
          <ac:chgData name="Kshitij Srivastava" userId="9ca786a045148134" providerId="Windows Live" clId="Web-{A261FB07-124F-45D3-AE59-D3BFA0950578}" dt="2022-08-04T14:14:17.278" v="492"/>
          <ac:spMkLst>
            <pc:docMk/>
            <pc:sldMk cId="1968750569" sldId="307"/>
            <ac:spMk id="18" creationId="{C50941C9-AE1B-B127-1497-25B3C7809169}"/>
          </ac:spMkLst>
        </pc:spChg>
        <pc:spChg chg="add">
          <ac:chgData name="Kshitij Srivastava" userId="9ca786a045148134" providerId="Windows Live" clId="Web-{A261FB07-124F-45D3-AE59-D3BFA0950578}" dt="2022-08-04T14:17:55.473" v="518"/>
          <ac:spMkLst>
            <pc:docMk/>
            <pc:sldMk cId="1968750569" sldId="307"/>
            <ac:spMk id="21" creationId="{38F56742-1314-F255-9ACF-D366DFAECAFE}"/>
          </ac:spMkLst>
        </pc:spChg>
        <pc:spChg chg="del">
          <ac:chgData name="Kshitij Srivastava" userId="9ca786a045148134" providerId="Windows Live" clId="Web-{A261FB07-124F-45D3-AE59-D3BFA0950578}" dt="2022-08-04T14:14:17.278" v="489"/>
          <ac:spMkLst>
            <pc:docMk/>
            <pc:sldMk cId="1968750569" sldId="307"/>
            <ac:spMk id="24" creationId="{D0E279D0-A3BD-D917-6994-54E1FA07E0DF}"/>
          </ac:spMkLst>
        </pc:spChg>
        <pc:spChg chg="add">
          <ac:chgData name="Kshitij Srivastava" userId="9ca786a045148134" providerId="Windows Live" clId="Web-{A261FB07-124F-45D3-AE59-D3BFA0950578}" dt="2022-08-04T14:17:55.489" v="519"/>
          <ac:spMkLst>
            <pc:docMk/>
            <pc:sldMk cId="1968750569" sldId="307"/>
            <ac:spMk id="25" creationId="{71A235F9-E37D-3084-0103-7FDB7D53D050}"/>
          </ac:spMkLst>
        </pc:spChg>
        <pc:spChg chg="del">
          <ac:chgData name="Kshitij Srivastava" userId="9ca786a045148134" providerId="Windows Live" clId="Web-{A261FB07-124F-45D3-AE59-D3BFA0950578}" dt="2022-08-04T14:14:17.278" v="488"/>
          <ac:spMkLst>
            <pc:docMk/>
            <pc:sldMk cId="1968750569" sldId="307"/>
            <ac:spMk id="26" creationId="{12A29B58-56B9-84ED-5B18-96C82C20EEC0}"/>
          </ac:spMkLst>
        </pc:spChg>
        <pc:spChg chg="add">
          <ac:chgData name="Kshitij Srivastava" userId="9ca786a045148134" providerId="Windows Live" clId="Web-{A261FB07-124F-45D3-AE59-D3BFA0950578}" dt="2022-08-04T14:17:55.489" v="521"/>
          <ac:spMkLst>
            <pc:docMk/>
            <pc:sldMk cId="1968750569" sldId="307"/>
            <ac:spMk id="30" creationId="{3758CE8B-D338-F821-A6C8-19B5169127C5}"/>
          </ac:spMkLst>
        </pc:spChg>
        <pc:spChg chg="add">
          <ac:chgData name="Kshitij Srivastava" userId="9ca786a045148134" providerId="Windows Live" clId="Web-{A261FB07-124F-45D3-AE59-D3BFA0950578}" dt="2022-08-04T14:17:55.504" v="524"/>
          <ac:spMkLst>
            <pc:docMk/>
            <pc:sldMk cId="1968750569" sldId="307"/>
            <ac:spMk id="36" creationId="{0E6A6773-A2BE-AC3B-C3E6-11F16B89414E}"/>
          </ac:spMkLst>
        </pc:spChg>
        <pc:spChg chg="add del mod">
          <ac:chgData name="Kshitij Srivastava" userId="9ca786a045148134" providerId="Windows Live" clId="Web-{A261FB07-124F-45D3-AE59-D3BFA0950578}" dt="2022-08-04T14:18:21.443" v="531" actId="20577"/>
          <ac:spMkLst>
            <pc:docMk/>
            <pc:sldMk cId="1968750569" sldId="307"/>
            <ac:spMk id="38" creationId="{969BCE4E-EFDC-33B5-8299-00F59BD4A4F5}"/>
          </ac:spMkLst>
        </pc:spChg>
        <pc:spChg chg="add">
          <ac:chgData name="Kshitij Srivastava" userId="9ca786a045148134" providerId="Windows Live" clId="Web-{A261FB07-124F-45D3-AE59-D3BFA0950578}" dt="2022-08-04T14:17:55.520" v="526"/>
          <ac:spMkLst>
            <pc:docMk/>
            <pc:sldMk cId="1968750569" sldId="307"/>
            <ac:spMk id="40" creationId="{BE6A9586-543D-848B-5B0C-C5DB7A1E2823}"/>
          </ac:spMkLst>
        </pc:spChg>
        <pc:cxnChg chg="del">
          <ac:chgData name="Kshitij Srivastava" userId="9ca786a045148134" providerId="Windows Live" clId="Web-{A261FB07-124F-45D3-AE59-D3BFA0950578}" dt="2022-08-04T14:14:17.278" v="497"/>
          <ac:cxnSpMkLst>
            <pc:docMk/>
            <pc:sldMk cId="1968750569" sldId="307"/>
            <ac:cxnSpMk id="8" creationId="{D7DBFF20-148D-213F-600F-37091CDE536B}"/>
          </ac:cxnSpMkLst>
        </pc:cxnChg>
        <pc:cxnChg chg="add">
          <ac:chgData name="Kshitij Srivastava" userId="9ca786a045148134" providerId="Windows Live" clId="Web-{A261FB07-124F-45D3-AE59-D3BFA0950578}" dt="2022-08-04T14:17:55.457" v="516"/>
          <ac:cxnSpMkLst>
            <pc:docMk/>
            <pc:sldMk cId="1968750569" sldId="307"/>
            <ac:cxnSpMk id="13" creationId="{492C41BC-A010-5C2A-99E6-DE42FB02CA0C}"/>
          </ac:cxnSpMkLst>
        </pc:cxnChg>
        <pc:cxnChg chg="del">
          <ac:chgData name="Kshitij Srivastava" userId="9ca786a045148134" providerId="Windows Live" clId="Web-{A261FB07-124F-45D3-AE59-D3BFA0950578}" dt="2022-08-04T14:14:17.278" v="493"/>
          <ac:cxnSpMkLst>
            <pc:docMk/>
            <pc:sldMk cId="1968750569" sldId="307"/>
            <ac:cxnSpMk id="16" creationId="{5152FF09-C317-27B8-1EF3-11EA6150C9ED}"/>
          </ac:cxnSpMkLst>
        </pc:cxnChg>
        <pc:cxnChg chg="del">
          <ac:chgData name="Kshitij Srivastava" userId="9ca786a045148134" providerId="Windows Live" clId="Web-{A261FB07-124F-45D3-AE59-D3BFA0950578}" dt="2022-08-04T14:14:17.278" v="491"/>
          <ac:cxnSpMkLst>
            <pc:docMk/>
            <pc:sldMk cId="1968750569" sldId="307"/>
            <ac:cxnSpMk id="20" creationId="{2A9398A2-2B7F-59EB-E5A0-C9FBAB86D013}"/>
          </ac:cxnSpMkLst>
        </pc:cxnChg>
        <pc:cxnChg chg="del">
          <ac:chgData name="Kshitij Srivastava" userId="9ca786a045148134" providerId="Windows Live" clId="Web-{A261FB07-124F-45D3-AE59-D3BFA0950578}" dt="2022-08-04T14:14:17.278" v="490"/>
          <ac:cxnSpMkLst>
            <pc:docMk/>
            <pc:sldMk cId="1968750569" sldId="307"/>
            <ac:cxnSpMk id="22" creationId="{0710FB1E-294A-7E43-F999-F592BB7C6233}"/>
          </ac:cxnSpMkLst>
        </pc:cxnChg>
        <pc:cxnChg chg="add">
          <ac:chgData name="Kshitij Srivastava" userId="9ca786a045148134" providerId="Windows Live" clId="Web-{A261FB07-124F-45D3-AE59-D3BFA0950578}" dt="2022-08-04T14:17:55.489" v="520"/>
          <ac:cxnSpMkLst>
            <pc:docMk/>
            <pc:sldMk cId="1968750569" sldId="307"/>
            <ac:cxnSpMk id="28" creationId="{70C5633A-C473-45C5-292F-F152B56BC98C}"/>
          </ac:cxnSpMkLst>
        </pc:cxnChg>
        <pc:cxnChg chg="add">
          <ac:chgData name="Kshitij Srivastava" userId="9ca786a045148134" providerId="Windows Live" clId="Web-{A261FB07-124F-45D3-AE59-D3BFA0950578}" dt="2022-08-04T14:17:55.504" v="522"/>
          <ac:cxnSpMkLst>
            <pc:docMk/>
            <pc:sldMk cId="1968750569" sldId="307"/>
            <ac:cxnSpMk id="32" creationId="{E0325680-7A61-77FB-05E7-142481B80D82}"/>
          </ac:cxnSpMkLst>
        </pc:cxnChg>
        <pc:cxnChg chg="add">
          <ac:chgData name="Kshitij Srivastava" userId="9ca786a045148134" providerId="Windows Live" clId="Web-{A261FB07-124F-45D3-AE59-D3BFA0950578}" dt="2022-08-04T14:17:55.504" v="523"/>
          <ac:cxnSpMkLst>
            <pc:docMk/>
            <pc:sldMk cId="1968750569" sldId="307"/>
            <ac:cxnSpMk id="34" creationId="{8E15D030-7066-26BC-1EFC-5C671DD8010D}"/>
          </ac:cxnSpMkLst>
        </pc:cxnChg>
        <pc:cxnChg chg="add">
          <ac:chgData name="Kshitij Srivastava" userId="9ca786a045148134" providerId="Windows Live" clId="Web-{A261FB07-124F-45D3-AE59-D3BFA0950578}" dt="2022-08-04T14:17:55.535" v="527"/>
          <ac:cxnSpMkLst>
            <pc:docMk/>
            <pc:sldMk cId="1968750569" sldId="307"/>
            <ac:cxnSpMk id="42" creationId="{77F72D1A-3C2B-7B56-D0A7-1B0233B13FAB}"/>
          </ac:cxnSpMkLst>
        </pc:cxnChg>
      </pc:sldChg>
      <pc:sldChg chg="addSp add replId">
        <pc:chgData name="Kshitij Srivastava" userId="9ca786a045148134" providerId="Windows Live" clId="Web-{A261FB07-124F-45D3-AE59-D3BFA0950578}" dt="2022-08-04T14:25:53.271" v="545"/>
        <pc:sldMkLst>
          <pc:docMk/>
          <pc:sldMk cId="2886751990" sldId="308"/>
        </pc:sldMkLst>
        <pc:spChg chg="add">
          <ac:chgData name="Kshitij Srivastava" userId="9ca786a045148134" providerId="Windows Live" clId="Web-{A261FB07-124F-45D3-AE59-D3BFA0950578}" dt="2022-08-04T14:25:53.177" v="532"/>
          <ac:spMkLst>
            <pc:docMk/>
            <pc:sldMk cId="2886751990" sldId="308"/>
            <ac:spMk id="4" creationId="{25F326FE-D8BE-202E-988F-610884DE3584}"/>
          </ac:spMkLst>
        </pc:spChg>
        <pc:spChg chg="add">
          <ac:chgData name="Kshitij Srivastava" userId="9ca786a045148134" providerId="Windows Live" clId="Web-{A261FB07-124F-45D3-AE59-D3BFA0950578}" dt="2022-08-04T14:25:53.193" v="533"/>
          <ac:spMkLst>
            <pc:docMk/>
            <pc:sldMk cId="2886751990" sldId="308"/>
            <ac:spMk id="6" creationId="{6BA34DA5-B913-46B6-916A-5A835ED2FF9E}"/>
          </ac:spMkLst>
        </pc:spChg>
        <pc:spChg chg="add">
          <ac:chgData name="Kshitij Srivastava" userId="9ca786a045148134" providerId="Windows Live" clId="Web-{A261FB07-124F-45D3-AE59-D3BFA0950578}" dt="2022-08-04T14:25:53.193" v="534"/>
          <ac:spMkLst>
            <pc:docMk/>
            <pc:sldMk cId="2886751990" sldId="308"/>
            <ac:spMk id="8" creationId="{A0400526-F901-0E49-7778-A8E616E08FD1}"/>
          </ac:spMkLst>
        </pc:spChg>
        <pc:spChg chg="add">
          <ac:chgData name="Kshitij Srivastava" userId="9ca786a045148134" providerId="Windows Live" clId="Web-{A261FB07-124F-45D3-AE59-D3BFA0950578}" dt="2022-08-04T14:25:53.193" v="535"/>
          <ac:spMkLst>
            <pc:docMk/>
            <pc:sldMk cId="2886751990" sldId="308"/>
            <ac:spMk id="10" creationId="{46C45FD8-C65E-2E15-B398-0B462C555F88}"/>
          </ac:spMkLst>
        </pc:spChg>
        <pc:spChg chg="add">
          <ac:chgData name="Kshitij Srivastava" userId="9ca786a045148134" providerId="Windows Live" clId="Web-{A261FB07-124F-45D3-AE59-D3BFA0950578}" dt="2022-08-04T14:25:53.209" v="537"/>
          <ac:spMkLst>
            <pc:docMk/>
            <pc:sldMk cId="2886751990" sldId="308"/>
            <ac:spMk id="14" creationId="{1B7417A0-E4B0-85B8-64FC-A10D697C4A93}"/>
          </ac:spMkLst>
        </pc:spChg>
        <pc:spChg chg="add">
          <ac:chgData name="Kshitij Srivastava" userId="9ca786a045148134" providerId="Windows Live" clId="Web-{A261FB07-124F-45D3-AE59-D3BFA0950578}" dt="2022-08-04T14:25:53.240" v="540"/>
          <ac:spMkLst>
            <pc:docMk/>
            <pc:sldMk cId="2886751990" sldId="308"/>
            <ac:spMk id="20" creationId="{408659B7-6FC7-C236-6498-0D889B1B3B2F}"/>
          </ac:spMkLst>
        </pc:spChg>
        <pc:spChg chg="add">
          <ac:chgData name="Kshitij Srivastava" userId="9ca786a045148134" providerId="Windows Live" clId="Web-{A261FB07-124F-45D3-AE59-D3BFA0950578}" dt="2022-08-04T14:25:53.256" v="542"/>
          <ac:spMkLst>
            <pc:docMk/>
            <pc:sldMk cId="2886751990" sldId="308"/>
            <ac:spMk id="24" creationId="{5425A9D3-8D6A-15D9-D879-B16FF1205CDE}"/>
          </ac:spMkLst>
        </pc:spChg>
        <pc:cxnChg chg="add">
          <ac:chgData name="Kshitij Srivastava" userId="9ca786a045148134" providerId="Windows Live" clId="Web-{A261FB07-124F-45D3-AE59-D3BFA0950578}" dt="2022-08-04T14:25:53.209" v="536"/>
          <ac:cxnSpMkLst>
            <pc:docMk/>
            <pc:sldMk cId="2886751990" sldId="308"/>
            <ac:cxnSpMk id="12" creationId="{C18F423B-13C5-B5C4-D6DA-DC80CDB02399}"/>
          </ac:cxnSpMkLst>
        </pc:cxnChg>
        <pc:cxnChg chg="add">
          <ac:chgData name="Kshitij Srivastava" userId="9ca786a045148134" providerId="Windows Live" clId="Web-{A261FB07-124F-45D3-AE59-D3BFA0950578}" dt="2022-08-04T14:25:53.224" v="538"/>
          <ac:cxnSpMkLst>
            <pc:docMk/>
            <pc:sldMk cId="2886751990" sldId="308"/>
            <ac:cxnSpMk id="16" creationId="{8A0E88D7-D4BE-2CCD-C33B-42ABFEED1F05}"/>
          </ac:cxnSpMkLst>
        </pc:cxnChg>
        <pc:cxnChg chg="add">
          <ac:chgData name="Kshitij Srivastava" userId="9ca786a045148134" providerId="Windows Live" clId="Web-{A261FB07-124F-45D3-AE59-D3BFA0950578}" dt="2022-08-04T14:25:53.224" v="539"/>
          <ac:cxnSpMkLst>
            <pc:docMk/>
            <pc:sldMk cId="2886751990" sldId="308"/>
            <ac:cxnSpMk id="18" creationId="{1F2601ED-F165-6A63-A28C-6D68F624EFB9}"/>
          </ac:cxnSpMkLst>
        </pc:cxnChg>
        <pc:cxnChg chg="add">
          <ac:chgData name="Kshitij Srivastava" userId="9ca786a045148134" providerId="Windows Live" clId="Web-{A261FB07-124F-45D3-AE59-D3BFA0950578}" dt="2022-08-04T14:25:53.240" v="541"/>
          <ac:cxnSpMkLst>
            <pc:docMk/>
            <pc:sldMk cId="2886751990" sldId="308"/>
            <ac:cxnSpMk id="22" creationId="{AE3CDA41-3672-0D8F-7FCA-01956DDD7887}"/>
          </ac:cxnSpMkLst>
        </pc:cxnChg>
        <pc:cxnChg chg="add">
          <ac:chgData name="Kshitij Srivastava" userId="9ca786a045148134" providerId="Windows Live" clId="Web-{A261FB07-124F-45D3-AE59-D3BFA0950578}" dt="2022-08-04T14:25:53.256" v="543"/>
          <ac:cxnSpMkLst>
            <pc:docMk/>
            <pc:sldMk cId="2886751990" sldId="308"/>
            <ac:cxnSpMk id="26" creationId="{367764B6-D392-F1E1-8C23-2591D0F25A73}"/>
          </ac:cxnSpMkLst>
        </pc:cxnChg>
        <pc:cxnChg chg="add">
          <ac:chgData name="Kshitij Srivastava" userId="9ca786a045148134" providerId="Windows Live" clId="Web-{A261FB07-124F-45D3-AE59-D3BFA0950578}" dt="2022-08-04T14:25:53.256" v="544"/>
          <ac:cxnSpMkLst>
            <pc:docMk/>
            <pc:sldMk cId="2886751990" sldId="308"/>
            <ac:cxnSpMk id="28" creationId="{B8C434A2-E501-C55E-1BF0-3B323BA306DE}"/>
          </ac:cxnSpMkLst>
        </pc:cxnChg>
        <pc:cxnChg chg="add">
          <ac:chgData name="Kshitij Srivastava" userId="9ca786a045148134" providerId="Windows Live" clId="Web-{A261FB07-124F-45D3-AE59-D3BFA0950578}" dt="2022-08-04T14:25:53.271" v="545"/>
          <ac:cxnSpMkLst>
            <pc:docMk/>
            <pc:sldMk cId="2886751990" sldId="308"/>
            <ac:cxnSpMk id="30" creationId="{DD41363E-1189-91F9-F30E-7D96C885B267}"/>
          </ac:cxnSpMkLst>
        </pc:cxnChg>
      </pc:sldChg>
      <pc:sldChg chg="addSp modSp add replId">
        <pc:chgData name="Kshitij Srivastava" userId="9ca786a045148134" providerId="Windows Live" clId="Web-{A261FB07-124F-45D3-AE59-D3BFA0950578}" dt="2022-08-04T14:52:52.335" v="588" actId="20577"/>
        <pc:sldMkLst>
          <pc:docMk/>
          <pc:sldMk cId="2726123109" sldId="309"/>
        </pc:sldMkLst>
        <pc:spChg chg="mod">
          <ac:chgData name="Kshitij Srivastava" userId="9ca786a045148134" providerId="Windows Live" clId="Web-{A261FB07-124F-45D3-AE59-D3BFA0950578}" dt="2022-08-04T14:52:52.335" v="588" actId="20577"/>
          <ac:spMkLst>
            <pc:docMk/>
            <pc:sldMk cId="2726123109" sldId="309"/>
            <ac:spMk id="2" creationId="{194FF9AF-1240-B66C-419B-D7C136DECDAA}"/>
          </ac:spMkLst>
        </pc:spChg>
        <pc:spChg chg="add mod">
          <ac:chgData name="Kshitij Srivastava" userId="9ca786a045148134" providerId="Windows Live" clId="Web-{A261FB07-124F-45D3-AE59-D3BFA0950578}" dt="2022-08-04T14:52:25.818" v="582"/>
          <ac:spMkLst>
            <pc:docMk/>
            <pc:sldMk cId="2726123109" sldId="309"/>
            <ac:spMk id="3" creationId="{8A8015A7-5172-F930-EDCD-820B66BEC50B}"/>
          </ac:spMkLst>
        </pc:spChg>
        <pc:spChg chg="add mod">
          <ac:chgData name="Kshitij Srivastava" userId="9ca786a045148134" providerId="Windows Live" clId="Web-{A261FB07-124F-45D3-AE59-D3BFA0950578}" dt="2022-08-04T14:52:31.912" v="583"/>
          <ac:spMkLst>
            <pc:docMk/>
            <pc:sldMk cId="2726123109" sldId="309"/>
            <ac:spMk id="4" creationId="{9BEC2DE1-69E2-71C6-CC81-CB49A60B975A}"/>
          </ac:spMkLst>
        </pc:spChg>
      </pc:sldChg>
      <pc:sldChg chg="addSp modSp add replId">
        <pc:chgData name="Kshitij Srivastava" userId="9ca786a045148134" providerId="Windows Live" clId="Web-{A261FB07-124F-45D3-AE59-D3BFA0950578}" dt="2022-08-04T14:26:20.600" v="547" actId="20577"/>
        <pc:sldMkLst>
          <pc:docMk/>
          <pc:sldMk cId="2504487287" sldId="310"/>
        </pc:sldMkLst>
        <pc:spChg chg="add mod">
          <ac:chgData name="Kshitij Srivastava" userId="9ca786a045148134" providerId="Windows Live" clId="Web-{A261FB07-124F-45D3-AE59-D3BFA0950578}" dt="2022-08-04T14:26:20.600" v="547" actId="20577"/>
          <ac:spMkLst>
            <pc:docMk/>
            <pc:sldMk cId="2504487287" sldId="310"/>
            <ac:spMk id="3" creationId="{504E4D6C-AC30-93D4-0354-68DDA60D1EAF}"/>
          </ac:spMkLst>
        </pc:spChg>
      </pc:sldChg>
      <pc:sldChg chg="modSp add del replId">
        <pc:chgData name="Kshitij Srivastava" userId="9ca786a045148134" providerId="Windows Live" clId="Web-{A261FB07-124F-45D3-AE59-D3BFA0950578}" dt="2022-08-04T14:15:53.109" v="505"/>
        <pc:sldMkLst>
          <pc:docMk/>
          <pc:sldMk cId="2568953420" sldId="310"/>
        </pc:sldMkLst>
        <pc:spChg chg="mod">
          <ac:chgData name="Kshitij Srivastava" userId="9ca786a045148134" providerId="Windows Live" clId="Web-{A261FB07-124F-45D3-AE59-D3BFA0950578}" dt="2022-08-04T14:15:27.046" v="503" actId="14100"/>
          <ac:spMkLst>
            <pc:docMk/>
            <pc:sldMk cId="2568953420" sldId="310"/>
            <ac:spMk id="4" creationId="{3A3D5A43-CBEA-F829-E2BC-ACC0E52DB7B9}"/>
          </ac:spMkLst>
        </pc:spChg>
      </pc:sldChg>
      <pc:sldChg chg="modSp add replId">
        <pc:chgData name="Kshitij Srivastava" userId="9ca786a045148134" providerId="Windows Live" clId="Web-{A261FB07-124F-45D3-AE59-D3BFA0950578}" dt="2022-08-04T14:26:46.554" v="550" actId="20577"/>
        <pc:sldMkLst>
          <pc:docMk/>
          <pc:sldMk cId="2353243890" sldId="311"/>
        </pc:sldMkLst>
        <pc:spChg chg="mod">
          <ac:chgData name="Kshitij Srivastava" userId="9ca786a045148134" providerId="Windows Live" clId="Web-{A261FB07-124F-45D3-AE59-D3BFA0950578}" dt="2022-08-04T14:26:46.554" v="550" actId="20577"/>
          <ac:spMkLst>
            <pc:docMk/>
            <pc:sldMk cId="2353243890" sldId="311"/>
            <ac:spMk id="3" creationId="{504E4D6C-AC30-93D4-0354-68DDA60D1EAF}"/>
          </ac:spMkLst>
        </pc:spChg>
      </pc:sldChg>
      <pc:sldChg chg="addSp delSp modSp add replId addAnim modAnim">
        <pc:chgData name="Kshitij Srivastava" userId="9ca786a045148134" providerId="Windows Live" clId="Web-{A261FB07-124F-45D3-AE59-D3BFA0950578}" dt="2022-08-04T15:03:34.451" v="667"/>
        <pc:sldMkLst>
          <pc:docMk/>
          <pc:sldMk cId="2602518276" sldId="312"/>
        </pc:sldMkLst>
        <pc:spChg chg="mod">
          <ac:chgData name="Kshitij Srivastava" userId="9ca786a045148134" providerId="Windows Live" clId="Web-{A261FB07-124F-45D3-AE59-D3BFA0950578}" dt="2022-08-04T14:52:46.913" v="586" actId="20577"/>
          <ac:spMkLst>
            <pc:docMk/>
            <pc:sldMk cId="2602518276" sldId="312"/>
            <ac:spMk id="2" creationId="{194FF9AF-1240-B66C-419B-D7C136DECDAA}"/>
          </ac:spMkLst>
        </pc:spChg>
        <pc:spChg chg="del">
          <ac:chgData name="Kshitij Srivastava" userId="9ca786a045148134" providerId="Windows Live" clId="Web-{A261FB07-124F-45D3-AE59-D3BFA0950578}" dt="2022-08-04T14:53:01.616" v="590"/>
          <ac:spMkLst>
            <pc:docMk/>
            <pc:sldMk cId="2602518276" sldId="312"/>
            <ac:spMk id="3" creationId="{8A8015A7-5172-F930-EDCD-820B66BEC50B}"/>
          </ac:spMkLst>
        </pc:spChg>
        <pc:spChg chg="del">
          <ac:chgData name="Kshitij Srivastava" userId="9ca786a045148134" providerId="Windows Live" clId="Web-{A261FB07-124F-45D3-AE59-D3BFA0950578}" dt="2022-08-04T14:53:01.616" v="589"/>
          <ac:spMkLst>
            <pc:docMk/>
            <pc:sldMk cId="2602518276" sldId="312"/>
            <ac:spMk id="4" creationId="{9BEC2DE1-69E2-71C6-CC81-CB49A60B975A}"/>
          </ac:spMkLst>
        </pc:spChg>
        <pc:spChg chg="add mod">
          <ac:chgData name="Kshitij Srivastava" userId="9ca786a045148134" providerId="Windows Live" clId="Web-{A261FB07-124F-45D3-AE59-D3BFA0950578}" dt="2022-08-04T15:02:02.714" v="637" actId="1076"/>
          <ac:spMkLst>
            <pc:docMk/>
            <pc:sldMk cId="2602518276" sldId="312"/>
            <ac:spMk id="11" creationId="{392CA5A1-CDD0-E397-4BE6-5654A62691C4}"/>
          </ac:spMkLst>
        </pc:spChg>
        <pc:spChg chg="add mod">
          <ac:chgData name="Kshitij Srivastava" userId="9ca786a045148134" providerId="Windows Live" clId="Web-{A261FB07-124F-45D3-AE59-D3BFA0950578}" dt="2022-08-04T15:02:56.544" v="657" actId="20577"/>
          <ac:spMkLst>
            <pc:docMk/>
            <pc:sldMk cId="2602518276" sldId="312"/>
            <ac:spMk id="13" creationId="{20C0FCD9-6910-88E9-ABFB-0A05E2AA4D60}"/>
          </ac:spMkLst>
        </pc:spChg>
        <pc:picChg chg="add mod">
          <ac:chgData name="Kshitij Srivastava" userId="9ca786a045148134" providerId="Windows Live" clId="Web-{A261FB07-124F-45D3-AE59-D3BFA0950578}" dt="2022-08-04T14:59:01.535" v="609" actId="1076"/>
          <ac:picMkLst>
            <pc:docMk/>
            <pc:sldMk cId="2602518276" sldId="312"/>
            <ac:picMk id="5" creationId="{A4407783-E59F-3B60-898D-EC1295CCA443}"/>
          </ac:picMkLst>
        </pc:picChg>
        <pc:picChg chg="add del mod">
          <ac:chgData name="Kshitij Srivastava" userId="9ca786a045148134" providerId="Windows Live" clId="Web-{A261FB07-124F-45D3-AE59-D3BFA0950578}" dt="2022-08-04T14:59:46.662" v="616"/>
          <ac:picMkLst>
            <pc:docMk/>
            <pc:sldMk cId="2602518276" sldId="312"/>
            <ac:picMk id="6" creationId="{CCBD863E-851E-74A6-614D-174E4234715D}"/>
          </ac:picMkLst>
        </pc:picChg>
        <pc:picChg chg="add mod">
          <ac:chgData name="Kshitij Srivastava" userId="9ca786a045148134" providerId="Windows Live" clId="Web-{A261FB07-124F-45D3-AE59-D3BFA0950578}" dt="2022-08-04T14:59:18.411" v="612" actId="1076"/>
          <ac:picMkLst>
            <pc:docMk/>
            <pc:sldMk cId="2602518276" sldId="312"/>
            <ac:picMk id="7" creationId="{E54A616D-294A-7033-34A9-F884DF87D85C}"/>
          </ac:picMkLst>
        </pc:picChg>
        <pc:picChg chg="add mod">
          <ac:chgData name="Kshitij Srivastava" userId="9ca786a045148134" providerId="Windows Live" clId="Web-{A261FB07-124F-45D3-AE59-D3BFA0950578}" dt="2022-08-04T14:59:33.568" v="615" actId="1076"/>
          <ac:picMkLst>
            <pc:docMk/>
            <pc:sldMk cId="2602518276" sldId="312"/>
            <ac:picMk id="8" creationId="{19EE1859-3EBB-F40A-83DF-3B34985AA67A}"/>
          </ac:picMkLst>
        </pc:picChg>
        <pc:picChg chg="add mod">
          <ac:chgData name="Kshitij Srivastava" userId="9ca786a045148134" providerId="Windows Live" clId="Web-{A261FB07-124F-45D3-AE59-D3BFA0950578}" dt="2022-08-04T15:00:07.944" v="620" actId="1076"/>
          <ac:picMkLst>
            <pc:docMk/>
            <pc:sldMk cId="2602518276" sldId="312"/>
            <ac:picMk id="9" creationId="{D5D701B8-8E57-6E0C-89BC-5F3FB8C08E5E}"/>
          </ac:picMkLst>
        </pc:picChg>
        <pc:cxnChg chg="add mod">
          <ac:chgData name="Kshitij Srivastava" userId="9ca786a045148134" providerId="Windows Live" clId="Web-{A261FB07-124F-45D3-AE59-D3BFA0950578}" dt="2022-08-04T15:01:47.526" v="632"/>
          <ac:cxnSpMkLst>
            <pc:docMk/>
            <pc:sldMk cId="2602518276" sldId="312"/>
            <ac:cxnSpMk id="10" creationId="{FCDC2BD1-3B21-9EEC-8DCA-3B8712D72E23}"/>
          </ac:cxnSpMkLst>
        </pc:cxnChg>
        <pc:cxnChg chg="add mod">
          <ac:chgData name="Kshitij Srivastava" userId="9ca786a045148134" providerId="Windows Live" clId="Web-{A261FB07-124F-45D3-AE59-D3BFA0950578}" dt="2022-08-04T15:03:08.747" v="659" actId="14100"/>
          <ac:cxnSpMkLst>
            <pc:docMk/>
            <pc:sldMk cId="2602518276" sldId="312"/>
            <ac:cxnSpMk id="12" creationId="{2A7B148F-52EC-3FD6-B862-FDE896D52C8D}"/>
          </ac:cxnSpMkLst>
        </pc:cxnChg>
      </pc:sldChg>
      <pc:sldChg chg="addSp modSp add replId">
        <pc:chgData name="Kshitij Srivastava" userId="9ca786a045148134" providerId="Windows Live" clId="Web-{A261FB07-124F-45D3-AE59-D3BFA0950578}" dt="2022-08-04T15:22:21.538" v="751" actId="20577"/>
        <pc:sldMkLst>
          <pc:docMk/>
          <pc:sldMk cId="3787206710" sldId="313"/>
        </pc:sldMkLst>
        <pc:spChg chg="add mod">
          <ac:chgData name="Kshitij Srivastava" userId="9ca786a045148134" providerId="Windows Live" clId="Web-{A261FB07-124F-45D3-AE59-D3BFA0950578}" dt="2022-08-04T15:17:52.544" v="688" actId="1076"/>
          <ac:spMkLst>
            <pc:docMk/>
            <pc:sldMk cId="3787206710" sldId="313"/>
            <ac:spMk id="3" creationId="{8B5063A9-C8BD-189C-BC0D-56CE563617F2}"/>
          </ac:spMkLst>
        </pc:spChg>
        <pc:spChg chg="add mod">
          <ac:chgData name="Kshitij Srivastava" userId="9ca786a045148134" providerId="Windows Live" clId="Web-{A261FB07-124F-45D3-AE59-D3BFA0950578}" dt="2022-08-04T15:19:28.173" v="700"/>
          <ac:spMkLst>
            <pc:docMk/>
            <pc:sldMk cId="3787206710" sldId="313"/>
            <ac:spMk id="4" creationId="{BA14D980-DC3C-0768-27AA-8835D149C5E7}"/>
          </ac:spMkLst>
        </pc:spChg>
        <pc:spChg chg="add mod">
          <ac:chgData name="Kshitij Srivastava" userId="9ca786a045148134" providerId="Windows Live" clId="Web-{A261FB07-124F-45D3-AE59-D3BFA0950578}" dt="2022-08-04T15:19:13.110" v="698"/>
          <ac:spMkLst>
            <pc:docMk/>
            <pc:sldMk cId="3787206710" sldId="313"/>
            <ac:spMk id="5" creationId="{7031E3EB-503B-6A0F-0806-3F6BF32709B0}"/>
          </ac:spMkLst>
        </pc:spChg>
        <pc:spChg chg="add mod">
          <ac:chgData name="Kshitij Srivastava" userId="9ca786a045148134" providerId="Windows Live" clId="Web-{A261FB07-124F-45D3-AE59-D3BFA0950578}" dt="2022-08-04T15:18:44.749" v="696" actId="1076"/>
          <ac:spMkLst>
            <pc:docMk/>
            <pc:sldMk cId="3787206710" sldId="313"/>
            <ac:spMk id="8" creationId="{E0ECDBCB-50CC-AA56-DE79-42981D7EC83B}"/>
          </ac:spMkLst>
        </pc:spChg>
        <pc:spChg chg="add mod">
          <ac:chgData name="Kshitij Srivastava" userId="9ca786a045148134" providerId="Windows Live" clId="Web-{A261FB07-124F-45D3-AE59-D3BFA0950578}" dt="2022-08-04T15:19:54.924" v="709" actId="1076"/>
          <ac:spMkLst>
            <pc:docMk/>
            <pc:sldMk cId="3787206710" sldId="313"/>
            <ac:spMk id="9" creationId="{5F8E4462-0D60-488C-59BF-0E695773ED8E}"/>
          </ac:spMkLst>
        </pc:spChg>
        <pc:spChg chg="add mod">
          <ac:chgData name="Kshitij Srivastava" userId="9ca786a045148134" providerId="Windows Live" clId="Web-{A261FB07-124F-45D3-AE59-D3BFA0950578}" dt="2022-08-04T15:19:54.939" v="710" actId="1076"/>
          <ac:spMkLst>
            <pc:docMk/>
            <pc:sldMk cId="3787206710" sldId="313"/>
            <ac:spMk id="10" creationId="{287B812D-3A01-09FF-6CE2-F4761C2040E4}"/>
          </ac:spMkLst>
        </pc:spChg>
        <pc:spChg chg="add mod">
          <ac:chgData name="Kshitij Srivastava" userId="9ca786a045148134" providerId="Windows Live" clId="Web-{A261FB07-124F-45D3-AE59-D3BFA0950578}" dt="2022-08-04T15:19:54.939" v="711" actId="1076"/>
          <ac:spMkLst>
            <pc:docMk/>
            <pc:sldMk cId="3787206710" sldId="313"/>
            <ac:spMk id="11" creationId="{AE61095D-B661-6862-0914-B777A41937D1}"/>
          </ac:spMkLst>
        </pc:spChg>
        <pc:spChg chg="add mod">
          <ac:chgData name="Kshitij Srivastava" userId="9ca786a045148134" providerId="Windows Live" clId="Web-{A261FB07-124F-45D3-AE59-D3BFA0950578}" dt="2022-08-04T15:19:54.955" v="714" actId="1076"/>
          <ac:spMkLst>
            <pc:docMk/>
            <pc:sldMk cId="3787206710" sldId="313"/>
            <ac:spMk id="14" creationId="{14F7DE35-27F9-7A62-CB83-276C033C40A1}"/>
          </ac:spMkLst>
        </pc:spChg>
        <pc:spChg chg="add mod">
          <ac:chgData name="Kshitij Srivastava" userId="9ca786a045148134" providerId="Windows Live" clId="Web-{A261FB07-124F-45D3-AE59-D3BFA0950578}" dt="2022-08-04T15:20:26.362" v="726" actId="1076"/>
          <ac:spMkLst>
            <pc:docMk/>
            <pc:sldMk cId="3787206710" sldId="313"/>
            <ac:spMk id="15" creationId="{9119A9FF-EAB5-2086-025F-87912C74C9DB}"/>
          </ac:spMkLst>
        </pc:spChg>
        <pc:spChg chg="add mod">
          <ac:chgData name="Kshitij Srivastava" userId="9ca786a045148134" providerId="Windows Live" clId="Web-{A261FB07-124F-45D3-AE59-D3BFA0950578}" dt="2022-08-04T15:22:05.475" v="744" actId="20577"/>
          <ac:spMkLst>
            <pc:docMk/>
            <pc:sldMk cId="3787206710" sldId="313"/>
            <ac:spMk id="17" creationId="{96FB1D9C-6DC5-7913-0866-FFDA3F94E9F9}"/>
          </ac:spMkLst>
        </pc:spChg>
        <pc:spChg chg="add mod">
          <ac:chgData name="Kshitij Srivastava" userId="9ca786a045148134" providerId="Windows Live" clId="Web-{A261FB07-124F-45D3-AE59-D3BFA0950578}" dt="2022-08-04T15:22:21.538" v="751" actId="20577"/>
          <ac:spMkLst>
            <pc:docMk/>
            <pc:sldMk cId="3787206710" sldId="313"/>
            <ac:spMk id="18" creationId="{340453FF-9D34-F278-CA12-8DA171F83DD3}"/>
          </ac:spMkLst>
        </pc:spChg>
        <pc:cxnChg chg="add mod">
          <ac:chgData name="Kshitij Srivastava" userId="9ca786a045148134" providerId="Windows Live" clId="Web-{A261FB07-124F-45D3-AE59-D3BFA0950578}" dt="2022-08-04T15:19:31.767" v="701"/>
          <ac:cxnSpMkLst>
            <pc:docMk/>
            <pc:sldMk cId="3787206710" sldId="313"/>
            <ac:cxnSpMk id="6" creationId="{E70A81B3-1A4B-6C68-98F0-8C4AEB048339}"/>
          </ac:cxnSpMkLst>
        </pc:cxnChg>
        <pc:cxnChg chg="add mod">
          <ac:chgData name="Kshitij Srivastava" userId="9ca786a045148134" providerId="Windows Live" clId="Web-{A261FB07-124F-45D3-AE59-D3BFA0950578}" dt="2022-08-04T15:19:39.001" v="702"/>
          <ac:cxnSpMkLst>
            <pc:docMk/>
            <pc:sldMk cId="3787206710" sldId="313"/>
            <ac:cxnSpMk id="7" creationId="{D179C87C-0A03-EEC1-0D5A-C97DF8FA4C7E}"/>
          </ac:cxnSpMkLst>
        </pc:cxnChg>
        <pc:cxnChg chg="add mod">
          <ac:chgData name="Kshitij Srivastava" userId="9ca786a045148134" providerId="Windows Live" clId="Web-{A261FB07-124F-45D3-AE59-D3BFA0950578}" dt="2022-08-04T15:19:54.939" v="712" actId="1076"/>
          <ac:cxnSpMkLst>
            <pc:docMk/>
            <pc:sldMk cId="3787206710" sldId="313"/>
            <ac:cxnSpMk id="12" creationId="{987662BF-69F5-3F77-F593-3AA0F79FB905}"/>
          </ac:cxnSpMkLst>
        </pc:cxnChg>
        <pc:cxnChg chg="add mod">
          <ac:chgData name="Kshitij Srivastava" userId="9ca786a045148134" providerId="Windows Live" clId="Web-{A261FB07-124F-45D3-AE59-D3BFA0950578}" dt="2022-08-04T15:19:54.939" v="713" actId="1076"/>
          <ac:cxnSpMkLst>
            <pc:docMk/>
            <pc:sldMk cId="3787206710" sldId="313"/>
            <ac:cxnSpMk id="13" creationId="{E09DBF18-2F39-652C-DF05-75F99F6640B0}"/>
          </ac:cxnSpMkLst>
        </pc:cxnChg>
        <pc:cxnChg chg="add mod">
          <ac:chgData name="Kshitij Srivastava" userId="9ca786a045148134" providerId="Windows Live" clId="Web-{A261FB07-124F-45D3-AE59-D3BFA0950578}" dt="2022-08-04T15:21:12.770" v="734" actId="1076"/>
          <ac:cxnSpMkLst>
            <pc:docMk/>
            <pc:sldMk cId="3787206710" sldId="313"/>
            <ac:cxnSpMk id="16" creationId="{C67BAA2C-B970-A384-058C-9E8FE1B24DB4}"/>
          </ac:cxnSpMkLst>
        </pc:cxnChg>
      </pc:sldChg>
      <pc:sldChg chg="add replId">
        <pc:chgData name="Kshitij Srivastava" userId="9ca786a045148134" providerId="Windows Live" clId="Web-{A261FB07-124F-45D3-AE59-D3BFA0950578}" dt="2022-08-04T14:57:57.549" v="592"/>
        <pc:sldMkLst>
          <pc:docMk/>
          <pc:sldMk cId="1669092406" sldId="314"/>
        </pc:sldMkLst>
      </pc:sldChg>
      <pc:sldChg chg="add replId">
        <pc:chgData name="Kshitij Srivastava" userId="9ca786a045148134" providerId="Windows Live" clId="Web-{A261FB07-124F-45D3-AE59-D3BFA0950578}" dt="2022-08-04T15:21:25.802" v="735"/>
        <pc:sldMkLst>
          <pc:docMk/>
          <pc:sldMk cId="740672779" sldId="315"/>
        </pc:sldMkLst>
      </pc:sldChg>
      <pc:sldChg chg="add replId">
        <pc:chgData name="Kshitij Srivastava" userId="9ca786a045148134" providerId="Windows Live" clId="Web-{A261FB07-124F-45D3-AE59-D3BFA0950578}" dt="2022-08-04T15:21:27.693" v="736"/>
        <pc:sldMkLst>
          <pc:docMk/>
          <pc:sldMk cId="1924145514" sldId="316"/>
        </pc:sldMkLst>
      </pc:sldChg>
    </pc:docChg>
  </pc:docChgLst>
  <pc:docChgLst>
    <pc:chgData name="Kshitij Srivastava" userId="9ca786a045148134" providerId="Windows Live" clId="Web-{3E7019E9-EA8E-41D0-8B03-F781E9852D84}"/>
    <pc:docChg chg="modSld">
      <pc:chgData name="Kshitij Srivastava" userId="9ca786a045148134" providerId="Windows Live" clId="Web-{3E7019E9-EA8E-41D0-8B03-F781E9852D84}" dt="2022-08-11T04:24:32.278" v="61"/>
      <pc:docMkLst>
        <pc:docMk/>
      </pc:docMkLst>
      <pc:sldChg chg="addSp delSp modSp addAnim modAnim">
        <pc:chgData name="Kshitij Srivastava" userId="9ca786a045148134" providerId="Windows Live" clId="Web-{3E7019E9-EA8E-41D0-8B03-F781E9852D84}" dt="2022-08-11T04:24:32.278" v="61"/>
        <pc:sldMkLst>
          <pc:docMk/>
          <pc:sldMk cId="1354397875" sldId="262"/>
        </pc:sldMkLst>
        <pc:spChg chg="del">
          <ac:chgData name="Kshitij Srivastava" userId="9ca786a045148134" providerId="Windows Live" clId="Web-{3E7019E9-EA8E-41D0-8B03-F781E9852D84}" dt="2022-08-11T04:20:37.507" v="0"/>
          <ac:spMkLst>
            <pc:docMk/>
            <pc:sldMk cId="1354397875" sldId="262"/>
            <ac:spMk id="3" creationId="{2484E83A-4499-81BB-A658-4FA247F673F4}"/>
          </ac:spMkLst>
        </pc:spChg>
        <pc:spChg chg="add mod">
          <ac:chgData name="Kshitij Srivastava" userId="9ca786a045148134" providerId="Windows Live" clId="Web-{3E7019E9-EA8E-41D0-8B03-F781E9852D84}" dt="2022-08-11T04:23:57.886" v="56" actId="1076"/>
          <ac:spMkLst>
            <pc:docMk/>
            <pc:sldMk cId="1354397875" sldId="262"/>
            <ac:spMk id="4" creationId="{88E55F4F-0C4F-0591-8A1A-D42132CB4961}"/>
          </ac:spMkLst>
        </pc:spChg>
        <pc:spChg chg="add mod">
          <ac:chgData name="Kshitij Srivastava" userId="9ca786a045148134" providerId="Windows Live" clId="Web-{3E7019E9-EA8E-41D0-8B03-F781E9852D84}" dt="2022-08-11T04:23:57.902" v="57" actId="1076"/>
          <ac:spMkLst>
            <pc:docMk/>
            <pc:sldMk cId="1354397875" sldId="262"/>
            <ac:spMk id="5" creationId="{A0978AFC-91AF-A80A-515C-65AE840C455A}"/>
          </ac:spMkLst>
        </pc:spChg>
        <pc:spChg chg="add mod">
          <ac:chgData name="Kshitij Srivastava" userId="9ca786a045148134" providerId="Windows Live" clId="Web-{3E7019E9-EA8E-41D0-8B03-F781E9852D84}" dt="2022-08-11T04:24:25.309" v="60"/>
          <ac:spMkLst>
            <pc:docMk/>
            <pc:sldMk cId="1354397875" sldId="262"/>
            <ac:spMk id="7" creationId="{6326E239-4EDB-6FD3-655A-9114C311018C}"/>
          </ac:spMkLst>
        </pc:spChg>
        <pc:spChg chg="add mod">
          <ac:chgData name="Kshitij Srivastava" userId="9ca786a045148134" providerId="Windows Live" clId="Web-{3E7019E9-EA8E-41D0-8B03-F781E9852D84}" dt="2022-08-11T04:24:32.278" v="61"/>
          <ac:spMkLst>
            <pc:docMk/>
            <pc:sldMk cId="1354397875" sldId="262"/>
            <ac:spMk id="9" creationId="{927148EC-BB56-BCED-C2E9-512B2BBB4DC4}"/>
          </ac:spMkLst>
        </pc:spChg>
      </pc:sldChg>
    </pc:docChg>
  </pc:docChgLst>
  <pc:docChgLst>
    <pc:chgData name="Kshitij Srivastava" userId="9ca786a045148134" providerId="Windows Live" clId="Web-{A2D95D59-4F51-4AC2-B8B6-69F6CA599783}"/>
    <pc:docChg chg="modSld">
      <pc:chgData name="Kshitij Srivastava" userId="9ca786a045148134" providerId="Windows Live" clId="Web-{A2D95D59-4F51-4AC2-B8B6-69F6CA599783}" dt="2022-08-05T12:02:46.114" v="31" actId="1076"/>
      <pc:docMkLst>
        <pc:docMk/>
      </pc:docMkLst>
      <pc:sldChg chg="delSp modSp addAnim modAnim">
        <pc:chgData name="Kshitij Srivastava" userId="9ca786a045148134" providerId="Windows Live" clId="Web-{A2D95D59-4F51-4AC2-B8B6-69F6CA599783}" dt="2022-08-05T11:35:46.882" v="16"/>
        <pc:sldMkLst>
          <pc:docMk/>
          <pc:sldMk cId="3787206710" sldId="313"/>
        </pc:sldMkLst>
        <pc:spChg chg="mod">
          <ac:chgData name="Kshitij Srivastava" userId="9ca786a045148134" providerId="Windows Live" clId="Web-{A2D95D59-4F51-4AC2-B8B6-69F6CA599783}" dt="2022-08-05T11:33:52.332" v="2" actId="1076"/>
          <ac:spMkLst>
            <pc:docMk/>
            <pc:sldMk cId="3787206710" sldId="313"/>
            <ac:spMk id="4" creationId="{BA14D980-DC3C-0768-27AA-8835D149C5E7}"/>
          </ac:spMkLst>
        </pc:spChg>
        <pc:spChg chg="del">
          <ac:chgData name="Kshitij Srivastava" userId="9ca786a045148134" providerId="Windows Live" clId="Web-{A2D95D59-4F51-4AC2-B8B6-69F6CA599783}" dt="2022-08-05T11:33:29.050" v="0"/>
          <ac:spMkLst>
            <pc:docMk/>
            <pc:sldMk cId="3787206710" sldId="313"/>
            <ac:spMk id="5" creationId="{7031E3EB-503B-6A0F-0806-3F6BF32709B0}"/>
          </ac:spMkLst>
        </pc:spChg>
        <pc:spChg chg="mod">
          <ac:chgData name="Kshitij Srivastava" userId="9ca786a045148134" providerId="Windows Live" clId="Web-{A2D95D59-4F51-4AC2-B8B6-69F6CA599783}" dt="2022-08-05T11:33:52.332" v="4" actId="1076"/>
          <ac:spMkLst>
            <pc:docMk/>
            <pc:sldMk cId="3787206710" sldId="313"/>
            <ac:spMk id="8" creationId="{E0ECDBCB-50CC-AA56-DE79-42981D7EC83B}"/>
          </ac:spMkLst>
        </pc:spChg>
        <pc:spChg chg="del">
          <ac:chgData name="Kshitij Srivastava" userId="9ca786a045148134" providerId="Windows Live" clId="Web-{A2D95D59-4F51-4AC2-B8B6-69F6CA599783}" dt="2022-08-05T11:34:02.191" v="5"/>
          <ac:spMkLst>
            <pc:docMk/>
            <pc:sldMk cId="3787206710" sldId="313"/>
            <ac:spMk id="11" creationId="{AE61095D-B661-6862-0914-B777A41937D1}"/>
          </ac:spMkLst>
        </pc:spChg>
        <pc:cxnChg chg="del">
          <ac:chgData name="Kshitij Srivastava" userId="9ca786a045148134" providerId="Windows Live" clId="Web-{A2D95D59-4F51-4AC2-B8B6-69F6CA599783}" dt="2022-08-05T11:33:33.191" v="1"/>
          <ac:cxnSpMkLst>
            <pc:docMk/>
            <pc:sldMk cId="3787206710" sldId="313"/>
            <ac:cxnSpMk id="6" creationId="{E70A81B3-1A4B-6C68-98F0-8C4AEB048339}"/>
          </ac:cxnSpMkLst>
        </pc:cxnChg>
        <pc:cxnChg chg="mod">
          <ac:chgData name="Kshitij Srivastava" userId="9ca786a045148134" providerId="Windows Live" clId="Web-{A2D95D59-4F51-4AC2-B8B6-69F6CA599783}" dt="2022-08-05T11:33:52.332" v="3" actId="1076"/>
          <ac:cxnSpMkLst>
            <pc:docMk/>
            <pc:sldMk cId="3787206710" sldId="313"/>
            <ac:cxnSpMk id="7" creationId="{D179C87C-0A03-EEC1-0D5A-C97DF8FA4C7E}"/>
          </ac:cxnSpMkLst>
        </pc:cxnChg>
        <pc:cxnChg chg="del">
          <ac:chgData name="Kshitij Srivastava" userId="9ca786a045148134" providerId="Windows Live" clId="Web-{A2D95D59-4F51-4AC2-B8B6-69F6CA599783}" dt="2022-08-05T11:34:10.317" v="6"/>
          <ac:cxnSpMkLst>
            <pc:docMk/>
            <pc:sldMk cId="3787206710" sldId="313"/>
            <ac:cxnSpMk id="12" creationId="{987662BF-69F5-3F77-F593-3AA0F79FB905}"/>
          </ac:cxnSpMkLst>
        </pc:cxnChg>
      </pc:sldChg>
      <pc:sldChg chg="delSp modSp">
        <pc:chgData name="Kshitij Srivastava" userId="9ca786a045148134" providerId="Windows Live" clId="Web-{A2D95D59-4F51-4AC2-B8B6-69F6CA599783}" dt="2022-08-05T12:00:46.751" v="21" actId="1076"/>
        <pc:sldMkLst>
          <pc:docMk/>
          <pc:sldMk cId="740672779" sldId="315"/>
        </pc:sldMkLst>
        <pc:spChg chg="del">
          <ac:chgData name="Kshitij Srivastava" userId="9ca786a045148134" providerId="Windows Live" clId="Web-{A2D95D59-4F51-4AC2-B8B6-69F6CA599783}" dt="2022-08-05T12:00:28.001" v="19"/>
          <ac:spMkLst>
            <pc:docMk/>
            <pc:sldMk cId="740672779" sldId="315"/>
            <ac:spMk id="5" creationId="{7031E3EB-503B-6A0F-0806-3F6BF32709B0}"/>
          </ac:spMkLst>
        </pc:spChg>
        <pc:spChg chg="mod">
          <ac:chgData name="Kshitij Srivastava" userId="9ca786a045148134" providerId="Windows Live" clId="Web-{A2D95D59-4F51-4AC2-B8B6-69F6CA599783}" dt="2022-08-05T12:00:46.751" v="21" actId="1076"/>
          <ac:spMkLst>
            <pc:docMk/>
            <pc:sldMk cId="740672779" sldId="315"/>
            <ac:spMk id="14" creationId="{14F7DE35-27F9-7A62-CB83-276C033C40A1}"/>
          </ac:spMkLst>
        </pc:spChg>
        <pc:cxnChg chg="del">
          <ac:chgData name="Kshitij Srivastava" userId="9ca786a045148134" providerId="Windows Live" clId="Web-{A2D95D59-4F51-4AC2-B8B6-69F6CA599783}" dt="2022-08-05T12:00:30.032" v="20"/>
          <ac:cxnSpMkLst>
            <pc:docMk/>
            <pc:sldMk cId="740672779" sldId="315"/>
            <ac:cxnSpMk id="6" creationId="{E70A81B3-1A4B-6C68-98F0-8C4AEB048339}"/>
          </ac:cxnSpMkLst>
        </pc:cxnChg>
        <pc:cxnChg chg="mod">
          <ac:chgData name="Kshitij Srivastava" userId="9ca786a045148134" providerId="Windows Live" clId="Web-{A2D95D59-4F51-4AC2-B8B6-69F6CA599783}" dt="2022-08-05T12:00:20.016" v="18" actId="1076"/>
          <ac:cxnSpMkLst>
            <pc:docMk/>
            <pc:sldMk cId="740672779" sldId="315"/>
            <ac:cxnSpMk id="13" creationId="{E09DBF18-2F39-652C-DF05-75F99F6640B0}"/>
          </ac:cxnSpMkLst>
        </pc:cxnChg>
      </pc:sldChg>
      <pc:sldChg chg="modSp">
        <pc:chgData name="Kshitij Srivastava" userId="9ca786a045148134" providerId="Windows Live" clId="Web-{A2D95D59-4F51-4AC2-B8B6-69F6CA599783}" dt="2022-08-05T12:02:46.114" v="31" actId="1076"/>
        <pc:sldMkLst>
          <pc:docMk/>
          <pc:sldMk cId="1924145514" sldId="316"/>
        </pc:sldMkLst>
        <pc:spChg chg="mod">
          <ac:chgData name="Kshitij Srivastava" userId="9ca786a045148134" providerId="Windows Live" clId="Web-{A2D95D59-4F51-4AC2-B8B6-69F6CA599783}" dt="2022-08-05T12:02:06.941" v="23" actId="1076"/>
          <ac:spMkLst>
            <pc:docMk/>
            <pc:sldMk cId="1924145514" sldId="316"/>
            <ac:spMk id="8" creationId="{E0ECDBCB-50CC-AA56-DE79-42981D7EC83B}"/>
          </ac:spMkLst>
        </pc:spChg>
        <pc:spChg chg="mod">
          <ac:chgData name="Kshitij Srivastava" userId="9ca786a045148134" providerId="Windows Live" clId="Web-{A2D95D59-4F51-4AC2-B8B6-69F6CA599783}" dt="2022-08-05T12:02:21.691" v="27" actId="1076"/>
          <ac:spMkLst>
            <pc:docMk/>
            <pc:sldMk cId="1924145514" sldId="316"/>
            <ac:spMk id="9" creationId="{5F8E4462-0D60-488C-59BF-0E695773ED8E}"/>
          </ac:spMkLst>
        </pc:spChg>
        <pc:spChg chg="mod">
          <ac:chgData name="Kshitij Srivastava" userId="9ca786a045148134" providerId="Windows Live" clId="Web-{A2D95D59-4F51-4AC2-B8B6-69F6CA599783}" dt="2022-08-05T12:02:17.238" v="25" actId="1076"/>
          <ac:spMkLst>
            <pc:docMk/>
            <pc:sldMk cId="1924145514" sldId="316"/>
            <ac:spMk id="14" creationId="{14F7DE35-27F9-7A62-CB83-276C033C40A1}"/>
          </ac:spMkLst>
        </pc:spChg>
        <pc:spChg chg="mod">
          <ac:chgData name="Kshitij Srivastava" userId="9ca786a045148134" providerId="Windows Live" clId="Web-{A2D95D59-4F51-4AC2-B8B6-69F6CA599783}" dt="2022-08-05T12:02:37.239" v="29" actId="1076"/>
          <ac:spMkLst>
            <pc:docMk/>
            <pc:sldMk cId="1924145514" sldId="316"/>
            <ac:spMk id="15" creationId="{9119A9FF-EAB5-2086-025F-87912C74C9DB}"/>
          </ac:spMkLst>
        </pc:spChg>
        <pc:cxnChg chg="mod">
          <ac:chgData name="Kshitij Srivastava" userId="9ca786a045148134" providerId="Windows Live" clId="Web-{A2D95D59-4F51-4AC2-B8B6-69F6CA599783}" dt="2022-08-05T12:02:11.847" v="24" actId="1076"/>
          <ac:cxnSpMkLst>
            <pc:docMk/>
            <pc:sldMk cId="1924145514" sldId="316"/>
            <ac:cxnSpMk id="7" creationId="{D179C87C-0A03-EEC1-0D5A-C97DF8FA4C7E}"/>
          </ac:cxnSpMkLst>
        </pc:cxnChg>
        <pc:cxnChg chg="mod">
          <ac:chgData name="Kshitij Srivastava" userId="9ca786a045148134" providerId="Windows Live" clId="Web-{A2D95D59-4F51-4AC2-B8B6-69F6CA599783}" dt="2022-08-05T12:02:31.457" v="28" actId="1076"/>
          <ac:cxnSpMkLst>
            <pc:docMk/>
            <pc:sldMk cId="1924145514" sldId="316"/>
            <ac:cxnSpMk id="13" creationId="{E09DBF18-2F39-652C-DF05-75F99F6640B0}"/>
          </ac:cxnSpMkLst>
        </pc:cxnChg>
        <pc:cxnChg chg="mod">
          <ac:chgData name="Kshitij Srivastava" userId="9ca786a045148134" providerId="Windows Live" clId="Web-{A2D95D59-4F51-4AC2-B8B6-69F6CA599783}" dt="2022-08-05T12:02:46.114" v="31" actId="1076"/>
          <ac:cxnSpMkLst>
            <pc:docMk/>
            <pc:sldMk cId="1924145514" sldId="316"/>
            <ac:cxnSpMk id="16" creationId="{C67BAA2C-B970-A384-058C-9E8FE1B24DB4}"/>
          </ac:cxnSpMkLst>
        </pc:cxnChg>
      </pc:sldChg>
    </pc:docChg>
  </pc:docChgLst>
  <pc:docChgLst>
    <pc:chgData name="Kshitij Srivastava" userId="9ca786a045148134" providerId="Windows Live" clId="Web-{53153975-7348-4C99-9985-FDA9B470BA1E}"/>
    <pc:docChg chg="delSld">
      <pc:chgData name="Kshitij Srivastava" userId="9ca786a045148134" providerId="Windows Live" clId="Web-{53153975-7348-4C99-9985-FDA9B470BA1E}" dt="2022-08-14T11:56:35.789" v="6"/>
      <pc:docMkLst>
        <pc:docMk/>
      </pc:docMkLst>
      <pc:sldChg chg="del">
        <pc:chgData name="Kshitij Srivastava" userId="9ca786a045148134" providerId="Windows Live" clId="Web-{53153975-7348-4C99-9985-FDA9B470BA1E}" dt="2022-08-14T11:56:35.789" v="6"/>
        <pc:sldMkLst>
          <pc:docMk/>
          <pc:sldMk cId="2888139448" sldId="337"/>
        </pc:sldMkLst>
      </pc:sldChg>
      <pc:sldChg chg="del">
        <pc:chgData name="Kshitij Srivastava" userId="9ca786a045148134" providerId="Windows Live" clId="Web-{53153975-7348-4C99-9985-FDA9B470BA1E}" dt="2022-08-14T11:56:30.023" v="3"/>
        <pc:sldMkLst>
          <pc:docMk/>
          <pc:sldMk cId="2249502448" sldId="338"/>
        </pc:sldMkLst>
      </pc:sldChg>
      <pc:sldChg chg="del">
        <pc:chgData name="Kshitij Srivastava" userId="9ca786a045148134" providerId="Windows Live" clId="Web-{53153975-7348-4C99-9985-FDA9B470BA1E}" dt="2022-08-14T11:56:34.929" v="5"/>
        <pc:sldMkLst>
          <pc:docMk/>
          <pc:sldMk cId="1855445719" sldId="339"/>
        </pc:sldMkLst>
      </pc:sldChg>
      <pc:sldChg chg="del">
        <pc:chgData name="Kshitij Srivastava" userId="9ca786a045148134" providerId="Windows Live" clId="Web-{53153975-7348-4C99-9985-FDA9B470BA1E}" dt="2022-08-14T11:56:33.039" v="4"/>
        <pc:sldMkLst>
          <pc:docMk/>
          <pc:sldMk cId="2569877736" sldId="340"/>
        </pc:sldMkLst>
      </pc:sldChg>
      <pc:sldChg chg="del">
        <pc:chgData name="Kshitij Srivastava" userId="9ca786a045148134" providerId="Windows Live" clId="Web-{53153975-7348-4C99-9985-FDA9B470BA1E}" dt="2022-08-14T11:56:25.554" v="2"/>
        <pc:sldMkLst>
          <pc:docMk/>
          <pc:sldMk cId="1859043066" sldId="341"/>
        </pc:sldMkLst>
      </pc:sldChg>
      <pc:sldChg chg="del">
        <pc:chgData name="Kshitij Srivastava" userId="9ca786a045148134" providerId="Windows Live" clId="Web-{53153975-7348-4C99-9985-FDA9B470BA1E}" dt="2022-08-14T11:56:23.835" v="1"/>
        <pc:sldMkLst>
          <pc:docMk/>
          <pc:sldMk cId="3201809660" sldId="342"/>
        </pc:sldMkLst>
      </pc:sldChg>
      <pc:sldChg chg="del">
        <pc:chgData name="Kshitij Srivastava" userId="9ca786a045148134" providerId="Windows Live" clId="Web-{53153975-7348-4C99-9985-FDA9B470BA1E}" dt="2022-08-14T11:56:21.538" v="0"/>
        <pc:sldMkLst>
          <pc:docMk/>
          <pc:sldMk cId="1846255082" sldId="343"/>
        </pc:sldMkLst>
      </pc:sldChg>
    </pc:docChg>
  </pc:docChgLst>
  <pc:docChgLst>
    <pc:chgData name="Kshitij Srivastava" userId="9ca786a045148134" providerId="Windows Live" clId="Web-{39AA1C29-36F0-41FF-8ED4-0F546EC02C83}"/>
    <pc:docChg chg="addSld modSld">
      <pc:chgData name="Kshitij Srivastava" userId="9ca786a045148134" providerId="Windows Live" clId="Web-{39AA1C29-36F0-41FF-8ED4-0F546EC02C83}" dt="2022-08-08T14:32:50.569" v="59" actId="1076"/>
      <pc:docMkLst>
        <pc:docMk/>
      </pc:docMkLst>
      <pc:sldChg chg="modSp">
        <pc:chgData name="Kshitij Srivastava" userId="9ca786a045148134" providerId="Windows Live" clId="Web-{39AA1C29-36F0-41FF-8ED4-0F546EC02C83}" dt="2022-08-08T14:16:55.926" v="24" actId="20577"/>
        <pc:sldMkLst>
          <pc:docMk/>
          <pc:sldMk cId="1669092406" sldId="314"/>
        </pc:sldMkLst>
        <pc:spChg chg="mod">
          <ac:chgData name="Kshitij Srivastava" userId="9ca786a045148134" providerId="Windows Live" clId="Web-{39AA1C29-36F0-41FF-8ED4-0F546EC02C83}" dt="2022-08-08T14:16:55.926" v="24" actId="20577"/>
          <ac:spMkLst>
            <pc:docMk/>
            <pc:sldMk cId="1669092406" sldId="314"/>
            <ac:spMk id="2" creationId="{194FF9AF-1240-B66C-419B-D7C136DECDAA}"/>
          </ac:spMkLst>
        </pc:spChg>
      </pc:sldChg>
      <pc:sldChg chg="addSp delSp modSp add replId">
        <pc:chgData name="Kshitij Srivastava" userId="9ca786a045148134" providerId="Windows Live" clId="Web-{39AA1C29-36F0-41FF-8ED4-0F546EC02C83}" dt="2022-08-08T14:32:50.569" v="59" actId="1076"/>
        <pc:sldMkLst>
          <pc:docMk/>
          <pc:sldMk cId="12897400" sldId="335"/>
        </pc:sldMkLst>
        <pc:spChg chg="add mod">
          <ac:chgData name="Kshitij Srivastava" userId="9ca786a045148134" providerId="Windows Live" clId="Web-{39AA1C29-36F0-41FF-8ED4-0F546EC02C83}" dt="2022-08-08T14:32:50.491" v="47" actId="1076"/>
          <ac:spMkLst>
            <pc:docMk/>
            <pc:sldMk cId="12897400" sldId="335"/>
            <ac:spMk id="12" creationId="{A7A31833-4223-F6D8-4DEF-A78C25FA3895}"/>
          </ac:spMkLst>
        </pc:spChg>
        <pc:spChg chg="add mod">
          <ac:chgData name="Kshitij Srivastava" userId="9ca786a045148134" providerId="Windows Live" clId="Web-{39AA1C29-36F0-41FF-8ED4-0F546EC02C83}" dt="2022-08-08T14:32:50.491" v="48" actId="1076"/>
          <ac:spMkLst>
            <pc:docMk/>
            <pc:sldMk cId="12897400" sldId="335"/>
            <ac:spMk id="19" creationId="{CC32FA9F-579B-50BD-0A73-492BC2E4E8C3}"/>
          </ac:spMkLst>
        </pc:spChg>
        <pc:spChg chg="add mod">
          <ac:chgData name="Kshitij Srivastava" userId="9ca786a045148134" providerId="Windows Live" clId="Web-{39AA1C29-36F0-41FF-8ED4-0F546EC02C83}" dt="2022-08-08T14:32:50.507" v="49" actId="1076"/>
          <ac:spMkLst>
            <pc:docMk/>
            <pc:sldMk cId="12897400" sldId="335"/>
            <ac:spMk id="25" creationId="{3BEBFE31-ECFF-48C2-9A9F-C23BE3B5A49E}"/>
          </ac:spMkLst>
        </pc:spChg>
        <pc:spChg chg="add mod">
          <ac:chgData name="Kshitij Srivastava" userId="9ca786a045148134" providerId="Windows Live" clId="Web-{39AA1C29-36F0-41FF-8ED4-0F546EC02C83}" dt="2022-08-08T14:32:50.522" v="52" actId="1076"/>
          <ac:spMkLst>
            <pc:docMk/>
            <pc:sldMk cId="12897400" sldId="335"/>
            <ac:spMk id="29" creationId="{D886EEAD-D8FB-7C0D-8C9C-9237275A1927}"/>
          </ac:spMkLst>
        </pc:spChg>
        <pc:spChg chg="add mod">
          <ac:chgData name="Kshitij Srivastava" userId="9ca786a045148134" providerId="Windows Live" clId="Web-{39AA1C29-36F0-41FF-8ED4-0F546EC02C83}" dt="2022-08-08T14:32:50.522" v="53" actId="1076"/>
          <ac:spMkLst>
            <pc:docMk/>
            <pc:sldMk cId="12897400" sldId="335"/>
            <ac:spMk id="31" creationId="{C8702D9C-66B4-8C35-B5C0-0CCFFDD11F5D}"/>
          </ac:spMkLst>
        </pc:spChg>
        <pc:spChg chg="add mod">
          <ac:chgData name="Kshitij Srivastava" userId="9ca786a045148134" providerId="Windows Live" clId="Web-{39AA1C29-36F0-41FF-8ED4-0F546EC02C83}" dt="2022-08-08T14:32:50.538" v="55" actId="1076"/>
          <ac:spMkLst>
            <pc:docMk/>
            <pc:sldMk cId="12897400" sldId="335"/>
            <ac:spMk id="38" creationId="{BACC26DC-542A-8C1C-DD4A-B96A2C7FE380}"/>
          </ac:spMkLst>
        </pc:spChg>
        <pc:spChg chg="del">
          <ac:chgData name="Kshitij Srivastava" userId="9ca786a045148134" providerId="Windows Live" clId="Web-{39AA1C29-36F0-41FF-8ED4-0F546EC02C83}" dt="2022-08-08T14:32:42.913" v="33"/>
          <ac:spMkLst>
            <pc:docMk/>
            <pc:sldMk cId="12897400" sldId="335"/>
            <ac:spMk id="39" creationId="{C1FC7504-3FEF-48BF-6B5D-2E954373E800}"/>
          </ac:spMkLst>
        </pc:spChg>
        <pc:spChg chg="del">
          <ac:chgData name="Kshitij Srivastava" userId="9ca786a045148134" providerId="Windows Live" clId="Web-{39AA1C29-36F0-41FF-8ED4-0F546EC02C83}" dt="2022-08-08T14:32:42.913" v="32"/>
          <ac:spMkLst>
            <pc:docMk/>
            <pc:sldMk cId="12897400" sldId="335"/>
            <ac:spMk id="41" creationId="{AF328359-9F8E-2556-8800-A8B81AC3EEEE}"/>
          </ac:spMkLst>
        </pc:spChg>
        <pc:spChg chg="add mod">
          <ac:chgData name="Kshitij Srivastava" userId="9ca786a045148134" providerId="Windows Live" clId="Web-{39AA1C29-36F0-41FF-8ED4-0F546EC02C83}" dt="2022-08-08T14:32:50.554" v="57" actId="1076"/>
          <ac:spMkLst>
            <pc:docMk/>
            <pc:sldMk cId="12897400" sldId="335"/>
            <ac:spMk id="42" creationId="{AF55445C-5C5F-E9B9-1BC8-2615102CC3E1}"/>
          </ac:spMkLst>
        </pc:spChg>
        <pc:spChg chg="del">
          <ac:chgData name="Kshitij Srivastava" userId="9ca786a045148134" providerId="Windows Live" clId="Web-{39AA1C29-36F0-41FF-8ED4-0F546EC02C83}" dt="2022-08-08T14:32:42.913" v="31"/>
          <ac:spMkLst>
            <pc:docMk/>
            <pc:sldMk cId="12897400" sldId="335"/>
            <ac:spMk id="43" creationId="{777A0E29-3065-B851-DE32-DEFA69EE98EE}"/>
          </ac:spMkLst>
        </pc:spChg>
        <pc:spChg chg="del">
          <ac:chgData name="Kshitij Srivastava" userId="9ca786a045148134" providerId="Windows Live" clId="Web-{39AA1C29-36F0-41FF-8ED4-0F546EC02C83}" dt="2022-08-08T14:32:42.913" v="28"/>
          <ac:spMkLst>
            <pc:docMk/>
            <pc:sldMk cId="12897400" sldId="335"/>
            <ac:spMk id="49" creationId="{25C5D053-03D3-70D9-E4BF-AC5A7AD7329E}"/>
          </ac:spMkLst>
        </pc:spChg>
        <pc:spChg chg="del">
          <ac:chgData name="Kshitij Srivastava" userId="9ca786a045148134" providerId="Windows Live" clId="Web-{39AA1C29-36F0-41FF-8ED4-0F546EC02C83}" dt="2022-08-08T14:32:42.913" v="26"/>
          <ac:spMkLst>
            <pc:docMk/>
            <pc:sldMk cId="12897400" sldId="335"/>
            <ac:spMk id="53" creationId="{A7982B85-A22A-0198-4AA5-1D34FDF39FCF}"/>
          </ac:spMkLst>
        </pc:spChg>
        <pc:cxnChg chg="add mod">
          <ac:chgData name="Kshitij Srivastava" userId="9ca786a045148134" providerId="Windows Live" clId="Web-{39AA1C29-36F0-41FF-8ED4-0F546EC02C83}" dt="2022-08-08T14:32:50.507" v="50" actId="1076"/>
          <ac:cxnSpMkLst>
            <pc:docMk/>
            <pc:sldMk cId="12897400" sldId="335"/>
            <ac:cxnSpMk id="26" creationId="{89B4CABA-3E86-A42C-79E8-49B5CC02F4C2}"/>
          </ac:cxnSpMkLst>
        </pc:cxnChg>
        <pc:cxnChg chg="add mod">
          <ac:chgData name="Kshitij Srivastava" userId="9ca786a045148134" providerId="Windows Live" clId="Web-{39AA1C29-36F0-41FF-8ED4-0F546EC02C83}" dt="2022-08-08T14:32:50.507" v="51" actId="1076"/>
          <ac:cxnSpMkLst>
            <pc:docMk/>
            <pc:sldMk cId="12897400" sldId="335"/>
            <ac:cxnSpMk id="27" creationId="{AEEB1BF4-FB1B-5A95-9294-B657504B47D7}"/>
          </ac:cxnSpMkLst>
        </pc:cxnChg>
        <pc:cxnChg chg="add mod">
          <ac:chgData name="Kshitij Srivastava" userId="9ca786a045148134" providerId="Windows Live" clId="Web-{39AA1C29-36F0-41FF-8ED4-0F546EC02C83}" dt="2022-08-08T14:32:50.538" v="54" actId="1076"/>
          <ac:cxnSpMkLst>
            <pc:docMk/>
            <pc:sldMk cId="12897400" sldId="335"/>
            <ac:cxnSpMk id="33" creationId="{5909F646-35E7-1DA3-ED2C-E350BB02B647}"/>
          </ac:cxnSpMkLst>
        </pc:cxnChg>
        <pc:cxnChg chg="add mod">
          <ac:chgData name="Kshitij Srivastava" userId="9ca786a045148134" providerId="Windows Live" clId="Web-{39AA1C29-36F0-41FF-8ED4-0F546EC02C83}" dt="2022-08-08T14:32:50.554" v="56" actId="1076"/>
          <ac:cxnSpMkLst>
            <pc:docMk/>
            <pc:sldMk cId="12897400" sldId="335"/>
            <ac:cxnSpMk id="40" creationId="{FDF7E0A9-E3C3-F589-72F3-B4F99B017B6A}"/>
          </ac:cxnSpMkLst>
        </pc:cxnChg>
        <pc:cxnChg chg="add mod">
          <ac:chgData name="Kshitij Srivastava" userId="9ca786a045148134" providerId="Windows Live" clId="Web-{39AA1C29-36F0-41FF-8ED4-0F546EC02C83}" dt="2022-08-08T14:32:50.569" v="58" actId="1076"/>
          <ac:cxnSpMkLst>
            <pc:docMk/>
            <pc:sldMk cId="12897400" sldId="335"/>
            <ac:cxnSpMk id="44" creationId="{BE5BEED1-2DAB-2385-B5E8-0020F7CDFEE1}"/>
          </ac:cxnSpMkLst>
        </pc:cxnChg>
        <pc:cxnChg chg="del">
          <ac:chgData name="Kshitij Srivastava" userId="9ca786a045148134" providerId="Windows Live" clId="Web-{39AA1C29-36F0-41FF-8ED4-0F546EC02C83}" dt="2022-08-08T14:32:42.913" v="30"/>
          <ac:cxnSpMkLst>
            <pc:docMk/>
            <pc:sldMk cId="12897400" sldId="335"/>
            <ac:cxnSpMk id="45" creationId="{0E2B1928-270B-FE87-0065-9EFA8117018D}"/>
          </ac:cxnSpMkLst>
        </pc:cxnChg>
        <pc:cxnChg chg="add mod">
          <ac:chgData name="Kshitij Srivastava" userId="9ca786a045148134" providerId="Windows Live" clId="Web-{39AA1C29-36F0-41FF-8ED4-0F546EC02C83}" dt="2022-08-08T14:32:50.569" v="59" actId="1076"/>
          <ac:cxnSpMkLst>
            <pc:docMk/>
            <pc:sldMk cId="12897400" sldId="335"/>
            <ac:cxnSpMk id="46" creationId="{5BEAE789-F8E4-2CCB-B5D3-3941B639658A}"/>
          </ac:cxnSpMkLst>
        </pc:cxnChg>
        <pc:cxnChg chg="del">
          <ac:chgData name="Kshitij Srivastava" userId="9ca786a045148134" providerId="Windows Live" clId="Web-{39AA1C29-36F0-41FF-8ED4-0F546EC02C83}" dt="2022-08-08T14:32:42.913" v="29"/>
          <ac:cxnSpMkLst>
            <pc:docMk/>
            <pc:sldMk cId="12897400" sldId="335"/>
            <ac:cxnSpMk id="47" creationId="{76FF8DAA-A473-8912-F8FC-24BC24FBFA9A}"/>
          </ac:cxnSpMkLst>
        </pc:cxnChg>
        <pc:cxnChg chg="del">
          <ac:chgData name="Kshitij Srivastava" userId="9ca786a045148134" providerId="Windows Live" clId="Web-{39AA1C29-36F0-41FF-8ED4-0F546EC02C83}" dt="2022-08-08T14:32:42.913" v="27"/>
          <ac:cxnSpMkLst>
            <pc:docMk/>
            <pc:sldMk cId="12897400" sldId="335"/>
            <ac:cxnSpMk id="51" creationId="{1D7586C1-61DE-2001-24DA-143F2C5CFB4F}"/>
          </ac:cxnSpMkLst>
        </pc:cxnChg>
      </pc:sldChg>
    </pc:docChg>
  </pc:docChgLst>
  <pc:docChgLst>
    <pc:chgData name="Kshitij Srivastava" userId="9ca786a045148134" providerId="Windows Live" clId="Web-{3187AEF3-03A9-4B2D-88CF-B7D1259ED8FB}"/>
    <pc:docChg chg="addSld modSld sldOrd">
      <pc:chgData name="Kshitij Srivastava" userId="9ca786a045148134" providerId="Windows Live" clId="Web-{3187AEF3-03A9-4B2D-88CF-B7D1259ED8FB}" dt="2022-08-04T16:23:16.049" v="53"/>
      <pc:docMkLst>
        <pc:docMk/>
      </pc:docMkLst>
      <pc:sldChg chg="addAnim modAnim">
        <pc:chgData name="Kshitij Srivastava" userId="9ca786a045148134" providerId="Windows Live" clId="Web-{3187AEF3-03A9-4B2D-88CF-B7D1259ED8FB}" dt="2022-08-04T16:10:23.466" v="3"/>
        <pc:sldMkLst>
          <pc:docMk/>
          <pc:sldMk cId="2726123109" sldId="309"/>
        </pc:sldMkLst>
      </pc:sldChg>
      <pc:sldChg chg="addSp delSp">
        <pc:chgData name="Kshitij Srivastava" userId="9ca786a045148134" providerId="Windows Live" clId="Web-{3187AEF3-03A9-4B2D-88CF-B7D1259ED8FB}" dt="2022-08-04T16:17:23.025" v="18"/>
        <pc:sldMkLst>
          <pc:docMk/>
          <pc:sldMk cId="3787206710" sldId="313"/>
        </pc:sldMkLst>
        <pc:spChg chg="add del">
          <ac:chgData name="Kshitij Srivastava" userId="9ca786a045148134" providerId="Windows Live" clId="Web-{3187AEF3-03A9-4B2D-88CF-B7D1259ED8FB}" dt="2022-08-04T16:17:23.025" v="12"/>
          <ac:spMkLst>
            <pc:docMk/>
            <pc:sldMk cId="3787206710" sldId="313"/>
            <ac:spMk id="3" creationId="{8B5063A9-C8BD-189C-BC0D-56CE563617F2}"/>
          </ac:spMkLst>
        </pc:spChg>
        <pc:spChg chg="add del">
          <ac:chgData name="Kshitij Srivastava" userId="9ca786a045148134" providerId="Windows Live" clId="Web-{3187AEF3-03A9-4B2D-88CF-B7D1259ED8FB}" dt="2022-08-04T16:17:23.025" v="13"/>
          <ac:spMkLst>
            <pc:docMk/>
            <pc:sldMk cId="3787206710" sldId="313"/>
            <ac:spMk id="4" creationId="{BA14D980-DC3C-0768-27AA-8835D149C5E7}"/>
          </ac:spMkLst>
        </pc:spChg>
        <pc:spChg chg="add del">
          <ac:chgData name="Kshitij Srivastava" userId="9ca786a045148134" providerId="Windows Live" clId="Web-{3187AEF3-03A9-4B2D-88CF-B7D1259ED8FB}" dt="2022-08-04T16:17:23.025" v="14"/>
          <ac:spMkLst>
            <pc:docMk/>
            <pc:sldMk cId="3787206710" sldId="313"/>
            <ac:spMk id="5" creationId="{7031E3EB-503B-6A0F-0806-3F6BF32709B0}"/>
          </ac:spMkLst>
        </pc:spChg>
        <pc:spChg chg="add del">
          <ac:chgData name="Kshitij Srivastava" userId="9ca786a045148134" providerId="Windows Live" clId="Web-{3187AEF3-03A9-4B2D-88CF-B7D1259ED8FB}" dt="2022-08-04T16:17:23.025" v="17"/>
          <ac:spMkLst>
            <pc:docMk/>
            <pc:sldMk cId="3787206710" sldId="313"/>
            <ac:spMk id="8" creationId="{E0ECDBCB-50CC-AA56-DE79-42981D7EC83B}"/>
          </ac:spMkLst>
        </pc:spChg>
        <pc:spChg chg="add del">
          <ac:chgData name="Kshitij Srivastava" userId="9ca786a045148134" providerId="Windows Live" clId="Web-{3187AEF3-03A9-4B2D-88CF-B7D1259ED8FB}" dt="2022-08-04T16:17:23.025" v="18"/>
          <ac:spMkLst>
            <pc:docMk/>
            <pc:sldMk cId="3787206710" sldId="313"/>
            <ac:spMk id="17" creationId="{96FB1D9C-6DC5-7913-0866-FFDA3F94E9F9}"/>
          </ac:spMkLst>
        </pc:spChg>
        <pc:cxnChg chg="add del">
          <ac:chgData name="Kshitij Srivastava" userId="9ca786a045148134" providerId="Windows Live" clId="Web-{3187AEF3-03A9-4B2D-88CF-B7D1259ED8FB}" dt="2022-08-04T16:17:23.025" v="15"/>
          <ac:cxnSpMkLst>
            <pc:docMk/>
            <pc:sldMk cId="3787206710" sldId="313"/>
            <ac:cxnSpMk id="6" creationId="{E70A81B3-1A4B-6C68-98F0-8C4AEB048339}"/>
          </ac:cxnSpMkLst>
        </pc:cxnChg>
        <pc:cxnChg chg="add del">
          <ac:chgData name="Kshitij Srivastava" userId="9ca786a045148134" providerId="Windows Live" clId="Web-{3187AEF3-03A9-4B2D-88CF-B7D1259ED8FB}" dt="2022-08-04T16:17:23.025" v="16"/>
          <ac:cxnSpMkLst>
            <pc:docMk/>
            <pc:sldMk cId="3787206710" sldId="313"/>
            <ac:cxnSpMk id="7" creationId="{D179C87C-0A03-EEC1-0D5A-C97DF8FA4C7E}"/>
          </ac:cxnSpMkLst>
        </pc:cxnChg>
      </pc:sldChg>
      <pc:sldChg chg="addSp delSp modSp add ord replId addAnim modAnim">
        <pc:chgData name="Kshitij Srivastava" userId="9ca786a045148134" providerId="Windows Live" clId="Web-{3187AEF3-03A9-4B2D-88CF-B7D1259ED8FB}" dt="2022-08-04T16:23:16.049" v="53"/>
        <pc:sldMkLst>
          <pc:docMk/>
          <pc:sldMk cId="1042973836" sldId="317"/>
        </pc:sldMkLst>
        <pc:spChg chg="mod">
          <ac:chgData name="Kshitij Srivastava" userId="9ca786a045148134" providerId="Windows Live" clId="Web-{3187AEF3-03A9-4B2D-88CF-B7D1259ED8FB}" dt="2022-08-04T16:18:21.652" v="36" actId="688"/>
          <ac:spMkLst>
            <pc:docMk/>
            <pc:sldMk cId="1042973836" sldId="317"/>
            <ac:spMk id="3" creationId="{8B5063A9-C8BD-189C-BC0D-56CE563617F2}"/>
          </ac:spMkLst>
        </pc:spChg>
        <pc:spChg chg="del">
          <ac:chgData name="Kshitij Srivastava" userId="9ca786a045148134" providerId="Windows Live" clId="Web-{3187AEF3-03A9-4B2D-88CF-B7D1259ED8FB}" dt="2022-08-04T16:22:21.876" v="42"/>
          <ac:spMkLst>
            <pc:docMk/>
            <pc:sldMk cId="1042973836" sldId="317"/>
            <ac:spMk id="4" creationId="{BA14D980-DC3C-0768-27AA-8835D149C5E7}"/>
          </ac:spMkLst>
        </pc:spChg>
        <pc:spChg chg="add del">
          <ac:chgData name="Kshitij Srivastava" userId="9ca786a045148134" providerId="Windows Live" clId="Web-{3187AEF3-03A9-4B2D-88CF-B7D1259ED8FB}" dt="2022-08-04T16:22:26.032" v="43"/>
          <ac:spMkLst>
            <pc:docMk/>
            <pc:sldMk cId="1042973836" sldId="317"/>
            <ac:spMk id="5" creationId="{7031E3EB-503B-6A0F-0806-3F6BF32709B0}"/>
          </ac:spMkLst>
        </pc:spChg>
        <pc:spChg chg="del">
          <ac:chgData name="Kshitij Srivastava" userId="9ca786a045148134" providerId="Windows Live" clId="Web-{3187AEF3-03A9-4B2D-88CF-B7D1259ED8FB}" dt="2022-08-04T16:22:30.579" v="45"/>
          <ac:spMkLst>
            <pc:docMk/>
            <pc:sldMk cId="1042973836" sldId="317"/>
            <ac:spMk id="8" creationId="{E0ECDBCB-50CC-AA56-DE79-42981D7EC83B}"/>
          </ac:spMkLst>
        </pc:spChg>
        <pc:spChg chg="del">
          <ac:chgData name="Kshitij Srivastava" userId="9ca786a045148134" providerId="Windows Live" clId="Web-{3187AEF3-03A9-4B2D-88CF-B7D1259ED8FB}" dt="2022-08-04T16:17:47.245" v="21"/>
          <ac:spMkLst>
            <pc:docMk/>
            <pc:sldMk cId="1042973836" sldId="317"/>
            <ac:spMk id="11" creationId="{AE61095D-B661-6862-0914-B777A41937D1}"/>
          </ac:spMkLst>
        </pc:spChg>
        <pc:spChg chg="del">
          <ac:chgData name="Kshitij Srivastava" userId="9ca786a045148134" providerId="Windows Live" clId="Web-{3187AEF3-03A9-4B2D-88CF-B7D1259ED8FB}" dt="2022-08-04T16:17:53.214" v="23"/>
          <ac:spMkLst>
            <pc:docMk/>
            <pc:sldMk cId="1042973836" sldId="317"/>
            <ac:spMk id="15" creationId="{9119A9FF-EAB5-2086-025F-87912C74C9DB}"/>
          </ac:spMkLst>
        </pc:spChg>
        <pc:picChg chg="add mod">
          <ac:chgData name="Kshitij Srivastava" userId="9ca786a045148134" providerId="Windows Live" clId="Web-{3187AEF3-03A9-4B2D-88CF-B7D1259ED8FB}" dt="2022-08-04T16:23:00.299" v="51" actId="1076"/>
          <ac:picMkLst>
            <pc:docMk/>
            <pc:sldMk cId="1042973836" sldId="317"/>
            <ac:picMk id="19" creationId="{A0F0F330-A9F3-CEC6-F7E8-23B8B4E6F609}"/>
          </ac:picMkLst>
        </pc:picChg>
        <pc:cxnChg chg="del">
          <ac:chgData name="Kshitij Srivastava" userId="9ca786a045148134" providerId="Windows Live" clId="Web-{3187AEF3-03A9-4B2D-88CF-B7D1259ED8FB}" dt="2022-08-04T16:22:28.532" v="44"/>
          <ac:cxnSpMkLst>
            <pc:docMk/>
            <pc:sldMk cId="1042973836" sldId="317"/>
            <ac:cxnSpMk id="6" creationId="{E70A81B3-1A4B-6C68-98F0-8C4AEB048339}"/>
          </ac:cxnSpMkLst>
        </pc:cxnChg>
        <pc:cxnChg chg="del">
          <ac:chgData name="Kshitij Srivastava" userId="9ca786a045148134" providerId="Windows Live" clId="Web-{3187AEF3-03A9-4B2D-88CF-B7D1259ED8FB}" dt="2022-08-04T16:22:32.501" v="46"/>
          <ac:cxnSpMkLst>
            <pc:docMk/>
            <pc:sldMk cId="1042973836" sldId="317"/>
            <ac:cxnSpMk id="7" creationId="{D179C87C-0A03-EEC1-0D5A-C97DF8FA4C7E}"/>
          </ac:cxnSpMkLst>
        </pc:cxnChg>
        <pc:cxnChg chg="del">
          <ac:chgData name="Kshitij Srivastava" userId="9ca786a045148134" providerId="Windows Live" clId="Web-{3187AEF3-03A9-4B2D-88CF-B7D1259ED8FB}" dt="2022-08-04T16:17:51.292" v="22"/>
          <ac:cxnSpMkLst>
            <pc:docMk/>
            <pc:sldMk cId="1042973836" sldId="317"/>
            <ac:cxnSpMk id="12" creationId="{987662BF-69F5-3F77-F593-3AA0F79FB905}"/>
          </ac:cxnSpMkLst>
        </pc:cxnChg>
        <pc:cxnChg chg="del">
          <ac:chgData name="Kshitij Srivastava" userId="9ca786a045148134" providerId="Windows Live" clId="Web-{3187AEF3-03A9-4B2D-88CF-B7D1259ED8FB}" dt="2022-08-04T16:17:54.729" v="24"/>
          <ac:cxnSpMkLst>
            <pc:docMk/>
            <pc:sldMk cId="1042973836" sldId="317"/>
            <ac:cxnSpMk id="16" creationId="{C67BAA2C-B970-A384-058C-9E8FE1B24DB4}"/>
          </ac:cxnSpMkLst>
        </pc:cxnChg>
      </pc:sldChg>
    </pc:docChg>
  </pc:docChgLst>
  <pc:docChgLst>
    <pc:chgData name="Kshitij Srivastava" userId="9ca786a045148134" providerId="Windows Live" clId="Web-{ED7D8377-3A9A-4494-84D5-E6A1D3F9FE2A}"/>
    <pc:docChg chg="addSld modSld">
      <pc:chgData name="Kshitij Srivastava" userId="9ca786a045148134" providerId="Windows Live" clId="Web-{ED7D8377-3A9A-4494-84D5-E6A1D3F9FE2A}" dt="2022-08-08T16:03:09.712" v="287" actId="14100"/>
      <pc:docMkLst>
        <pc:docMk/>
      </pc:docMkLst>
      <pc:sldChg chg="addSp delSp modSp">
        <pc:chgData name="Kshitij Srivastava" userId="9ca786a045148134" providerId="Windows Live" clId="Web-{ED7D8377-3A9A-4494-84D5-E6A1D3F9FE2A}" dt="2022-08-08T15:45:18.332" v="24"/>
        <pc:sldMkLst>
          <pc:docMk/>
          <pc:sldMk cId="1669092406" sldId="314"/>
        </pc:sldMkLst>
        <pc:spChg chg="add mod">
          <ac:chgData name="Kshitij Srivastava" userId="9ca786a045148134" providerId="Windows Live" clId="Web-{ED7D8377-3A9A-4494-84D5-E6A1D3F9FE2A}" dt="2022-08-08T15:45:14.832" v="14" actId="1076"/>
          <ac:spMkLst>
            <pc:docMk/>
            <pc:sldMk cId="1669092406" sldId="314"/>
            <ac:spMk id="4" creationId="{CC2C6DE0-0F77-DF4B-2ABF-0B0EBFE0274E}"/>
          </ac:spMkLst>
        </pc:spChg>
        <pc:spChg chg="add mod">
          <ac:chgData name="Kshitij Srivastava" userId="9ca786a045148134" providerId="Windows Live" clId="Web-{ED7D8377-3A9A-4494-84D5-E6A1D3F9FE2A}" dt="2022-08-08T15:45:14.832" v="15" actId="1076"/>
          <ac:spMkLst>
            <pc:docMk/>
            <pc:sldMk cId="1669092406" sldId="314"/>
            <ac:spMk id="6" creationId="{2134AA72-CB33-AD61-05E9-B718C4651D17}"/>
          </ac:spMkLst>
        </pc:spChg>
        <pc:spChg chg="add mod">
          <ac:chgData name="Kshitij Srivastava" userId="9ca786a045148134" providerId="Windows Live" clId="Web-{ED7D8377-3A9A-4494-84D5-E6A1D3F9FE2A}" dt="2022-08-08T15:45:14.848" v="16" actId="1076"/>
          <ac:spMkLst>
            <pc:docMk/>
            <pc:sldMk cId="1669092406" sldId="314"/>
            <ac:spMk id="8" creationId="{9F70D925-74A1-2EF6-6831-B0EC1CF59463}"/>
          </ac:spMkLst>
        </pc:spChg>
        <pc:spChg chg="add del">
          <ac:chgData name="Kshitij Srivastava" userId="9ca786a045148134" providerId="Windows Live" clId="Web-{ED7D8377-3A9A-4494-84D5-E6A1D3F9FE2A}" dt="2022-08-08T15:45:07.363" v="13"/>
          <ac:spMkLst>
            <pc:docMk/>
            <pc:sldMk cId="1669092406" sldId="314"/>
            <ac:spMk id="14" creationId="{EB165DD9-7CF9-F78F-0186-8D70A7F32E04}"/>
          </ac:spMkLst>
        </pc:spChg>
        <pc:spChg chg="add mod">
          <ac:chgData name="Kshitij Srivastava" userId="9ca786a045148134" providerId="Windows Live" clId="Web-{ED7D8377-3A9A-4494-84D5-E6A1D3F9FE2A}" dt="2022-08-08T15:45:14.848" v="19" actId="1076"/>
          <ac:spMkLst>
            <pc:docMk/>
            <pc:sldMk cId="1669092406" sldId="314"/>
            <ac:spMk id="16" creationId="{FF68CBBE-FE87-5807-0181-C48F112C604D}"/>
          </ac:spMkLst>
        </pc:spChg>
        <pc:spChg chg="add mod">
          <ac:chgData name="Kshitij Srivastava" userId="9ca786a045148134" providerId="Windows Live" clId="Web-{ED7D8377-3A9A-4494-84D5-E6A1D3F9FE2A}" dt="2022-08-08T15:45:14.848" v="21" actId="1076"/>
          <ac:spMkLst>
            <pc:docMk/>
            <pc:sldMk cId="1669092406" sldId="314"/>
            <ac:spMk id="20" creationId="{7765A1E4-2881-CF7E-6334-16531A2BE8C9}"/>
          </ac:spMkLst>
        </pc:spChg>
        <pc:cxnChg chg="add mod">
          <ac:chgData name="Kshitij Srivastava" userId="9ca786a045148134" providerId="Windows Live" clId="Web-{ED7D8377-3A9A-4494-84D5-E6A1D3F9FE2A}" dt="2022-08-08T15:45:14.848" v="17" actId="1076"/>
          <ac:cxnSpMkLst>
            <pc:docMk/>
            <pc:sldMk cId="1669092406" sldId="314"/>
            <ac:cxnSpMk id="10" creationId="{0A2F65FC-99D7-0304-A5EA-A88A18000DF9}"/>
          </ac:cxnSpMkLst>
        </pc:cxnChg>
        <pc:cxnChg chg="add del mod">
          <ac:chgData name="Kshitij Srivastava" userId="9ca786a045148134" providerId="Windows Live" clId="Web-{ED7D8377-3A9A-4494-84D5-E6A1D3F9FE2A}" dt="2022-08-08T15:45:18.332" v="24"/>
          <ac:cxnSpMkLst>
            <pc:docMk/>
            <pc:sldMk cId="1669092406" sldId="314"/>
            <ac:cxnSpMk id="12" creationId="{426A2E99-BA35-19AF-7949-34182B22D944}"/>
          </ac:cxnSpMkLst>
        </pc:cxnChg>
        <pc:cxnChg chg="add mod">
          <ac:chgData name="Kshitij Srivastava" userId="9ca786a045148134" providerId="Windows Live" clId="Web-{ED7D8377-3A9A-4494-84D5-E6A1D3F9FE2A}" dt="2022-08-08T15:45:14.848" v="20" actId="1076"/>
          <ac:cxnSpMkLst>
            <pc:docMk/>
            <pc:sldMk cId="1669092406" sldId="314"/>
            <ac:cxnSpMk id="18" creationId="{CF0B7368-237D-D0E1-A15A-EFF609F95A9D}"/>
          </ac:cxnSpMkLst>
        </pc:cxnChg>
        <pc:cxnChg chg="add mod">
          <ac:chgData name="Kshitij Srivastava" userId="9ca786a045148134" providerId="Windows Live" clId="Web-{ED7D8377-3A9A-4494-84D5-E6A1D3F9FE2A}" dt="2022-08-08T15:45:14.863" v="22" actId="1076"/>
          <ac:cxnSpMkLst>
            <pc:docMk/>
            <pc:sldMk cId="1669092406" sldId="314"/>
            <ac:cxnSpMk id="22" creationId="{EE3785D7-7649-7FEC-5BBB-FED501C42930}"/>
          </ac:cxnSpMkLst>
        </pc:cxnChg>
        <pc:cxnChg chg="add mod">
          <ac:chgData name="Kshitij Srivastava" userId="9ca786a045148134" providerId="Windows Live" clId="Web-{ED7D8377-3A9A-4494-84D5-E6A1D3F9FE2A}" dt="2022-08-08T15:45:14.863" v="23" actId="1076"/>
          <ac:cxnSpMkLst>
            <pc:docMk/>
            <pc:sldMk cId="1669092406" sldId="314"/>
            <ac:cxnSpMk id="24" creationId="{85A6003D-CF03-A6A3-F65D-BA944937BF99}"/>
          </ac:cxnSpMkLst>
        </pc:cxnChg>
      </pc:sldChg>
      <pc:sldChg chg="addSp delSp modSp add replId">
        <pc:chgData name="Kshitij Srivastava" userId="9ca786a045148134" providerId="Windows Live" clId="Web-{ED7D8377-3A9A-4494-84D5-E6A1D3F9FE2A}" dt="2022-08-08T15:47:40.431" v="58"/>
        <pc:sldMkLst>
          <pc:docMk/>
          <pc:sldMk cId="2967844721" sldId="336"/>
        </pc:sldMkLst>
        <pc:spChg chg="add mod">
          <ac:chgData name="Kshitij Srivastava" userId="9ca786a045148134" providerId="Windows Live" clId="Web-{ED7D8377-3A9A-4494-84D5-E6A1D3F9FE2A}" dt="2022-08-08T15:45:55.599" v="27" actId="1076"/>
          <ac:spMkLst>
            <pc:docMk/>
            <pc:sldMk cId="2967844721" sldId="336"/>
            <ac:spMk id="3" creationId="{A201AB3C-4C9D-3D1B-7D8E-18EA25981F38}"/>
          </ac:spMkLst>
        </pc:spChg>
        <pc:spChg chg="add mod">
          <ac:chgData name="Kshitij Srivastava" userId="9ca786a045148134" providerId="Windows Live" clId="Web-{ED7D8377-3A9A-4494-84D5-E6A1D3F9FE2A}" dt="2022-08-08T15:46:05.818" v="30" actId="1076"/>
          <ac:spMkLst>
            <pc:docMk/>
            <pc:sldMk cId="2967844721" sldId="336"/>
            <ac:spMk id="5" creationId="{1DF7F2E7-48D5-C413-B45D-C2DC49574AC7}"/>
          </ac:spMkLst>
        </pc:spChg>
        <pc:spChg chg="add del mod">
          <ac:chgData name="Kshitij Srivastava" userId="9ca786a045148134" providerId="Windows Live" clId="Web-{ED7D8377-3A9A-4494-84D5-E6A1D3F9FE2A}" dt="2022-08-08T15:46:33.460" v="37"/>
          <ac:spMkLst>
            <pc:docMk/>
            <pc:sldMk cId="2967844721" sldId="336"/>
            <ac:spMk id="9" creationId="{69528FC1-CE54-2CDC-CE28-A88F2931AB2E}"/>
          </ac:spMkLst>
        </pc:spChg>
        <pc:spChg chg="add del mod">
          <ac:chgData name="Kshitij Srivastava" userId="9ca786a045148134" providerId="Windows Live" clId="Web-{ED7D8377-3A9A-4494-84D5-E6A1D3F9FE2A}" dt="2022-08-08T15:46:42.194" v="44"/>
          <ac:spMkLst>
            <pc:docMk/>
            <pc:sldMk cId="2967844721" sldId="336"/>
            <ac:spMk id="11" creationId="{DE91B2A2-E11B-C981-8B0F-121798CF2AC5}"/>
          </ac:spMkLst>
        </pc:spChg>
        <pc:spChg chg="add mod">
          <ac:chgData name="Kshitij Srivastava" userId="9ca786a045148134" providerId="Windows Live" clId="Web-{ED7D8377-3A9A-4494-84D5-E6A1D3F9FE2A}" dt="2022-08-08T15:47:35.540" v="57"/>
          <ac:spMkLst>
            <pc:docMk/>
            <pc:sldMk cId="2967844721" sldId="336"/>
            <ac:spMk id="12" creationId="{4B9A4025-8B64-8A24-6812-FDFF04B8D9D7}"/>
          </ac:spMkLst>
        </pc:spChg>
        <pc:spChg chg="add mod">
          <ac:chgData name="Kshitij Srivastava" userId="9ca786a045148134" providerId="Windows Live" clId="Web-{ED7D8377-3A9A-4494-84D5-E6A1D3F9FE2A}" dt="2022-08-08T15:47:40.431" v="58"/>
          <ac:spMkLst>
            <pc:docMk/>
            <pc:sldMk cId="2967844721" sldId="336"/>
            <ac:spMk id="14" creationId="{259CCC37-D4B5-C82D-2D94-E1CCD082A2F1}"/>
          </ac:spMkLst>
        </pc:spChg>
        <pc:cxnChg chg="add mod">
          <ac:chgData name="Kshitij Srivastava" userId="9ca786a045148134" providerId="Windows Live" clId="Web-{ED7D8377-3A9A-4494-84D5-E6A1D3F9FE2A}" dt="2022-08-08T15:46:57.382" v="49" actId="1076"/>
          <ac:cxnSpMkLst>
            <pc:docMk/>
            <pc:sldMk cId="2967844721" sldId="336"/>
            <ac:cxnSpMk id="7" creationId="{3CE5FF7F-327D-625D-0210-FEE30B2E396B}"/>
          </ac:cxnSpMkLst>
        </pc:cxnChg>
        <pc:cxnChg chg="add mod">
          <ac:chgData name="Kshitij Srivastava" userId="9ca786a045148134" providerId="Windows Live" clId="Web-{ED7D8377-3A9A-4494-84D5-E6A1D3F9FE2A}" dt="2022-08-08T15:47:09.195" v="51" actId="1076"/>
          <ac:cxnSpMkLst>
            <pc:docMk/>
            <pc:sldMk cId="2967844721" sldId="336"/>
            <ac:cxnSpMk id="13" creationId="{507FF2C6-F99C-9D4C-914E-4854B709CC22}"/>
          </ac:cxnSpMkLst>
        </pc:cxnChg>
        <pc:cxnChg chg="add mod">
          <ac:chgData name="Kshitij Srivastava" userId="9ca786a045148134" providerId="Windows Live" clId="Web-{ED7D8377-3A9A-4494-84D5-E6A1D3F9FE2A}" dt="2022-08-08T15:47:25.852" v="56" actId="1076"/>
          <ac:cxnSpMkLst>
            <pc:docMk/>
            <pc:sldMk cId="2967844721" sldId="336"/>
            <ac:cxnSpMk id="15" creationId="{EB4AE6FF-9B4A-AD88-3C35-B18EB1E88E17}"/>
          </ac:cxnSpMkLst>
        </pc:cxnChg>
      </pc:sldChg>
      <pc:sldChg chg="addSp delSp modSp add replId">
        <pc:chgData name="Kshitij Srivastava" userId="9ca786a045148134" providerId="Windows Live" clId="Web-{ED7D8377-3A9A-4494-84D5-E6A1D3F9FE2A}" dt="2022-08-08T16:01:03.677" v="225" actId="20577"/>
        <pc:sldMkLst>
          <pc:docMk/>
          <pc:sldMk cId="2888139448" sldId="337"/>
        </pc:sldMkLst>
        <pc:spChg chg="mod">
          <ac:chgData name="Kshitij Srivastava" userId="9ca786a045148134" providerId="Windows Live" clId="Web-{ED7D8377-3A9A-4494-84D5-E6A1D3F9FE2A}" dt="2022-08-08T16:01:03.677" v="225" actId="20577"/>
          <ac:spMkLst>
            <pc:docMk/>
            <pc:sldMk cId="2888139448" sldId="337"/>
            <ac:spMk id="2" creationId="{EF1E4D28-67A4-B141-871C-6F38A5B1AE9F}"/>
          </ac:spMkLst>
        </pc:spChg>
        <pc:spChg chg="add mod">
          <ac:chgData name="Kshitij Srivastava" userId="9ca786a045148134" providerId="Windows Live" clId="Web-{ED7D8377-3A9A-4494-84D5-E6A1D3F9FE2A}" dt="2022-08-08T15:50:19.889" v="78" actId="1076"/>
          <ac:spMkLst>
            <pc:docMk/>
            <pc:sldMk cId="2888139448" sldId="337"/>
            <ac:spMk id="3" creationId="{B204EC05-69E9-1DB2-8786-7239CB953556}"/>
          </ac:spMkLst>
        </pc:spChg>
        <pc:spChg chg="add mod">
          <ac:chgData name="Kshitij Srivastava" userId="9ca786a045148134" providerId="Windows Live" clId="Web-{ED7D8377-3A9A-4494-84D5-E6A1D3F9FE2A}" dt="2022-08-08T15:50:33.484" v="87"/>
          <ac:spMkLst>
            <pc:docMk/>
            <pc:sldMk cId="2888139448" sldId="337"/>
            <ac:spMk id="4" creationId="{F8C53DDA-1BF8-1BC2-2AF7-70DC71116BBB}"/>
          </ac:spMkLst>
        </pc:spChg>
        <pc:spChg chg="add mod">
          <ac:chgData name="Kshitij Srivastava" userId="9ca786a045148134" providerId="Windows Live" clId="Web-{ED7D8377-3A9A-4494-84D5-E6A1D3F9FE2A}" dt="2022-08-08T15:51:04.110" v="92"/>
          <ac:spMkLst>
            <pc:docMk/>
            <pc:sldMk cId="2888139448" sldId="337"/>
            <ac:spMk id="5" creationId="{F2FDAC8B-91F7-B7F8-51FB-9DC2F236661D}"/>
          </ac:spMkLst>
        </pc:spChg>
        <pc:spChg chg="add mod">
          <ac:chgData name="Kshitij Srivastava" userId="9ca786a045148134" providerId="Windows Live" clId="Web-{ED7D8377-3A9A-4494-84D5-E6A1D3F9FE2A}" dt="2022-08-08T15:50:19.921" v="83" actId="1076"/>
          <ac:spMkLst>
            <pc:docMk/>
            <pc:sldMk cId="2888139448" sldId="337"/>
            <ac:spMk id="8" creationId="{FC8686DE-0EB5-48CE-5F81-6F11DE237153}"/>
          </ac:spMkLst>
        </pc:spChg>
        <pc:spChg chg="add mod">
          <ac:chgData name="Kshitij Srivastava" userId="9ca786a045148134" providerId="Windows Live" clId="Web-{ED7D8377-3A9A-4494-84D5-E6A1D3F9FE2A}" dt="2022-08-08T15:50:52.281" v="91" actId="1076"/>
          <ac:spMkLst>
            <pc:docMk/>
            <pc:sldMk cId="2888139448" sldId="337"/>
            <ac:spMk id="10" creationId="{FDC917F8-9727-D9A1-8503-744D551215AE}"/>
          </ac:spMkLst>
        </pc:spChg>
        <pc:spChg chg="add del">
          <ac:chgData name="Kshitij Srivastava" userId="9ca786a045148134" providerId="Windows Live" clId="Web-{ED7D8377-3A9A-4494-84D5-E6A1D3F9FE2A}" dt="2022-08-08T15:51:53.971" v="102"/>
          <ac:spMkLst>
            <pc:docMk/>
            <pc:sldMk cId="2888139448" sldId="337"/>
            <ac:spMk id="12" creationId="{F1BD2B28-3A18-F742-61DE-ADC6970D4E6A}"/>
          </ac:spMkLst>
        </pc:spChg>
        <pc:spChg chg="del">
          <ac:chgData name="Kshitij Srivastava" userId="9ca786a045148134" providerId="Windows Live" clId="Web-{ED7D8377-3A9A-4494-84D5-E6A1D3F9FE2A}" dt="2022-08-08T15:50:11.092" v="69"/>
          <ac:spMkLst>
            <pc:docMk/>
            <pc:sldMk cId="2888139448" sldId="337"/>
            <ac:spMk id="17" creationId="{F1DB9FFD-3F44-BFEF-ED49-458F2B475789}"/>
          </ac:spMkLst>
        </pc:spChg>
        <pc:spChg chg="del">
          <ac:chgData name="Kshitij Srivastava" userId="9ca786a045148134" providerId="Windows Live" clId="Web-{ED7D8377-3A9A-4494-84D5-E6A1D3F9FE2A}" dt="2022-08-08T15:50:11.092" v="68"/>
          <ac:spMkLst>
            <pc:docMk/>
            <pc:sldMk cId="2888139448" sldId="337"/>
            <ac:spMk id="18" creationId="{018E3EA3-57E1-DF9C-15EC-C36FA231537C}"/>
          </ac:spMkLst>
        </pc:spChg>
        <pc:spChg chg="mod">
          <ac:chgData name="Kshitij Srivastava" userId="9ca786a045148134" providerId="Windows Live" clId="Web-{ED7D8377-3A9A-4494-84D5-E6A1D3F9FE2A}" dt="2022-08-08T15:50:25.061" v="86"/>
          <ac:spMkLst>
            <pc:docMk/>
            <pc:sldMk cId="2888139448" sldId="337"/>
            <ac:spMk id="19" creationId="{CEF918BE-D0F8-5313-F363-3C963D33DD0D}"/>
          </ac:spMkLst>
        </pc:spChg>
        <pc:spChg chg="del">
          <ac:chgData name="Kshitij Srivastava" userId="9ca786a045148134" providerId="Windows Live" clId="Web-{ED7D8377-3A9A-4494-84D5-E6A1D3F9FE2A}" dt="2022-08-08T15:50:11.092" v="66"/>
          <ac:spMkLst>
            <pc:docMk/>
            <pc:sldMk cId="2888139448" sldId="337"/>
            <ac:spMk id="22" creationId="{5221D3BB-95CB-4491-2CF1-673C1692459E}"/>
          </ac:spMkLst>
        </pc:spChg>
        <pc:spChg chg="del">
          <ac:chgData name="Kshitij Srivastava" userId="9ca786a045148134" providerId="Windows Live" clId="Web-{ED7D8377-3A9A-4494-84D5-E6A1D3F9FE2A}" dt="2022-08-08T15:51:50.596" v="100"/>
          <ac:spMkLst>
            <pc:docMk/>
            <pc:sldMk cId="2888139448" sldId="337"/>
            <ac:spMk id="25" creationId="{E4DF12C7-164C-1730-BDB3-49FBEFDF14F7}"/>
          </ac:spMkLst>
        </pc:spChg>
        <pc:spChg chg="del">
          <ac:chgData name="Kshitij Srivastava" userId="9ca786a045148134" providerId="Windows Live" clId="Web-{ED7D8377-3A9A-4494-84D5-E6A1D3F9FE2A}" dt="2022-08-08T15:50:11.092" v="64"/>
          <ac:spMkLst>
            <pc:docMk/>
            <pc:sldMk cId="2888139448" sldId="337"/>
            <ac:spMk id="28" creationId="{E01C66C6-CB5E-EE78-BA33-867BD9156C94}"/>
          </ac:spMkLst>
        </pc:spChg>
        <pc:spChg chg="mod">
          <ac:chgData name="Kshitij Srivastava" userId="9ca786a045148134" providerId="Windows Live" clId="Web-{ED7D8377-3A9A-4494-84D5-E6A1D3F9FE2A}" dt="2022-08-08T15:52:11.956" v="105" actId="1076"/>
          <ac:spMkLst>
            <pc:docMk/>
            <pc:sldMk cId="2888139448" sldId="337"/>
            <ac:spMk id="33" creationId="{B611C108-C865-FC31-D5CF-84CE1BA806AE}"/>
          </ac:spMkLst>
        </pc:spChg>
        <pc:spChg chg="mod">
          <ac:chgData name="Kshitij Srivastava" userId="9ca786a045148134" providerId="Windows Live" clId="Web-{ED7D8377-3A9A-4494-84D5-E6A1D3F9FE2A}" dt="2022-08-08T15:51:46.346" v="99"/>
          <ac:spMkLst>
            <pc:docMk/>
            <pc:sldMk cId="2888139448" sldId="337"/>
            <ac:spMk id="41" creationId="{AF328359-9F8E-2556-8800-A8B81AC3EEEE}"/>
          </ac:spMkLst>
        </pc:spChg>
        <pc:spChg chg="del">
          <ac:chgData name="Kshitij Srivastava" userId="9ca786a045148134" providerId="Windows Live" clId="Web-{ED7D8377-3A9A-4494-84D5-E6A1D3F9FE2A}" dt="2022-08-08T15:51:38.861" v="97"/>
          <ac:spMkLst>
            <pc:docMk/>
            <pc:sldMk cId="2888139448" sldId="337"/>
            <ac:spMk id="43" creationId="{777A0E29-3065-B851-DE32-DEFA69EE98EE}"/>
          </ac:spMkLst>
        </pc:spChg>
        <pc:spChg chg="mod">
          <ac:chgData name="Kshitij Srivastava" userId="9ca786a045148134" providerId="Windows Live" clId="Web-{ED7D8377-3A9A-4494-84D5-E6A1D3F9FE2A}" dt="2022-08-08T15:51:19.235" v="93" actId="1076"/>
          <ac:spMkLst>
            <pc:docMk/>
            <pc:sldMk cId="2888139448" sldId="337"/>
            <ac:spMk id="49" creationId="{25C5D053-03D3-70D9-E4BF-AC5A7AD7329E}"/>
          </ac:spMkLst>
        </pc:spChg>
        <pc:spChg chg="mod">
          <ac:chgData name="Kshitij Srivastava" userId="9ca786a045148134" providerId="Windows Live" clId="Web-{ED7D8377-3A9A-4494-84D5-E6A1D3F9FE2A}" dt="2022-08-08T15:51:26.157" v="94" actId="1076"/>
          <ac:spMkLst>
            <pc:docMk/>
            <pc:sldMk cId="2888139448" sldId="337"/>
            <ac:spMk id="53" creationId="{A7982B85-A22A-0198-4AA5-1D34FDF39FCF}"/>
          </ac:spMkLst>
        </pc:spChg>
        <pc:cxnChg chg="add mod">
          <ac:chgData name="Kshitij Srivastava" userId="9ca786a045148134" providerId="Windows Live" clId="Web-{ED7D8377-3A9A-4494-84D5-E6A1D3F9FE2A}" dt="2022-08-08T15:50:19.905" v="81" actId="1076"/>
          <ac:cxnSpMkLst>
            <pc:docMk/>
            <pc:sldMk cId="2888139448" sldId="337"/>
            <ac:cxnSpMk id="6" creationId="{FE10D579-6602-CD62-E6B7-4D4DD5131DE5}"/>
          </ac:cxnSpMkLst>
        </pc:cxnChg>
        <pc:cxnChg chg="add mod">
          <ac:chgData name="Kshitij Srivastava" userId="9ca786a045148134" providerId="Windows Live" clId="Web-{ED7D8377-3A9A-4494-84D5-E6A1D3F9FE2A}" dt="2022-08-08T15:50:19.921" v="82" actId="1076"/>
          <ac:cxnSpMkLst>
            <pc:docMk/>
            <pc:sldMk cId="2888139448" sldId="337"/>
            <ac:cxnSpMk id="7" creationId="{D36E545A-1372-95BE-4A38-0CB4B9C525CE}"/>
          </ac:cxnSpMkLst>
        </pc:cxnChg>
        <pc:cxnChg chg="add mod">
          <ac:chgData name="Kshitij Srivastava" userId="9ca786a045148134" providerId="Windows Live" clId="Web-{ED7D8377-3A9A-4494-84D5-E6A1D3F9FE2A}" dt="2022-08-08T15:50:43.624" v="89" actId="1076"/>
          <ac:cxnSpMkLst>
            <pc:docMk/>
            <pc:sldMk cId="2888139448" sldId="337"/>
            <ac:cxnSpMk id="9" creationId="{E683B161-9C85-7A04-C03D-43EC10A3DE03}"/>
          </ac:cxnSpMkLst>
        </pc:cxnChg>
        <pc:cxnChg chg="del">
          <ac:chgData name="Kshitij Srivastava" userId="9ca786a045148134" providerId="Windows Live" clId="Web-{ED7D8377-3A9A-4494-84D5-E6A1D3F9FE2A}" dt="2022-08-08T15:50:11.092" v="67"/>
          <ac:cxnSpMkLst>
            <pc:docMk/>
            <pc:sldMk cId="2888139448" sldId="337"/>
            <ac:cxnSpMk id="21" creationId="{D34CF6D9-82EA-1A8B-2ABD-E4B748A3B3F3}"/>
          </ac:cxnSpMkLst>
        </pc:cxnChg>
        <pc:cxnChg chg="del">
          <ac:chgData name="Kshitij Srivastava" userId="9ca786a045148134" providerId="Windows Live" clId="Web-{ED7D8377-3A9A-4494-84D5-E6A1D3F9FE2A}" dt="2022-08-08T15:50:11.092" v="65"/>
          <ac:cxnSpMkLst>
            <pc:docMk/>
            <pc:sldMk cId="2888139448" sldId="337"/>
            <ac:cxnSpMk id="26" creationId="{F22AA4AD-F640-6170-E2F1-3B478A394E31}"/>
          </ac:cxnSpMkLst>
        </pc:cxnChg>
        <pc:cxnChg chg="del">
          <ac:chgData name="Kshitij Srivastava" userId="9ca786a045148134" providerId="Windows Live" clId="Web-{ED7D8377-3A9A-4494-84D5-E6A1D3F9FE2A}" dt="2022-08-08T15:52:00.096" v="103"/>
          <ac:cxnSpMkLst>
            <pc:docMk/>
            <pc:sldMk cId="2888139448" sldId="337"/>
            <ac:cxnSpMk id="29" creationId="{899548B8-FE78-D61E-55D6-ECCF6FE5BCBF}"/>
          </ac:cxnSpMkLst>
        </pc:cxnChg>
        <pc:cxnChg chg="mod">
          <ac:chgData name="Kshitij Srivastava" userId="9ca786a045148134" providerId="Windows Live" clId="Web-{ED7D8377-3A9A-4494-84D5-E6A1D3F9FE2A}" dt="2022-08-08T15:52:08.534" v="104" actId="1076"/>
          <ac:cxnSpMkLst>
            <pc:docMk/>
            <pc:sldMk cId="2888139448" sldId="337"/>
            <ac:cxnSpMk id="31" creationId="{68F5B117-116C-FB84-43FC-FE506FECFDC9}"/>
          </ac:cxnSpMkLst>
        </pc:cxnChg>
        <pc:cxnChg chg="del">
          <ac:chgData name="Kshitij Srivastava" userId="9ca786a045148134" providerId="Windows Live" clId="Web-{ED7D8377-3A9A-4494-84D5-E6A1D3F9FE2A}" dt="2022-08-08T15:51:40.642" v="98"/>
          <ac:cxnSpMkLst>
            <pc:docMk/>
            <pc:sldMk cId="2888139448" sldId="337"/>
            <ac:cxnSpMk id="45" creationId="{0E2B1928-270B-FE87-0065-9EFA8117018D}"/>
          </ac:cxnSpMkLst>
        </pc:cxnChg>
        <pc:cxnChg chg="mod">
          <ac:chgData name="Kshitij Srivastava" userId="9ca786a045148134" providerId="Windows Live" clId="Web-{ED7D8377-3A9A-4494-84D5-E6A1D3F9FE2A}" dt="2022-08-08T15:51:36.048" v="96" actId="1076"/>
          <ac:cxnSpMkLst>
            <pc:docMk/>
            <pc:sldMk cId="2888139448" sldId="337"/>
            <ac:cxnSpMk id="47" creationId="{76FF8DAA-A473-8912-F8FC-24BC24FBFA9A}"/>
          </ac:cxnSpMkLst>
        </pc:cxnChg>
        <pc:cxnChg chg="mod">
          <ac:chgData name="Kshitij Srivastava" userId="9ca786a045148134" providerId="Windows Live" clId="Web-{ED7D8377-3A9A-4494-84D5-E6A1D3F9FE2A}" dt="2022-08-08T15:51:31.220" v="95" actId="1076"/>
          <ac:cxnSpMkLst>
            <pc:docMk/>
            <pc:sldMk cId="2888139448" sldId="337"/>
            <ac:cxnSpMk id="51" creationId="{1D7586C1-61DE-2001-24DA-143F2C5CFB4F}"/>
          </ac:cxnSpMkLst>
        </pc:cxnChg>
      </pc:sldChg>
      <pc:sldChg chg="modSp add replId">
        <pc:chgData name="Kshitij Srivastava" userId="9ca786a045148134" providerId="Windows Live" clId="Web-{ED7D8377-3A9A-4494-84D5-E6A1D3F9FE2A}" dt="2022-08-08T16:00:57.380" v="220" actId="20577"/>
        <pc:sldMkLst>
          <pc:docMk/>
          <pc:sldMk cId="2249502448" sldId="338"/>
        </pc:sldMkLst>
        <pc:spChg chg="mod">
          <ac:chgData name="Kshitij Srivastava" userId="9ca786a045148134" providerId="Windows Live" clId="Web-{ED7D8377-3A9A-4494-84D5-E6A1D3F9FE2A}" dt="2022-08-08T16:00:57.380" v="220" actId="20577"/>
          <ac:spMkLst>
            <pc:docMk/>
            <pc:sldMk cId="2249502448" sldId="338"/>
            <ac:spMk id="2" creationId="{EF1E4D28-67A4-B141-871C-6F38A5B1AE9F}"/>
          </ac:spMkLst>
        </pc:spChg>
        <pc:spChg chg="mod">
          <ac:chgData name="Kshitij Srivastava" userId="9ca786a045148134" providerId="Windows Live" clId="Web-{ED7D8377-3A9A-4494-84D5-E6A1D3F9FE2A}" dt="2022-08-08T15:49:28.013" v="61"/>
          <ac:spMkLst>
            <pc:docMk/>
            <pc:sldMk cId="2249502448" sldId="338"/>
            <ac:spMk id="6" creationId="{3EE5114A-2387-1198-9A93-B06EEDD5BA2E}"/>
          </ac:spMkLst>
        </pc:spChg>
        <pc:spChg chg="mod">
          <ac:chgData name="Kshitij Srivastava" userId="9ca786a045148134" providerId="Windows Live" clId="Web-{ED7D8377-3A9A-4494-84D5-E6A1D3F9FE2A}" dt="2022-08-08T15:49:38.060" v="63"/>
          <ac:spMkLst>
            <pc:docMk/>
            <pc:sldMk cId="2249502448" sldId="338"/>
            <ac:spMk id="7" creationId="{2764754C-6F58-A418-FAFD-EA8A1891B44B}"/>
          </ac:spMkLst>
        </pc:spChg>
        <pc:spChg chg="mod">
          <ac:chgData name="Kshitij Srivastava" userId="9ca786a045148134" providerId="Windows Live" clId="Web-{ED7D8377-3A9A-4494-84D5-E6A1D3F9FE2A}" dt="2022-08-08T15:49:34.091" v="62"/>
          <ac:spMkLst>
            <pc:docMk/>
            <pc:sldMk cId="2249502448" sldId="338"/>
            <ac:spMk id="18" creationId="{018E3EA3-57E1-DF9C-15EC-C36FA231537C}"/>
          </ac:spMkLst>
        </pc:spChg>
      </pc:sldChg>
      <pc:sldChg chg="addSp delSp modSp add replId">
        <pc:chgData name="Kshitij Srivastava" userId="9ca786a045148134" providerId="Windows Live" clId="Web-{ED7D8377-3A9A-4494-84D5-E6A1D3F9FE2A}" dt="2022-08-08T16:01:12.224" v="231" actId="20577"/>
        <pc:sldMkLst>
          <pc:docMk/>
          <pc:sldMk cId="1855445719" sldId="339"/>
        </pc:sldMkLst>
        <pc:spChg chg="mod">
          <ac:chgData name="Kshitij Srivastava" userId="9ca786a045148134" providerId="Windows Live" clId="Web-{ED7D8377-3A9A-4494-84D5-E6A1D3F9FE2A}" dt="2022-08-08T16:01:12.224" v="231" actId="20577"/>
          <ac:spMkLst>
            <pc:docMk/>
            <pc:sldMk cId="1855445719" sldId="339"/>
            <ac:spMk id="2" creationId="{EF1E4D28-67A4-B141-871C-6F38A5B1AE9F}"/>
          </ac:spMkLst>
        </pc:spChg>
        <pc:spChg chg="mod">
          <ac:chgData name="Kshitij Srivastava" userId="9ca786a045148134" providerId="Windows Live" clId="Web-{ED7D8377-3A9A-4494-84D5-E6A1D3F9FE2A}" dt="2022-08-08T15:55:53.322" v="107" actId="1076"/>
          <ac:spMkLst>
            <pc:docMk/>
            <pc:sldMk cId="1855445719" sldId="339"/>
            <ac:spMk id="10" creationId="{FDC917F8-9727-D9A1-8503-744D551215AE}"/>
          </ac:spMkLst>
        </pc:spChg>
        <pc:spChg chg="add mod">
          <ac:chgData name="Kshitij Srivastava" userId="9ca786a045148134" providerId="Windows Live" clId="Web-{ED7D8377-3A9A-4494-84D5-E6A1D3F9FE2A}" dt="2022-08-08T15:56:19.917" v="137" actId="1076"/>
          <ac:spMkLst>
            <pc:docMk/>
            <pc:sldMk cId="1855445719" sldId="339"/>
            <ac:spMk id="11" creationId="{940FE675-8494-2A0D-ECD3-DF5AB85D4D74}"/>
          </ac:spMkLst>
        </pc:spChg>
        <pc:spChg chg="del">
          <ac:chgData name="Kshitij Srivastava" userId="9ca786a045148134" providerId="Windows Live" clId="Web-{ED7D8377-3A9A-4494-84D5-E6A1D3F9FE2A}" dt="2022-08-08T15:56:11.495" v="112"/>
          <ac:spMkLst>
            <pc:docMk/>
            <pc:sldMk cId="1855445719" sldId="339"/>
            <ac:spMk id="12" creationId="{F1BD2B28-3A18-F742-61DE-ADC6970D4E6A}"/>
          </ac:spMkLst>
        </pc:spChg>
        <pc:spChg chg="add mod">
          <ac:chgData name="Kshitij Srivastava" userId="9ca786a045148134" providerId="Windows Live" clId="Web-{ED7D8377-3A9A-4494-84D5-E6A1D3F9FE2A}" dt="2022-08-08T15:56:19.917" v="138" actId="1076"/>
          <ac:spMkLst>
            <pc:docMk/>
            <pc:sldMk cId="1855445719" sldId="339"/>
            <ac:spMk id="13" creationId="{4C069F33-5328-9A1F-0BF8-7B4AC5C3E867}"/>
          </ac:spMkLst>
        </pc:spChg>
        <pc:spChg chg="add mod">
          <ac:chgData name="Kshitij Srivastava" userId="9ca786a045148134" providerId="Windows Live" clId="Web-{ED7D8377-3A9A-4494-84D5-E6A1D3F9FE2A}" dt="2022-08-08T15:56:19.933" v="139" actId="1076"/>
          <ac:spMkLst>
            <pc:docMk/>
            <pc:sldMk cId="1855445719" sldId="339"/>
            <ac:spMk id="14" creationId="{01BD1C62-A2BF-DFD6-4A2C-E1E4C6EB6603}"/>
          </ac:spMkLst>
        </pc:spChg>
        <pc:spChg chg="add mod">
          <ac:chgData name="Kshitij Srivastava" userId="9ca786a045148134" providerId="Windows Live" clId="Web-{ED7D8377-3A9A-4494-84D5-E6A1D3F9FE2A}" dt="2022-08-08T15:56:19.948" v="142" actId="1076"/>
          <ac:spMkLst>
            <pc:docMk/>
            <pc:sldMk cId="1855445719" sldId="339"/>
            <ac:spMk id="17" creationId="{305B8C29-C9C8-4DE0-AE09-E6C57D43E29A}"/>
          </ac:spMkLst>
        </pc:spChg>
        <pc:spChg chg="del">
          <ac:chgData name="Kshitij Srivastava" userId="9ca786a045148134" providerId="Windows Live" clId="Web-{ED7D8377-3A9A-4494-84D5-E6A1D3F9FE2A}" dt="2022-08-08T15:56:11.495" v="111"/>
          <ac:spMkLst>
            <pc:docMk/>
            <pc:sldMk cId="1855445719" sldId="339"/>
            <ac:spMk id="19" creationId="{CEF918BE-D0F8-5313-F363-3C963D33DD0D}"/>
          </ac:spMkLst>
        </pc:spChg>
        <pc:spChg chg="add del mod">
          <ac:chgData name="Kshitij Srivastava" userId="9ca786a045148134" providerId="Windows Live" clId="Web-{ED7D8377-3A9A-4494-84D5-E6A1D3F9FE2A}" dt="2022-08-08T15:56:24.792" v="145"/>
          <ac:spMkLst>
            <pc:docMk/>
            <pc:sldMk cId="1855445719" sldId="339"/>
            <ac:spMk id="20" creationId="{786DDCE3-74DE-8A5D-D00B-E3E8FE828831}"/>
          </ac:spMkLst>
        </pc:spChg>
        <pc:cxnChg chg="mod">
          <ac:chgData name="Kshitij Srivastava" userId="9ca786a045148134" providerId="Windows Live" clId="Web-{ED7D8377-3A9A-4494-84D5-E6A1D3F9FE2A}" dt="2022-08-08T15:56:02.448" v="109" actId="1076"/>
          <ac:cxnSpMkLst>
            <pc:docMk/>
            <pc:sldMk cId="1855445719" sldId="339"/>
            <ac:cxnSpMk id="9" creationId="{E683B161-9C85-7A04-C03D-43EC10A3DE03}"/>
          </ac:cxnSpMkLst>
        </pc:cxnChg>
        <pc:cxnChg chg="add mod">
          <ac:chgData name="Kshitij Srivastava" userId="9ca786a045148134" providerId="Windows Live" clId="Web-{ED7D8377-3A9A-4494-84D5-E6A1D3F9FE2A}" dt="2022-08-08T15:56:19.933" v="140" actId="1076"/>
          <ac:cxnSpMkLst>
            <pc:docMk/>
            <pc:sldMk cId="1855445719" sldId="339"/>
            <ac:cxnSpMk id="15" creationId="{27EC46BB-EEA3-3F9D-6EF2-17F7C8D47C3A}"/>
          </ac:cxnSpMkLst>
        </pc:cxnChg>
        <pc:cxnChg chg="add mod">
          <ac:chgData name="Kshitij Srivastava" userId="9ca786a045148134" providerId="Windows Live" clId="Web-{ED7D8377-3A9A-4494-84D5-E6A1D3F9FE2A}" dt="2022-08-08T15:56:19.933" v="141" actId="1076"/>
          <ac:cxnSpMkLst>
            <pc:docMk/>
            <pc:sldMk cId="1855445719" sldId="339"/>
            <ac:cxnSpMk id="16" creationId="{8FCBBEA8-5B93-E4CC-7667-3D42B6BA396C}"/>
          </ac:cxnSpMkLst>
        </pc:cxnChg>
        <pc:cxnChg chg="add del mod">
          <ac:chgData name="Kshitij Srivastava" userId="9ca786a045148134" providerId="Windows Live" clId="Web-{ED7D8377-3A9A-4494-84D5-E6A1D3F9FE2A}" dt="2022-08-08T15:56:26.574" v="146"/>
          <ac:cxnSpMkLst>
            <pc:docMk/>
            <pc:sldMk cId="1855445719" sldId="339"/>
            <ac:cxnSpMk id="18" creationId="{FFCDBD97-8CCE-30C6-4B24-38DCE8AEAF42}"/>
          </ac:cxnSpMkLst>
        </pc:cxnChg>
        <pc:cxnChg chg="del">
          <ac:chgData name="Kshitij Srivastava" userId="9ca786a045148134" providerId="Windows Live" clId="Web-{ED7D8377-3A9A-4494-84D5-E6A1D3F9FE2A}" dt="2022-08-08T15:56:11.495" v="110"/>
          <ac:cxnSpMkLst>
            <pc:docMk/>
            <pc:sldMk cId="1855445719" sldId="339"/>
            <ac:cxnSpMk id="31" creationId="{68F5B117-116C-FB84-43FC-FE506FECFDC9}"/>
          </ac:cxnSpMkLst>
        </pc:cxnChg>
      </pc:sldChg>
      <pc:sldChg chg="addSp delSp modSp add replId">
        <pc:chgData name="Kshitij Srivastava" userId="9ca786a045148134" providerId="Windows Live" clId="Web-{ED7D8377-3A9A-4494-84D5-E6A1D3F9FE2A}" dt="2022-08-08T16:01:17.599" v="238" actId="20577"/>
        <pc:sldMkLst>
          <pc:docMk/>
          <pc:sldMk cId="2569877736" sldId="340"/>
        </pc:sldMkLst>
        <pc:spChg chg="mod">
          <ac:chgData name="Kshitij Srivastava" userId="9ca786a045148134" providerId="Windows Live" clId="Web-{ED7D8377-3A9A-4494-84D5-E6A1D3F9FE2A}" dt="2022-08-08T16:01:17.599" v="238" actId="20577"/>
          <ac:spMkLst>
            <pc:docMk/>
            <pc:sldMk cId="2569877736" sldId="340"/>
            <ac:spMk id="2" creationId="{EF1E4D28-67A4-B141-871C-6F38A5B1AE9F}"/>
          </ac:spMkLst>
        </pc:spChg>
        <pc:spChg chg="add mod">
          <ac:chgData name="Kshitij Srivastava" userId="9ca786a045148134" providerId="Windows Live" clId="Web-{ED7D8377-3A9A-4494-84D5-E6A1D3F9FE2A}" dt="2022-08-08T15:57:00.356" v="169" actId="1076"/>
          <ac:spMkLst>
            <pc:docMk/>
            <pc:sldMk cId="2569877736" sldId="340"/>
            <ac:spMk id="12" creationId="{3B3ECA93-3A4C-2FD1-554C-7DB99584DB7C}"/>
          </ac:spMkLst>
        </pc:spChg>
        <pc:spChg chg="add mod">
          <ac:chgData name="Kshitij Srivastava" userId="9ca786a045148134" providerId="Windows Live" clId="Web-{ED7D8377-3A9A-4494-84D5-E6A1D3F9FE2A}" dt="2022-08-08T15:57:00.356" v="170" actId="1076"/>
          <ac:spMkLst>
            <pc:docMk/>
            <pc:sldMk cId="2569877736" sldId="340"/>
            <ac:spMk id="18" creationId="{E15A9609-6F6A-D56D-EC28-0B3630034E31}"/>
          </ac:spMkLst>
        </pc:spChg>
        <pc:spChg chg="add mod">
          <ac:chgData name="Kshitij Srivastava" userId="9ca786a045148134" providerId="Windows Live" clId="Web-{ED7D8377-3A9A-4494-84D5-E6A1D3F9FE2A}" dt="2022-08-08T15:57:52.014" v="180"/>
          <ac:spMkLst>
            <pc:docMk/>
            <pc:sldMk cId="2569877736" sldId="340"/>
            <ac:spMk id="19" creationId="{2BB1A537-5781-963D-D1F5-DBA1698D92F1}"/>
          </ac:spMkLst>
        </pc:spChg>
        <pc:spChg chg="add mod">
          <ac:chgData name="Kshitij Srivastava" userId="9ca786a045148134" providerId="Windows Live" clId="Web-{ED7D8377-3A9A-4494-84D5-E6A1D3F9FE2A}" dt="2022-08-08T15:57:00.387" v="174" actId="1076"/>
          <ac:spMkLst>
            <pc:docMk/>
            <pc:sldMk cId="2569877736" sldId="340"/>
            <ac:spMk id="22" creationId="{89B5DA7B-344F-C96A-2645-33D6A6F0D7D7}"/>
          </ac:spMkLst>
        </pc:spChg>
        <pc:spChg chg="add del mod">
          <ac:chgData name="Kshitij Srivastava" userId="9ca786a045148134" providerId="Windows Live" clId="Web-{ED7D8377-3A9A-4494-84D5-E6A1D3F9FE2A}" dt="2022-08-08T15:57:06.372" v="177"/>
          <ac:spMkLst>
            <pc:docMk/>
            <pc:sldMk cId="2569877736" sldId="340"/>
            <ac:spMk id="25" creationId="{0019B72D-7E2A-E527-9A3D-2D63593631CB}"/>
          </ac:spMkLst>
        </pc:spChg>
        <pc:spChg chg="add del">
          <ac:chgData name="Kshitij Srivastava" userId="9ca786a045148134" providerId="Windows Live" clId="Web-{ED7D8377-3A9A-4494-84D5-E6A1D3F9FE2A}" dt="2022-08-08T15:58:31.234" v="182"/>
          <ac:spMkLst>
            <pc:docMk/>
            <pc:sldMk cId="2569877736" sldId="340"/>
            <ac:spMk id="27" creationId="{0267F186-FAC2-6C2D-46A9-8B66C45DABD8}"/>
          </ac:spMkLst>
        </pc:spChg>
        <pc:spChg chg="add mod">
          <ac:chgData name="Kshitij Srivastava" userId="9ca786a045148134" providerId="Windows Live" clId="Web-{ED7D8377-3A9A-4494-84D5-E6A1D3F9FE2A}" dt="2022-08-08T15:58:47.391" v="187" actId="1076"/>
          <ac:spMkLst>
            <pc:docMk/>
            <pc:sldMk cId="2569877736" sldId="340"/>
            <ac:spMk id="31" creationId="{2543EC49-BEE3-0044-F0D8-8B02FC48BF71}"/>
          </ac:spMkLst>
        </pc:spChg>
        <pc:spChg chg="del">
          <ac:chgData name="Kshitij Srivastava" userId="9ca786a045148134" providerId="Windows Live" clId="Web-{ED7D8377-3A9A-4494-84D5-E6A1D3F9FE2A}" dt="2022-08-08T15:56:49.418" v="152"/>
          <ac:spMkLst>
            <pc:docMk/>
            <pc:sldMk cId="2569877736" sldId="340"/>
            <ac:spMk id="39" creationId="{C1FC7504-3FEF-48BF-6B5D-2E954373E800}"/>
          </ac:spMkLst>
        </pc:spChg>
        <pc:spChg chg="del">
          <ac:chgData name="Kshitij Srivastava" userId="9ca786a045148134" providerId="Windows Live" clId="Web-{ED7D8377-3A9A-4494-84D5-E6A1D3F9FE2A}" dt="2022-08-08T15:56:49.418" v="151"/>
          <ac:spMkLst>
            <pc:docMk/>
            <pc:sldMk cId="2569877736" sldId="340"/>
            <ac:spMk id="41" creationId="{AF328359-9F8E-2556-8800-A8B81AC3EEEE}"/>
          </ac:spMkLst>
        </pc:spChg>
        <pc:spChg chg="del">
          <ac:chgData name="Kshitij Srivastava" userId="9ca786a045148134" providerId="Windows Live" clId="Web-{ED7D8377-3A9A-4494-84D5-E6A1D3F9FE2A}" dt="2022-08-08T15:56:49.418" v="149"/>
          <ac:spMkLst>
            <pc:docMk/>
            <pc:sldMk cId="2569877736" sldId="340"/>
            <ac:spMk id="49" creationId="{25C5D053-03D3-70D9-E4BF-AC5A7AD7329E}"/>
          </ac:spMkLst>
        </pc:spChg>
        <pc:cxnChg chg="add mod">
          <ac:chgData name="Kshitij Srivastava" userId="9ca786a045148134" providerId="Windows Live" clId="Web-{ED7D8377-3A9A-4494-84D5-E6A1D3F9FE2A}" dt="2022-08-08T15:57:00.372" v="172" actId="1076"/>
          <ac:cxnSpMkLst>
            <pc:docMk/>
            <pc:sldMk cId="2569877736" sldId="340"/>
            <ac:cxnSpMk id="20" creationId="{89B7DC10-ABC4-CE0E-71FE-8E8B42F4CF4A}"/>
          </ac:cxnSpMkLst>
        </pc:cxnChg>
        <pc:cxnChg chg="add mod">
          <ac:chgData name="Kshitij Srivastava" userId="9ca786a045148134" providerId="Windows Live" clId="Web-{ED7D8377-3A9A-4494-84D5-E6A1D3F9FE2A}" dt="2022-08-08T15:57:00.372" v="173" actId="1076"/>
          <ac:cxnSpMkLst>
            <pc:docMk/>
            <pc:sldMk cId="2569877736" sldId="340"/>
            <ac:cxnSpMk id="21" creationId="{5D4594D2-7A2F-D152-6D7E-24F747A78186}"/>
          </ac:cxnSpMkLst>
        </pc:cxnChg>
        <pc:cxnChg chg="add del mod">
          <ac:chgData name="Kshitij Srivastava" userId="9ca786a045148134" providerId="Windows Live" clId="Web-{ED7D8377-3A9A-4494-84D5-E6A1D3F9FE2A}" dt="2022-08-08T15:57:09.575" v="178"/>
          <ac:cxnSpMkLst>
            <pc:docMk/>
            <pc:sldMk cId="2569877736" sldId="340"/>
            <ac:cxnSpMk id="23" creationId="{827F12BE-4E6F-9E9A-FA36-1812F8810426}"/>
          </ac:cxnSpMkLst>
        </pc:cxnChg>
        <pc:cxnChg chg="add mod">
          <ac:chgData name="Kshitij Srivastava" userId="9ca786a045148134" providerId="Windows Live" clId="Web-{ED7D8377-3A9A-4494-84D5-E6A1D3F9FE2A}" dt="2022-08-08T15:58:51.063" v="188" actId="1076"/>
          <ac:cxnSpMkLst>
            <pc:docMk/>
            <pc:sldMk cId="2569877736" sldId="340"/>
            <ac:cxnSpMk id="29" creationId="{29E537EC-B85D-CAC2-369F-082A32727AD6}"/>
          </ac:cxnSpMkLst>
        </pc:cxnChg>
        <pc:cxnChg chg="del">
          <ac:chgData name="Kshitij Srivastava" userId="9ca786a045148134" providerId="Windows Live" clId="Web-{ED7D8377-3A9A-4494-84D5-E6A1D3F9FE2A}" dt="2022-08-08T15:56:49.418" v="150"/>
          <ac:cxnSpMkLst>
            <pc:docMk/>
            <pc:sldMk cId="2569877736" sldId="340"/>
            <ac:cxnSpMk id="47" creationId="{76FF8DAA-A473-8912-F8FC-24BC24FBFA9A}"/>
          </ac:cxnSpMkLst>
        </pc:cxnChg>
        <pc:cxnChg chg="del">
          <ac:chgData name="Kshitij Srivastava" userId="9ca786a045148134" providerId="Windows Live" clId="Web-{ED7D8377-3A9A-4494-84D5-E6A1D3F9FE2A}" dt="2022-08-08T15:56:49.418" v="148"/>
          <ac:cxnSpMkLst>
            <pc:docMk/>
            <pc:sldMk cId="2569877736" sldId="340"/>
            <ac:cxnSpMk id="51" creationId="{1D7586C1-61DE-2001-24DA-143F2C5CFB4F}"/>
          </ac:cxnSpMkLst>
        </pc:cxnChg>
      </pc:sldChg>
      <pc:sldChg chg="addSp delSp modSp add replId">
        <pc:chgData name="Kshitij Srivastava" userId="9ca786a045148134" providerId="Windows Live" clId="Web-{ED7D8377-3A9A-4494-84D5-E6A1D3F9FE2A}" dt="2022-08-08T16:01:23.490" v="246" actId="20577"/>
        <pc:sldMkLst>
          <pc:docMk/>
          <pc:sldMk cId="1859043066" sldId="341"/>
        </pc:sldMkLst>
        <pc:spChg chg="mod">
          <ac:chgData name="Kshitij Srivastava" userId="9ca786a045148134" providerId="Windows Live" clId="Web-{ED7D8377-3A9A-4494-84D5-E6A1D3F9FE2A}" dt="2022-08-08T16:01:23.490" v="246" actId="20577"/>
          <ac:spMkLst>
            <pc:docMk/>
            <pc:sldMk cId="1859043066" sldId="341"/>
            <ac:spMk id="2" creationId="{EF1E4D28-67A4-B141-871C-6F38A5B1AE9F}"/>
          </ac:spMkLst>
        </pc:spChg>
        <pc:spChg chg="del">
          <ac:chgData name="Kshitij Srivastava" userId="9ca786a045148134" providerId="Windows Live" clId="Web-{ED7D8377-3A9A-4494-84D5-E6A1D3F9FE2A}" dt="2022-08-08T15:59:29.720" v="195"/>
          <ac:spMkLst>
            <pc:docMk/>
            <pc:sldMk cId="1859043066" sldId="341"/>
            <ac:spMk id="22" creationId="{89B5DA7B-344F-C96A-2645-33D6A6F0D7D7}"/>
          </ac:spMkLst>
        </pc:spChg>
        <pc:spChg chg="add mod">
          <ac:chgData name="Kshitij Srivastava" userId="9ca786a045148134" providerId="Windows Live" clId="Web-{ED7D8377-3A9A-4494-84D5-E6A1D3F9FE2A}" dt="2022-08-08T15:59:22.580" v="194"/>
          <ac:spMkLst>
            <pc:docMk/>
            <pc:sldMk cId="1859043066" sldId="341"/>
            <ac:spMk id="23" creationId="{2939F319-96F0-19C0-3F7C-C33579A10E21}"/>
          </ac:spMkLst>
        </pc:spChg>
        <pc:spChg chg="add del">
          <ac:chgData name="Kshitij Srivastava" userId="9ca786a045148134" providerId="Windows Live" clId="Web-{ED7D8377-3A9A-4494-84D5-E6A1D3F9FE2A}" dt="2022-08-08T15:59:33.596" v="198"/>
          <ac:spMkLst>
            <pc:docMk/>
            <pc:sldMk cId="1859043066" sldId="341"/>
            <ac:spMk id="27" creationId="{37738CD9-602C-53FE-F0F0-1BDF83947799}"/>
          </ac:spMkLst>
        </pc:spChg>
        <pc:spChg chg="add mod">
          <ac:chgData name="Kshitij Srivastava" userId="9ca786a045148134" providerId="Windows Live" clId="Web-{ED7D8377-3A9A-4494-84D5-E6A1D3F9FE2A}" dt="2022-08-08T16:00:23.753" v="203" actId="688"/>
          <ac:spMkLst>
            <pc:docMk/>
            <pc:sldMk cId="1859043066" sldId="341"/>
            <ac:spMk id="30" creationId="{37738CD9-602C-53FE-F0F0-1BDF83947799}"/>
          </ac:spMkLst>
        </pc:spChg>
        <pc:cxnChg chg="del">
          <ac:chgData name="Kshitij Srivastava" userId="9ca786a045148134" providerId="Windows Live" clId="Web-{ED7D8377-3A9A-4494-84D5-E6A1D3F9FE2A}" dt="2022-08-08T15:59:29.720" v="196"/>
          <ac:cxnSpMkLst>
            <pc:docMk/>
            <pc:sldMk cId="1859043066" sldId="341"/>
            <ac:cxnSpMk id="21" creationId="{5D4594D2-7A2F-D152-6D7E-24F747A78186}"/>
          </ac:cxnSpMkLst>
        </pc:cxnChg>
        <pc:cxnChg chg="add mod">
          <ac:chgData name="Kshitij Srivastava" userId="9ca786a045148134" providerId="Windows Live" clId="Web-{ED7D8377-3A9A-4494-84D5-E6A1D3F9FE2A}" dt="2022-08-08T15:59:16.204" v="193" actId="1076"/>
          <ac:cxnSpMkLst>
            <pc:docMk/>
            <pc:sldMk cId="1859043066" sldId="341"/>
            <ac:cxnSpMk id="25" creationId="{7DB080A5-D71A-09D4-2F54-A02A63118D7F}"/>
          </ac:cxnSpMkLst>
        </pc:cxnChg>
        <pc:cxnChg chg="add del">
          <ac:chgData name="Kshitij Srivastava" userId="9ca786a045148134" providerId="Windows Live" clId="Web-{ED7D8377-3A9A-4494-84D5-E6A1D3F9FE2A}" dt="2022-08-08T15:59:33.596" v="198"/>
          <ac:cxnSpMkLst>
            <pc:docMk/>
            <pc:sldMk cId="1859043066" sldId="341"/>
            <ac:cxnSpMk id="26" creationId="{F2664FE6-DBB4-1156-FEE1-816C70380712}"/>
          </ac:cxnSpMkLst>
        </pc:cxnChg>
        <pc:cxnChg chg="add mod">
          <ac:chgData name="Kshitij Srivastava" userId="9ca786a045148134" providerId="Windows Live" clId="Web-{ED7D8377-3A9A-4494-84D5-E6A1D3F9FE2A}" dt="2022-08-08T16:00:29.707" v="204" actId="1076"/>
          <ac:cxnSpMkLst>
            <pc:docMk/>
            <pc:sldMk cId="1859043066" sldId="341"/>
            <ac:cxnSpMk id="28" creationId="{F2664FE6-DBB4-1156-FEE1-816C70380712}"/>
          </ac:cxnSpMkLst>
        </pc:cxnChg>
      </pc:sldChg>
      <pc:sldChg chg="addSp modSp new">
        <pc:chgData name="Kshitij Srivastava" userId="9ca786a045148134" providerId="Windows Live" clId="Web-{ED7D8377-3A9A-4494-84D5-E6A1D3F9FE2A}" dt="2022-08-08T16:02:49.665" v="283" actId="1076"/>
        <pc:sldMkLst>
          <pc:docMk/>
          <pc:sldMk cId="3201809660" sldId="342"/>
        </pc:sldMkLst>
        <pc:spChg chg="mod">
          <ac:chgData name="Kshitij Srivastava" userId="9ca786a045148134" providerId="Windows Live" clId="Web-{ED7D8377-3A9A-4494-84D5-E6A1D3F9FE2A}" dt="2022-08-08T16:01:33.193" v="252" actId="20577"/>
          <ac:spMkLst>
            <pc:docMk/>
            <pc:sldMk cId="3201809660" sldId="342"/>
            <ac:spMk id="2" creationId="{F70C404D-F709-19B3-0C3F-4C4E6CE717D7}"/>
          </ac:spMkLst>
        </pc:spChg>
        <pc:spChg chg="add mod">
          <ac:chgData name="Kshitij Srivastava" userId="9ca786a045148134" providerId="Windows Live" clId="Web-{ED7D8377-3A9A-4494-84D5-E6A1D3F9FE2A}" dt="2022-08-08T16:01:51.100" v="264" actId="1076"/>
          <ac:spMkLst>
            <pc:docMk/>
            <pc:sldMk cId="3201809660" sldId="342"/>
            <ac:spMk id="4" creationId="{F9D5A5EE-AC12-A2BB-A288-2B85BEC67FF3}"/>
          </ac:spMkLst>
        </pc:spChg>
        <pc:spChg chg="add mod">
          <ac:chgData name="Kshitij Srivastava" userId="9ca786a045148134" providerId="Windows Live" clId="Web-{ED7D8377-3A9A-4494-84D5-E6A1D3F9FE2A}" dt="2022-08-08T16:02:06.523" v="276" actId="1076"/>
          <ac:spMkLst>
            <pc:docMk/>
            <pc:sldMk cId="3201809660" sldId="342"/>
            <ac:spMk id="6" creationId="{10FF173B-7B9C-460B-5A0F-51B198475E39}"/>
          </ac:spMkLst>
        </pc:spChg>
        <pc:spChg chg="add mod">
          <ac:chgData name="Kshitij Srivastava" userId="9ca786a045148134" providerId="Windows Live" clId="Web-{ED7D8377-3A9A-4494-84D5-E6A1D3F9FE2A}" dt="2022-08-08T16:01:51.100" v="266" actId="1076"/>
          <ac:spMkLst>
            <pc:docMk/>
            <pc:sldMk cId="3201809660" sldId="342"/>
            <ac:spMk id="8" creationId="{DA7B49B5-66CF-19EB-4DF9-8B869F92C2EB}"/>
          </ac:spMkLst>
        </pc:spChg>
        <pc:spChg chg="add mod">
          <ac:chgData name="Kshitij Srivastava" userId="9ca786a045148134" providerId="Windows Live" clId="Web-{ED7D8377-3A9A-4494-84D5-E6A1D3F9FE2A}" dt="2022-08-08T16:01:51.116" v="267" actId="1076"/>
          <ac:spMkLst>
            <pc:docMk/>
            <pc:sldMk cId="3201809660" sldId="342"/>
            <ac:spMk id="10" creationId="{D817E2AA-F5CB-C9C4-D39E-F417AC0DA946}"/>
          </ac:spMkLst>
        </pc:spChg>
        <pc:spChg chg="add mod">
          <ac:chgData name="Kshitij Srivastava" userId="9ca786a045148134" providerId="Windows Live" clId="Web-{ED7D8377-3A9A-4494-84D5-E6A1D3F9FE2A}" dt="2022-08-08T16:01:51.116" v="270" actId="1076"/>
          <ac:spMkLst>
            <pc:docMk/>
            <pc:sldMk cId="3201809660" sldId="342"/>
            <ac:spMk id="16" creationId="{F890F82C-E54D-D53B-B9EA-D7644F5CA9D3}"/>
          </ac:spMkLst>
        </pc:spChg>
        <pc:spChg chg="add mod">
          <ac:chgData name="Kshitij Srivastava" userId="9ca786a045148134" providerId="Windows Live" clId="Web-{ED7D8377-3A9A-4494-84D5-E6A1D3F9FE2A}" dt="2022-08-08T16:01:51.116" v="271" actId="1076"/>
          <ac:spMkLst>
            <pc:docMk/>
            <pc:sldMk cId="3201809660" sldId="342"/>
            <ac:spMk id="18" creationId="{DCFE20EA-17DB-6B3A-C194-6961F25B7447}"/>
          </ac:spMkLst>
        </pc:spChg>
        <pc:spChg chg="add mod">
          <ac:chgData name="Kshitij Srivastava" userId="9ca786a045148134" providerId="Windows Live" clId="Web-{ED7D8377-3A9A-4494-84D5-E6A1D3F9FE2A}" dt="2022-08-08T16:01:51.131" v="274" actId="1076"/>
          <ac:spMkLst>
            <pc:docMk/>
            <pc:sldMk cId="3201809660" sldId="342"/>
            <ac:spMk id="24" creationId="{37347214-05A1-4094-9A11-AE5E13360797}"/>
          </ac:spMkLst>
        </pc:spChg>
        <pc:spChg chg="add mod">
          <ac:chgData name="Kshitij Srivastava" userId="9ca786a045148134" providerId="Windows Live" clId="Web-{ED7D8377-3A9A-4494-84D5-E6A1D3F9FE2A}" dt="2022-08-08T16:02:49.665" v="283" actId="1076"/>
          <ac:spMkLst>
            <pc:docMk/>
            <pc:sldMk cId="3201809660" sldId="342"/>
            <ac:spMk id="26" creationId="{8B23A9FB-7A92-7035-41C2-B3F78A396A95}"/>
          </ac:spMkLst>
        </pc:spChg>
        <pc:cxnChg chg="add mod">
          <ac:chgData name="Kshitij Srivastava" userId="9ca786a045148134" providerId="Windows Live" clId="Web-{ED7D8377-3A9A-4494-84D5-E6A1D3F9FE2A}" dt="2022-08-08T16:01:51.116" v="268" actId="1076"/>
          <ac:cxnSpMkLst>
            <pc:docMk/>
            <pc:sldMk cId="3201809660" sldId="342"/>
            <ac:cxnSpMk id="12" creationId="{D88BA7F0-41B2-598C-BCB8-8AE05A73E993}"/>
          </ac:cxnSpMkLst>
        </pc:cxnChg>
        <pc:cxnChg chg="add mod">
          <ac:chgData name="Kshitij Srivastava" userId="9ca786a045148134" providerId="Windows Live" clId="Web-{ED7D8377-3A9A-4494-84D5-E6A1D3F9FE2A}" dt="2022-08-08T16:01:51.116" v="269" actId="1076"/>
          <ac:cxnSpMkLst>
            <pc:docMk/>
            <pc:sldMk cId="3201809660" sldId="342"/>
            <ac:cxnSpMk id="14" creationId="{A9219F6B-338D-4EA6-9CE2-D4D79173FB9B}"/>
          </ac:cxnSpMkLst>
        </pc:cxnChg>
        <pc:cxnChg chg="add mod">
          <ac:chgData name="Kshitij Srivastava" userId="9ca786a045148134" providerId="Windows Live" clId="Web-{ED7D8377-3A9A-4494-84D5-E6A1D3F9FE2A}" dt="2022-08-08T16:01:51.131" v="272" actId="1076"/>
          <ac:cxnSpMkLst>
            <pc:docMk/>
            <pc:sldMk cId="3201809660" sldId="342"/>
            <ac:cxnSpMk id="20" creationId="{B20C8A2F-5731-1882-34C5-5657185309F6}"/>
          </ac:cxnSpMkLst>
        </pc:cxnChg>
        <pc:cxnChg chg="add mod">
          <ac:chgData name="Kshitij Srivastava" userId="9ca786a045148134" providerId="Windows Live" clId="Web-{ED7D8377-3A9A-4494-84D5-E6A1D3F9FE2A}" dt="2022-08-08T16:01:51.131" v="273" actId="1076"/>
          <ac:cxnSpMkLst>
            <pc:docMk/>
            <pc:sldMk cId="3201809660" sldId="342"/>
            <ac:cxnSpMk id="22" creationId="{E43D6666-5242-1280-A337-942F365E91DD}"/>
          </ac:cxnSpMkLst>
        </pc:cxnChg>
        <pc:cxnChg chg="add mod">
          <ac:chgData name="Kshitij Srivastava" userId="9ca786a045148134" providerId="Windows Live" clId="Web-{ED7D8377-3A9A-4494-84D5-E6A1D3F9FE2A}" dt="2022-08-08T16:02:40.711" v="282"/>
          <ac:cxnSpMkLst>
            <pc:docMk/>
            <pc:sldMk cId="3201809660" sldId="342"/>
            <ac:cxnSpMk id="27" creationId="{5EE6CE5B-B4BB-18F4-D085-8BF6EEBA4017}"/>
          </ac:cxnSpMkLst>
        </pc:cxnChg>
      </pc:sldChg>
      <pc:sldChg chg="modSp add replId">
        <pc:chgData name="Kshitij Srivastava" userId="9ca786a045148134" providerId="Windows Live" clId="Web-{ED7D8377-3A9A-4494-84D5-E6A1D3F9FE2A}" dt="2022-08-08T16:03:09.712" v="287" actId="14100"/>
        <pc:sldMkLst>
          <pc:docMk/>
          <pc:sldMk cId="1846255082" sldId="343"/>
        </pc:sldMkLst>
        <pc:spChg chg="mod">
          <ac:chgData name="Kshitij Srivastava" userId="9ca786a045148134" providerId="Windows Live" clId="Web-{ED7D8377-3A9A-4494-84D5-E6A1D3F9FE2A}" dt="2022-08-08T16:03:03.556" v="285" actId="1076"/>
          <ac:spMkLst>
            <pc:docMk/>
            <pc:sldMk cId="1846255082" sldId="343"/>
            <ac:spMk id="16" creationId="{F890F82C-E54D-D53B-B9EA-D7644F5CA9D3}"/>
          </ac:spMkLst>
        </pc:spChg>
        <pc:cxnChg chg="mod">
          <ac:chgData name="Kshitij Srivastava" userId="9ca786a045148134" providerId="Windows Live" clId="Web-{ED7D8377-3A9A-4494-84D5-E6A1D3F9FE2A}" dt="2022-08-08T16:03:09.712" v="287" actId="14100"/>
          <ac:cxnSpMkLst>
            <pc:docMk/>
            <pc:sldMk cId="1846255082" sldId="343"/>
            <ac:cxnSpMk id="14" creationId="{A9219F6B-338D-4EA6-9CE2-D4D79173FB9B}"/>
          </ac:cxnSpMkLst>
        </pc:cxnChg>
      </pc:sldChg>
    </pc:docChg>
  </pc:docChgLst>
  <pc:docChgLst>
    <pc:chgData name="Kshitij Srivastava" userId="9ca786a045148134" providerId="Windows Live" clId="Web-{C73AC099-A587-4E28-B3A7-BDA7947D3900}"/>
    <pc:docChg chg="addSld delSld modSld sldOrd">
      <pc:chgData name="Kshitij Srivastava" userId="9ca786a045148134" providerId="Windows Live" clId="Web-{C73AC099-A587-4E28-B3A7-BDA7947D3900}" dt="2022-08-08T14:31:18.614" v="520" actId="14100"/>
      <pc:docMkLst>
        <pc:docMk/>
      </pc:docMkLst>
      <pc:sldChg chg="addSp delSp">
        <pc:chgData name="Kshitij Srivastava" userId="9ca786a045148134" providerId="Windows Live" clId="Web-{C73AC099-A587-4E28-B3A7-BDA7947D3900}" dt="2022-08-08T12:26:30.885" v="54"/>
        <pc:sldMkLst>
          <pc:docMk/>
          <pc:sldMk cId="1924145514" sldId="316"/>
        </pc:sldMkLst>
        <pc:spChg chg="add del">
          <ac:chgData name="Kshitij Srivastava" userId="9ca786a045148134" providerId="Windows Live" clId="Web-{C73AC099-A587-4E28-B3A7-BDA7947D3900}" dt="2022-08-08T12:26:30.885" v="53"/>
          <ac:spMkLst>
            <pc:docMk/>
            <pc:sldMk cId="1924145514" sldId="316"/>
            <ac:spMk id="4" creationId="{BA14D980-DC3C-0768-27AA-8835D149C5E7}"/>
          </ac:spMkLst>
        </pc:spChg>
        <pc:spChg chg="add del">
          <ac:chgData name="Kshitij Srivastava" userId="9ca786a045148134" providerId="Windows Live" clId="Web-{C73AC099-A587-4E28-B3A7-BDA7947D3900}" dt="2022-08-08T12:26:30.885" v="54"/>
          <ac:spMkLst>
            <pc:docMk/>
            <pc:sldMk cId="1924145514" sldId="316"/>
            <ac:spMk id="5" creationId="{7031E3EB-503B-6A0F-0806-3F6BF32709B0}"/>
          </ac:spMkLst>
        </pc:spChg>
      </pc:sldChg>
      <pc:sldChg chg="modSp add del replId">
        <pc:chgData name="Kshitij Srivastava" userId="9ca786a045148134" providerId="Windows Live" clId="Web-{C73AC099-A587-4E28-B3A7-BDA7947D3900}" dt="2022-08-08T12:25:53.509" v="27"/>
        <pc:sldMkLst>
          <pc:docMk/>
          <pc:sldMk cId="417532726" sldId="318"/>
        </pc:sldMkLst>
        <pc:spChg chg="mod">
          <ac:chgData name="Kshitij Srivastava" userId="9ca786a045148134" providerId="Windows Live" clId="Web-{C73AC099-A587-4E28-B3A7-BDA7947D3900}" dt="2022-08-08T12:25:47.665" v="26" actId="14100"/>
          <ac:spMkLst>
            <pc:docMk/>
            <pc:sldMk cId="417532726" sldId="318"/>
            <ac:spMk id="3" creationId="{8B5063A9-C8BD-189C-BC0D-56CE563617F2}"/>
          </ac:spMkLst>
        </pc:spChg>
        <pc:spChg chg="mod">
          <ac:chgData name="Kshitij Srivastava" userId="9ca786a045148134" providerId="Windows Live" clId="Web-{C73AC099-A587-4E28-B3A7-BDA7947D3900}" dt="2022-08-08T12:25:47.665" v="25" actId="14100"/>
          <ac:spMkLst>
            <pc:docMk/>
            <pc:sldMk cId="417532726" sldId="318"/>
            <ac:spMk id="4" creationId="{BA14D980-DC3C-0768-27AA-8835D149C5E7}"/>
          </ac:spMkLst>
        </pc:spChg>
        <pc:spChg chg="mod">
          <ac:chgData name="Kshitij Srivastava" userId="9ca786a045148134" providerId="Windows Live" clId="Web-{C73AC099-A587-4E28-B3A7-BDA7947D3900}" dt="2022-08-08T12:25:47.665" v="24" actId="14100"/>
          <ac:spMkLst>
            <pc:docMk/>
            <pc:sldMk cId="417532726" sldId="318"/>
            <ac:spMk id="5" creationId="{7031E3EB-503B-6A0F-0806-3F6BF32709B0}"/>
          </ac:spMkLst>
        </pc:spChg>
        <pc:spChg chg="mod">
          <ac:chgData name="Kshitij Srivastava" userId="9ca786a045148134" providerId="Windows Live" clId="Web-{C73AC099-A587-4E28-B3A7-BDA7947D3900}" dt="2022-08-08T12:25:47.665" v="21" actId="14100"/>
          <ac:spMkLst>
            <pc:docMk/>
            <pc:sldMk cId="417532726" sldId="318"/>
            <ac:spMk id="8" creationId="{E0ECDBCB-50CC-AA56-DE79-42981D7EC83B}"/>
          </ac:spMkLst>
        </pc:spChg>
        <pc:cxnChg chg="mod">
          <ac:chgData name="Kshitij Srivastava" userId="9ca786a045148134" providerId="Windows Live" clId="Web-{C73AC099-A587-4E28-B3A7-BDA7947D3900}" dt="2022-08-08T12:25:47.665" v="23" actId="14100"/>
          <ac:cxnSpMkLst>
            <pc:docMk/>
            <pc:sldMk cId="417532726" sldId="318"/>
            <ac:cxnSpMk id="6" creationId="{E70A81B3-1A4B-6C68-98F0-8C4AEB048339}"/>
          </ac:cxnSpMkLst>
        </pc:cxnChg>
        <pc:cxnChg chg="mod">
          <ac:chgData name="Kshitij Srivastava" userId="9ca786a045148134" providerId="Windows Live" clId="Web-{C73AC099-A587-4E28-B3A7-BDA7947D3900}" dt="2022-08-08T12:25:47.665" v="22" actId="14100"/>
          <ac:cxnSpMkLst>
            <pc:docMk/>
            <pc:sldMk cId="417532726" sldId="318"/>
            <ac:cxnSpMk id="7" creationId="{D179C87C-0A03-EEC1-0D5A-C97DF8FA4C7E}"/>
          </ac:cxnSpMkLst>
        </pc:cxnChg>
      </pc:sldChg>
      <pc:sldChg chg="addSp delSp modSp new">
        <pc:chgData name="Kshitij Srivastava" userId="9ca786a045148134" providerId="Windows Live" clId="Web-{C73AC099-A587-4E28-B3A7-BDA7947D3900}" dt="2022-08-08T12:30:55.535" v="135" actId="1076"/>
        <pc:sldMkLst>
          <pc:docMk/>
          <pc:sldMk cId="3846103889" sldId="318"/>
        </pc:sldMkLst>
        <pc:spChg chg="mod">
          <ac:chgData name="Kshitij Srivastava" userId="9ca786a045148134" providerId="Windows Live" clId="Web-{C73AC099-A587-4E28-B3A7-BDA7947D3900}" dt="2022-08-08T12:26:04.291" v="42" actId="20577"/>
          <ac:spMkLst>
            <pc:docMk/>
            <pc:sldMk cId="3846103889" sldId="318"/>
            <ac:spMk id="2" creationId="{EF1E4D28-67A4-B141-871C-6F38A5B1AE9F}"/>
          </ac:spMkLst>
        </pc:spChg>
        <pc:spChg chg="add mod">
          <ac:chgData name="Kshitij Srivastava" userId="9ca786a045148134" providerId="Windows Live" clId="Web-{C73AC099-A587-4E28-B3A7-BDA7947D3900}" dt="2022-08-08T12:30:23.799" v="128" actId="14100"/>
          <ac:spMkLst>
            <pc:docMk/>
            <pc:sldMk cId="3846103889" sldId="318"/>
            <ac:spMk id="4" creationId="{8AAE7D32-DE9B-FB3C-25FB-761FA434EB98}"/>
          </ac:spMkLst>
        </pc:spChg>
        <pc:spChg chg="add mod">
          <ac:chgData name="Kshitij Srivastava" userId="9ca786a045148134" providerId="Windows Live" clId="Web-{C73AC099-A587-4E28-B3A7-BDA7947D3900}" dt="2022-08-08T12:26:56.636" v="62" actId="1076"/>
          <ac:spMkLst>
            <pc:docMk/>
            <pc:sldMk cId="3846103889" sldId="318"/>
            <ac:spMk id="6" creationId="{3EE5114A-2387-1198-9A93-B06EEDD5BA2E}"/>
          </ac:spMkLst>
        </pc:spChg>
        <pc:spChg chg="add mod">
          <ac:chgData name="Kshitij Srivastava" userId="9ca786a045148134" providerId="Windows Live" clId="Web-{C73AC099-A587-4E28-B3A7-BDA7947D3900}" dt="2022-08-08T12:26:53.402" v="61" actId="1076"/>
          <ac:spMkLst>
            <pc:docMk/>
            <pc:sldMk cId="3846103889" sldId="318"/>
            <ac:spMk id="8" creationId="{11A02D03-E4A4-75E4-1294-73499FA1251E}"/>
          </ac:spMkLst>
        </pc:spChg>
        <pc:spChg chg="add mod">
          <ac:chgData name="Kshitij Srivastava" userId="9ca786a045148134" providerId="Windows Live" clId="Web-{C73AC099-A587-4E28-B3A7-BDA7947D3900}" dt="2022-08-08T12:28:30.593" v="84" actId="1076"/>
          <ac:spMkLst>
            <pc:docMk/>
            <pc:sldMk cId="3846103889" sldId="318"/>
            <ac:spMk id="16" creationId="{1A9EA4CE-941A-1127-780D-A29CE348B7E3}"/>
          </ac:spMkLst>
        </pc:spChg>
        <pc:spChg chg="add mod">
          <ac:chgData name="Kshitij Srivastava" userId="9ca786a045148134" providerId="Windows Live" clId="Web-{C73AC099-A587-4E28-B3A7-BDA7947D3900}" dt="2022-08-08T12:30:27.768" v="129" actId="14100"/>
          <ac:spMkLst>
            <pc:docMk/>
            <pc:sldMk cId="3846103889" sldId="318"/>
            <ac:spMk id="17" creationId="{F1DB9FFD-3F44-BFEF-ED49-458F2B475789}"/>
          </ac:spMkLst>
        </pc:spChg>
        <pc:spChg chg="add mod">
          <ac:chgData name="Kshitij Srivastava" userId="9ca786a045148134" providerId="Windows Live" clId="Web-{C73AC099-A587-4E28-B3A7-BDA7947D3900}" dt="2022-08-08T12:28:48.406" v="92" actId="1076"/>
          <ac:spMkLst>
            <pc:docMk/>
            <pc:sldMk cId="3846103889" sldId="318"/>
            <ac:spMk id="18" creationId="{018E3EA3-57E1-DF9C-15EC-C36FA231537C}"/>
          </ac:spMkLst>
        </pc:spChg>
        <pc:spChg chg="add mod">
          <ac:chgData name="Kshitij Srivastava" userId="9ca786a045148134" providerId="Windows Live" clId="Web-{C73AC099-A587-4E28-B3A7-BDA7947D3900}" dt="2022-08-08T12:28:48.406" v="93" actId="1076"/>
          <ac:spMkLst>
            <pc:docMk/>
            <pc:sldMk cId="3846103889" sldId="318"/>
            <ac:spMk id="19" creationId="{8F6DB18F-22FE-10AF-ACCA-E38040D661A0}"/>
          </ac:spMkLst>
        </pc:spChg>
        <pc:spChg chg="add mod">
          <ac:chgData name="Kshitij Srivastava" userId="9ca786a045148134" providerId="Windows Live" clId="Web-{C73AC099-A587-4E28-B3A7-BDA7947D3900}" dt="2022-08-08T12:28:48.421" v="96" actId="1076"/>
          <ac:spMkLst>
            <pc:docMk/>
            <pc:sldMk cId="3846103889" sldId="318"/>
            <ac:spMk id="22" creationId="{5221D3BB-95CB-4491-2CF1-673C1692459E}"/>
          </ac:spMkLst>
        </pc:spChg>
        <pc:spChg chg="add mod">
          <ac:chgData name="Kshitij Srivastava" userId="9ca786a045148134" providerId="Windows Live" clId="Web-{C73AC099-A587-4E28-B3A7-BDA7947D3900}" dt="2022-08-08T12:29:24.860" v="110"/>
          <ac:spMkLst>
            <pc:docMk/>
            <pc:sldMk cId="3846103889" sldId="318"/>
            <ac:spMk id="23" creationId="{7106B9AA-4E23-3E60-1C83-76A1B22647E4}"/>
          </ac:spMkLst>
        </pc:spChg>
        <pc:spChg chg="add mod">
          <ac:chgData name="Kshitij Srivastava" userId="9ca786a045148134" providerId="Windows Live" clId="Web-{C73AC099-A587-4E28-B3A7-BDA7947D3900}" dt="2022-08-08T12:29:43.236" v="123" actId="20577"/>
          <ac:spMkLst>
            <pc:docMk/>
            <pc:sldMk cId="3846103889" sldId="318"/>
            <ac:spMk id="24" creationId="{567BBFA4-F6DA-03B1-4815-CE77BFBC4610}"/>
          </ac:spMkLst>
        </pc:spChg>
        <pc:spChg chg="add mod">
          <ac:chgData name="Kshitij Srivastava" userId="9ca786a045148134" providerId="Windows Live" clId="Web-{C73AC099-A587-4E28-B3A7-BDA7947D3900}" dt="2022-08-08T12:30:51.347" v="134" actId="1076"/>
          <ac:spMkLst>
            <pc:docMk/>
            <pc:sldMk cId="3846103889" sldId="318"/>
            <ac:spMk id="28" creationId="{E01C66C6-CB5E-EE78-BA33-867BD9156C94}"/>
          </ac:spMkLst>
        </pc:spChg>
        <pc:cxnChg chg="add del">
          <ac:chgData name="Kshitij Srivastava" userId="9ca786a045148134" providerId="Windows Live" clId="Web-{C73AC099-A587-4E28-B3A7-BDA7947D3900}" dt="2022-08-08T12:27:09.840" v="64"/>
          <ac:cxnSpMkLst>
            <pc:docMk/>
            <pc:sldMk cId="3846103889" sldId="318"/>
            <ac:cxnSpMk id="9" creationId="{267C86A7-1CA2-ECF6-2987-2F8FCB6BEE21}"/>
          </ac:cxnSpMkLst>
        </pc:cxnChg>
        <pc:cxnChg chg="add del mod">
          <ac:chgData name="Kshitij Srivastava" userId="9ca786a045148134" providerId="Windows Live" clId="Web-{C73AC099-A587-4E28-B3A7-BDA7947D3900}" dt="2022-08-08T12:27:40.419" v="72"/>
          <ac:cxnSpMkLst>
            <pc:docMk/>
            <pc:sldMk cId="3846103889" sldId="318"/>
            <ac:cxnSpMk id="11" creationId="{FD5699DE-1B4B-47C7-9D13-A22918327DCB}"/>
          </ac:cxnSpMkLst>
        </pc:cxnChg>
        <pc:cxnChg chg="add mod">
          <ac:chgData name="Kshitij Srivastava" userId="9ca786a045148134" providerId="Windows Live" clId="Web-{C73AC099-A587-4E28-B3A7-BDA7947D3900}" dt="2022-08-08T12:27:49.060" v="73" actId="14100"/>
          <ac:cxnSpMkLst>
            <pc:docMk/>
            <pc:sldMk cId="3846103889" sldId="318"/>
            <ac:cxnSpMk id="12" creationId="{CB9B2BD1-CB68-030F-91EB-0CEBB098A9CA}"/>
          </ac:cxnSpMkLst>
        </pc:cxnChg>
        <pc:cxnChg chg="add mod">
          <ac:chgData name="Kshitij Srivastava" userId="9ca786a045148134" providerId="Windows Live" clId="Web-{C73AC099-A587-4E28-B3A7-BDA7947D3900}" dt="2022-08-08T12:28:06.592" v="77" actId="1076"/>
          <ac:cxnSpMkLst>
            <pc:docMk/>
            <pc:sldMk cId="3846103889" sldId="318"/>
            <ac:cxnSpMk id="14" creationId="{F9E6D2FE-06BD-8C9D-0DE1-3AB5970FA9FD}"/>
          </ac:cxnSpMkLst>
        </pc:cxnChg>
        <pc:cxnChg chg="add mod">
          <ac:chgData name="Kshitij Srivastava" userId="9ca786a045148134" providerId="Windows Live" clId="Web-{C73AC099-A587-4E28-B3A7-BDA7947D3900}" dt="2022-08-08T12:28:48.421" v="94" actId="1076"/>
          <ac:cxnSpMkLst>
            <pc:docMk/>
            <pc:sldMk cId="3846103889" sldId="318"/>
            <ac:cxnSpMk id="20" creationId="{FAA58D76-1E65-C9DF-D01F-1CF1DF7C098E}"/>
          </ac:cxnSpMkLst>
        </pc:cxnChg>
        <pc:cxnChg chg="add mod">
          <ac:chgData name="Kshitij Srivastava" userId="9ca786a045148134" providerId="Windows Live" clId="Web-{C73AC099-A587-4E28-B3A7-BDA7947D3900}" dt="2022-08-08T12:28:48.421" v="95" actId="1076"/>
          <ac:cxnSpMkLst>
            <pc:docMk/>
            <pc:sldMk cId="3846103889" sldId="318"/>
            <ac:cxnSpMk id="21" creationId="{D34CF6D9-82EA-1A8B-2ABD-E4B748A3B3F3}"/>
          </ac:cxnSpMkLst>
        </pc:cxnChg>
        <pc:cxnChg chg="add mod">
          <ac:chgData name="Kshitij Srivastava" userId="9ca786a045148134" providerId="Windows Live" clId="Web-{C73AC099-A587-4E28-B3A7-BDA7947D3900}" dt="2022-08-08T12:30:55.535" v="135" actId="1076"/>
          <ac:cxnSpMkLst>
            <pc:docMk/>
            <pc:sldMk cId="3846103889" sldId="318"/>
            <ac:cxnSpMk id="26" creationId="{F22AA4AD-F640-6170-E2F1-3B478A394E31}"/>
          </ac:cxnSpMkLst>
        </pc:cxnChg>
      </pc:sldChg>
      <pc:sldChg chg="addSp modSp add replId">
        <pc:chgData name="Kshitij Srivastava" userId="9ca786a045148134" providerId="Windows Live" clId="Web-{C73AC099-A587-4E28-B3A7-BDA7947D3900}" dt="2022-08-08T12:31:44.427" v="144" actId="1076"/>
        <pc:sldMkLst>
          <pc:docMk/>
          <pc:sldMk cId="794674721" sldId="319"/>
        </pc:sldMkLst>
        <pc:spChg chg="add mod">
          <ac:chgData name="Kshitij Srivastava" userId="9ca786a045148134" providerId="Windows Live" clId="Web-{C73AC099-A587-4E28-B3A7-BDA7947D3900}" dt="2022-08-08T12:31:20.270" v="138" actId="1076"/>
          <ac:spMkLst>
            <pc:docMk/>
            <pc:sldMk cId="794674721" sldId="319"/>
            <ac:spMk id="3" creationId="{3ACF50DC-0F63-1CCC-8E59-990CDDA05AA2}"/>
          </ac:spMkLst>
        </pc:spChg>
        <pc:spChg chg="add mod">
          <ac:chgData name="Kshitij Srivastava" userId="9ca786a045148134" providerId="Windows Live" clId="Web-{C73AC099-A587-4E28-B3A7-BDA7947D3900}" dt="2022-08-08T12:31:44.427" v="144" actId="1076"/>
          <ac:spMkLst>
            <pc:docMk/>
            <pc:sldMk cId="794674721" sldId="319"/>
            <ac:spMk id="5" creationId="{22C1642B-3537-03C5-6C97-A96072C5FBFF}"/>
          </ac:spMkLst>
        </pc:spChg>
        <pc:spChg chg="mod">
          <ac:chgData name="Kshitij Srivastava" userId="9ca786a045148134" providerId="Windows Live" clId="Web-{C73AC099-A587-4E28-B3A7-BDA7947D3900}" dt="2022-08-08T12:31:37.489" v="143" actId="1076"/>
          <ac:spMkLst>
            <pc:docMk/>
            <pc:sldMk cId="794674721" sldId="319"/>
            <ac:spMk id="24" creationId="{567BBFA4-F6DA-03B1-4815-CE77BFBC4610}"/>
          </ac:spMkLst>
        </pc:spChg>
      </pc:sldChg>
      <pc:sldChg chg="addSp delSp modSp add replId">
        <pc:chgData name="Kshitij Srivastava" userId="9ca786a045148134" providerId="Windows Live" clId="Web-{C73AC099-A587-4E28-B3A7-BDA7947D3900}" dt="2022-08-08T13:15:30.531" v="284"/>
        <pc:sldMkLst>
          <pc:docMk/>
          <pc:sldMk cId="3886444660" sldId="320"/>
        </pc:sldMkLst>
        <pc:spChg chg="del">
          <ac:chgData name="Kshitij Srivastava" userId="9ca786a045148134" providerId="Windows Live" clId="Web-{C73AC099-A587-4E28-B3A7-BDA7947D3900}" dt="2022-08-08T12:32:12.194" v="146"/>
          <ac:spMkLst>
            <pc:docMk/>
            <pc:sldMk cId="3886444660" sldId="320"/>
            <ac:spMk id="3" creationId="{3ACF50DC-0F63-1CCC-8E59-990CDDA05AA2}"/>
          </ac:spMkLst>
        </pc:spChg>
        <pc:spChg chg="add del">
          <ac:chgData name="Kshitij Srivastava" userId="9ca786a045148134" providerId="Windows Live" clId="Web-{C73AC099-A587-4E28-B3A7-BDA7947D3900}" dt="2022-08-08T12:32:15.834" v="164"/>
          <ac:spMkLst>
            <pc:docMk/>
            <pc:sldMk cId="3886444660" sldId="320"/>
            <ac:spMk id="7" creationId="{936689C6-D397-EED6-8EAB-6F54A40FBB90}"/>
          </ac:spMkLst>
        </pc:spChg>
        <pc:spChg chg="add del">
          <ac:chgData name="Kshitij Srivastava" userId="9ca786a045148134" providerId="Windows Live" clId="Web-{C73AC099-A587-4E28-B3A7-BDA7947D3900}" dt="2022-08-08T12:32:15.834" v="163"/>
          <ac:spMkLst>
            <pc:docMk/>
            <pc:sldMk cId="3886444660" sldId="320"/>
            <ac:spMk id="9" creationId="{2B750D09-C3B2-703A-D95E-F873939AAB44}"/>
          </ac:spMkLst>
        </pc:spChg>
        <pc:spChg chg="add del">
          <ac:chgData name="Kshitij Srivastava" userId="9ca786a045148134" providerId="Windows Live" clId="Web-{C73AC099-A587-4E28-B3A7-BDA7947D3900}" dt="2022-08-08T12:32:15.834" v="162"/>
          <ac:spMkLst>
            <pc:docMk/>
            <pc:sldMk cId="3886444660" sldId="320"/>
            <ac:spMk id="10" creationId="{01866AED-BA9F-2A5E-D886-E55FCDAC36DE}"/>
          </ac:spMkLst>
        </pc:spChg>
        <pc:spChg chg="add del">
          <ac:chgData name="Kshitij Srivastava" userId="9ca786a045148134" providerId="Windows Live" clId="Web-{C73AC099-A587-4E28-B3A7-BDA7947D3900}" dt="2022-08-08T12:32:15.834" v="159"/>
          <ac:spMkLst>
            <pc:docMk/>
            <pc:sldMk cId="3886444660" sldId="320"/>
            <ac:spMk id="15" creationId="{92FAFDDB-FCBA-67C0-CEBA-9A98442347F1}"/>
          </ac:spMkLst>
        </pc:spChg>
        <pc:spChg chg="add del">
          <ac:chgData name="Kshitij Srivastava" userId="9ca786a045148134" providerId="Windows Live" clId="Web-{C73AC099-A587-4E28-B3A7-BDA7947D3900}" dt="2022-08-08T12:32:15.834" v="158"/>
          <ac:spMkLst>
            <pc:docMk/>
            <pc:sldMk cId="3886444660" sldId="320"/>
            <ac:spMk id="25" creationId="{0C7818F3-1E9F-8EC4-96DC-75BC338A57A3}"/>
          </ac:spMkLst>
        </pc:spChg>
        <pc:spChg chg="add del">
          <ac:chgData name="Kshitij Srivastava" userId="9ca786a045148134" providerId="Windows Live" clId="Web-{C73AC099-A587-4E28-B3A7-BDA7947D3900}" dt="2022-08-08T12:32:15.834" v="156"/>
          <ac:spMkLst>
            <pc:docMk/>
            <pc:sldMk cId="3886444660" sldId="320"/>
            <ac:spMk id="29" creationId="{C361E373-5920-B0BC-5044-E52E88BC6F0A}"/>
          </ac:spMkLst>
        </pc:spChg>
        <pc:spChg chg="add mod">
          <ac:chgData name="Kshitij Srivastava" userId="9ca786a045148134" providerId="Windows Live" clId="Web-{C73AC099-A587-4E28-B3A7-BDA7947D3900}" dt="2022-08-08T12:32:34.194" v="181" actId="1076"/>
          <ac:spMkLst>
            <pc:docMk/>
            <pc:sldMk cId="3886444660" sldId="320"/>
            <ac:spMk id="30" creationId="{0EF95B31-EE71-88CB-FF84-B2D5AC129569}"/>
          </ac:spMkLst>
        </pc:spChg>
        <pc:spChg chg="add mod">
          <ac:chgData name="Kshitij Srivastava" userId="9ca786a045148134" providerId="Windows Live" clId="Web-{C73AC099-A587-4E28-B3A7-BDA7947D3900}" dt="2022-08-08T12:32:34.194" v="182" actId="1076"/>
          <ac:spMkLst>
            <pc:docMk/>
            <pc:sldMk cId="3886444660" sldId="320"/>
            <ac:spMk id="31" creationId="{F1297B47-CFED-59E6-D145-C2C8FE11765C}"/>
          </ac:spMkLst>
        </pc:spChg>
        <pc:spChg chg="add mod">
          <ac:chgData name="Kshitij Srivastava" userId="9ca786a045148134" providerId="Windows Live" clId="Web-{C73AC099-A587-4E28-B3A7-BDA7947D3900}" dt="2022-08-08T12:32:34.210" v="183" actId="1076"/>
          <ac:spMkLst>
            <pc:docMk/>
            <pc:sldMk cId="3886444660" sldId="320"/>
            <ac:spMk id="32" creationId="{6F672C30-68FD-58C3-E9E8-3A0A40B0F0A0}"/>
          </ac:spMkLst>
        </pc:spChg>
        <pc:spChg chg="add mod">
          <ac:chgData name="Kshitij Srivastava" userId="9ca786a045148134" providerId="Windows Live" clId="Web-{C73AC099-A587-4E28-B3A7-BDA7947D3900}" dt="2022-08-08T12:32:34.226" v="186" actId="1076"/>
          <ac:spMkLst>
            <pc:docMk/>
            <pc:sldMk cId="3886444660" sldId="320"/>
            <ac:spMk id="35" creationId="{F6AEFFDD-8DE2-360F-52B3-12901660ABE3}"/>
          </ac:spMkLst>
        </pc:spChg>
        <pc:spChg chg="add mod">
          <ac:chgData name="Kshitij Srivastava" userId="9ca786a045148134" providerId="Windows Live" clId="Web-{C73AC099-A587-4E28-B3A7-BDA7947D3900}" dt="2022-08-08T12:32:34.241" v="188" actId="1076"/>
          <ac:spMkLst>
            <pc:docMk/>
            <pc:sldMk cId="3886444660" sldId="320"/>
            <ac:spMk id="37" creationId="{850E68DF-02E5-5BF4-ADA8-BFE526864E0C}"/>
          </ac:spMkLst>
        </pc:spChg>
        <pc:cxnChg chg="add del mod">
          <ac:chgData name="Kshitij Srivastava" userId="9ca786a045148134" providerId="Windows Live" clId="Web-{C73AC099-A587-4E28-B3A7-BDA7947D3900}" dt="2022-08-08T12:32:15.834" v="161"/>
          <ac:cxnSpMkLst>
            <pc:docMk/>
            <pc:sldMk cId="3886444660" sldId="320"/>
            <ac:cxnSpMk id="11" creationId="{B7C8DCF3-4D91-2F4F-018E-07D6EA5EB306}"/>
          </ac:cxnSpMkLst>
        </pc:cxnChg>
        <pc:cxnChg chg="add del mod">
          <ac:chgData name="Kshitij Srivastava" userId="9ca786a045148134" providerId="Windows Live" clId="Web-{C73AC099-A587-4E28-B3A7-BDA7947D3900}" dt="2022-08-08T12:32:15.834" v="160"/>
          <ac:cxnSpMkLst>
            <pc:docMk/>
            <pc:sldMk cId="3886444660" sldId="320"/>
            <ac:cxnSpMk id="13" creationId="{DC2FB185-ECDC-2F4E-39DF-FE098F7C2A7A}"/>
          </ac:cxnSpMkLst>
        </pc:cxnChg>
        <pc:cxnChg chg="add del">
          <ac:chgData name="Kshitij Srivastava" userId="9ca786a045148134" providerId="Windows Live" clId="Web-{C73AC099-A587-4E28-B3A7-BDA7947D3900}" dt="2022-08-08T13:15:30.531" v="284"/>
          <ac:cxnSpMkLst>
            <pc:docMk/>
            <pc:sldMk cId="3886444660" sldId="320"/>
            <ac:cxnSpMk id="20" creationId="{FAA58D76-1E65-C9DF-D01F-1CF1DF7C098E}"/>
          </ac:cxnSpMkLst>
        </pc:cxnChg>
        <pc:cxnChg chg="add del mod">
          <ac:chgData name="Kshitij Srivastava" userId="9ca786a045148134" providerId="Windows Live" clId="Web-{C73AC099-A587-4E28-B3A7-BDA7947D3900}" dt="2022-08-08T12:32:15.834" v="157"/>
          <ac:cxnSpMkLst>
            <pc:docMk/>
            <pc:sldMk cId="3886444660" sldId="320"/>
            <ac:cxnSpMk id="27" creationId="{9F53C9B0-81A8-ED9A-2F6B-31819DFCBF05}"/>
          </ac:cxnSpMkLst>
        </pc:cxnChg>
        <pc:cxnChg chg="add mod">
          <ac:chgData name="Kshitij Srivastava" userId="9ca786a045148134" providerId="Windows Live" clId="Web-{C73AC099-A587-4E28-B3A7-BDA7947D3900}" dt="2022-08-08T12:32:34.210" v="184" actId="1076"/>
          <ac:cxnSpMkLst>
            <pc:docMk/>
            <pc:sldMk cId="3886444660" sldId="320"/>
            <ac:cxnSpMk id="33" creationId="{E4CD82B4-4F3D-5034-E75D-02D7CA55B9DE}"/>
          </ac:cxnSpMkLst>
        </pc:cxnChg>
        <pc:cxnChg chg="add mod">
          <ac:chgData name="Kshitij Srivastava" userId="9ca786a045148134" providerId="Windows Live" clId="Web-{C73AC099-A587-4E28-B3A7-BDA7947D3900}" dt="2022-08-08T12:32:34.226" v="185" actId="1076"/>
          <ac:cxnSpMkLst>
            <pc:docMk/>
            <pc:sldMk cId="3886444660" sldId="320"/>
            <ac:cxnSpMk id="34" creationId="{BACE3932-5568-9BD4-9EDC-A94743AFF520}"/>
          </ac:cxnSpMkLst>
        </pc:cxnChg>
        <pc:cxnChg chg="add mod">
          <ac:chgData name="Kshitij Srivastava" userId="9ca786a045148134" providerId="Windows Live" clId="Web-{C73AC099-A587-4E28-B3A7-BDA7947D3900}" dt="2022-08-08T12:32:34.226" v="187" actId="1076"/>
          <ac:cxnSpMkLst>
            <pc:docMk/>
            <pc:sldMk cId="3886444660" sldId="320"/>
            <ac:cxnSpMk id="36" creationId="{EE7A06C2-B6B8-F0FA-BF9E-D180B9954E53}"/>
          </ac:cxnSpMkLst>
        </pc:cxnChg>
      </pc:sldChg>
      <pc:sldChg chg="addSp delSp modSp add replId">
        <pc:chgData name="Kshitij Srivastava" userId="9ca786a045148134" providerId="Windows Live" clId="Web-{C73AC099-A587-4E28-B3A7-BDA7947D3900}" dt="2022-08-08T12:33:31.243" v="199" actId="1076"/>
        <pc:sldMkLst>
          <pc:docMk/>
          <pc:sldMk cId="12623496" sldId="321"/>
        </pc:sldMkLst>
        <pc:spChg chg="add del">
          <ac:chgData name="Kshitij Srivastava" userId="9ca786a045148134" providerId="Windows Live" clId="Web-{C73AC099-A587-4E28-B3A7-BDA7947D3900}" dt="2022-08-08T12:32:46.179" v="191"/>
          <ac:spMkLst>
            <pc:docMk/>
            <pc:sldMk cId="12623496" sldId="321"/>
            <ac:spMk id="3" creationId="{CDDCED80-6A99-4F67-59B7-60CA7A3A8FBC}"/>
          </ac:spMkLst>
        </pc:spChg>
        <pc:spChg chg="add mod">
          <ac:chgData name="Kshitij Srivastava" userId="9ca786a045148134" providerId="Windows Live" clId="Web-{C73AC099-A587-4E28-B3A7-BDA7947D3900}" dt="2022-08-08T12:33:11.914" v="196"/>
          <ac:spMkLst>
            <pc:docMk/>
            <pc:sldMk cId="12623496" sldId="321"/>
            <ac:spMk id="7" creationId="{0AE23AC0-E504-11B9-2DBC-E4674FE23D20}"/>
          </ac:spMkLst>
        </pc:spChg>
        <pc:spChg chg="mod">
          <ac:chgData name="Kshitij Srivastava" userId="9ca786a045148134" providerId="Windows Live" clId="Web-{C73AC099-A587-4E28-B3A7-BDA7947D3900}" dt="2022-08-08T12:33:19.212" v="197" actId="1076"/>
          <ac:spMkLst>
            <pc:docMk/>
            <pc:sldMk cId="12623496" sldId="321"/>
            <ac:spMk id="35" creationId="{F6AEFFDD-8DE2-360F-52B3-12901660ABE3}"/>
          </ac:spMkLst>
        </pc:spChg>
        <pc:cxnChg chg="add mod">
          <ac:chgData name="Kshitij Srivastava" userId="9ca786a045148134" providerId="Windows Live" clId="Web-{C73AC099-A587-4E28-B3A7-BDA7947D3900}" dt="2022-08-08T12:32:56.711" v="195" actId="1076"/>
          <ac:cxnSpMkLst>
            <pc:docMk/>
            <pc:sldMk cId="12623496" sldId="321"/>
            <ac:cxnSpMk id="9" creationId="{0BBCA921-738D-FE1B-8AE6-BAE8346C0CDA}"/>
          </ac:cxnSpMkLst>
        </pc:cxnChg>
        <pc:cxnChg chg="mod">
          <ac:chgData name="Kshitij Srivastava" userId="9ca786a045148134" providerId="Windows Live" clId="Web-{C73AC099-A587-4E28-B3A7-BDA7947D3900}" dt="2022-08-08T12:33:31.243" v="199" actId="1076"/>
          <ac:cxnSpMkLst>
            <pc:docMk/>
            <pc:sldMk cId="12623496" sldId="321"/>
            <ac:cxnSpMk id="34" creationId="{BACE3932-5568-9BD4-9EDC-A94743AFF520}"/>
          </ac:cxnSpMkLst>
        </pc:cxnChg>
      </pc:sldChg>
      <pc:sldChg chg="addSp delSp modSp add replId">
        <pc:chgData name="Kshitij Srivastava" userId="9ca786a045148134" providerId="Windows Live" clId="Web-{C73AC099-A587-4E28-B3A7-BDA7947D3900}" dt="2022-08-08T12:34:50.137" v="230" actId="1076"/>
        <pc:sldMkLst>
          <pc:docMk/>
          <pc:sldMk cId="1016592275" sldId="322"/>
        </pc:sldMkLst>
        <pc:spChg chg="add mod">
          <ac:chgData name="Kshitij Srivastava" userId="9ca786a045148134" providerId="Windows Live" clId="Web-{C73AC099-A587-4E28-B3A7-BDA7947D3900}" dt="2022-08-08T12:34:27.745" v="217" actId="1076"/>
          <ac:spMkLst>
            <pc:docMk/>
            <pc:sldMk cId="1016592275" sldId="322"/>
            <ac:spMk id="3" creationId="{80139196-211D-CB97-E18E-B7F2DA7F0428}"/>
          </ac:spMkLst>
        </pc:spChg>
        <pc:spChg chg="del">
          <ac:chgData name="Kshitij Srivastava" userId="9ca786a045148134" providerId="Windows Live" clId="Web-{C73AC099-A587-4E28-B3A7-BDA7947D3900}" dt="2022-08-08T12:34:15.635" v="206"/>
          <ac:spMkLst>
            <pc:docMk/>
            <pc:sldMk cId="1016592275" sldId="322"/>
            <ac:spMk id="4" creationId="{8AAE7D32-DE9B-FB3C-25FB-761FA434EB98}"/>
          </ac:spMkLst>
        </pc:spChg>
        <pc:spChg chg="del">
          <ac:chgData name="Kshitij Srivastava" userId="9ca786a045148134" providerId="Windows Live" clId="Web-{C73AC099-A587-4E28-B3A7-BDA7947D3900}" dt="2022-08-08T12:34:15.635" v="205"/>
          <ac:spMkLst>
            <pc:docMk/>
            <pc:sldMk cId="1016592275" sldId="322"/>
            <ac:spMk id="6" creationId="{3EE5114A-2387-1198-9A93-B06EEDD5BA2E}"/>
          </ac:spMkLst>
        </pc:spChg>
        <pc:spChg chg="del">
          <ac:chgData name="Kshitij Srivastava" userId="9ca786a045148134" providerId="Windows Live" clId="Web-{C73AC099-A587-4E28-B3A7-BDA7947D3900}" dt="2022-08-08T12:34:15.635" v="204"/>
          <ac:spMkLst>
            <pc:docMk/>
            <pc:sldMk cId="1016592275" sldId="322"/>
            <ac:spMk id="8" creationId="{11A02D03-E4A4-75E4-1294-73499FA1251E}"/>
          </ac:spMkLst>
        </pc:spChg>
        <pc:spChg chg="add mod">
          <ac:chgData name="Kshitij Srivastava" userId="9ca786a045148134" providerId="Windows Live" clId="Web-{C73AC099-A587-4E28-B3A7-BDA7947D3900}" dt="2022-08-08T12:34:27.745" v="218" actId="1076"/>
          <ac:spMkLst>
            <pc:docMk/>
            <pc:sldMk cId="1016592275" sldId="322"/>
            <ac:spMk id="10" creationId="{A2D1783F-CA52-4420-0A13-85EB81F085ED}"/>
          </ac:spMkLst>
        </pc:spChg>
        <pc:spChg chg="add mod">
          <ac:chgData name="Kshitij Srivastava" userId="9ca786a045148134" providerId="Windows Live" clId="Web-{C73AC099-A587-4E28-B3A7-BDA7947D3900}" dt="2022-08-08T12:34:27.761" v="219" actId="1076"/>
          <ac:spMkLst>
            <pc:docMk/>
            <pc:sldMk cId="1016592275" sldId="322"/>
            <ac:spMk id="11" creationId="{524552A9-CFD0-A0AF-6CD7-9D5642BB88F7}"/>
          </ac:spMkLst>
        </pc:spChg>
        <pc:spChg chg="del">
          <ac:chgData name="Kshitij Srivastava" userId="9ca786a045148134" providerId="Windows Live" clId="Web-{C73AC099-A587-4E28-B3A7-BDA7947D3900}" dt="2022-08-08T12:34:15.635" v="201"/>
          <ac:spMkLst>
            <pc:docMk/>
            <pc:sldMk cId="1016592275" sldId="322"/>
            <ac:spMk id="16" creationId="{1A9EA4CE-941A-1127-780D-A29CE348B7E3}"/>
          </ac:spMkLst>
        </pc:spChg>
        <pc:spChg chg="add mod">
          <ac:chgData name="Kshitij Srivastava" userId="9ca786a045148134" providerId="Windows Live" clId="Web-{C73AC099-A587-4E28-B3A7-BDA7947D3900}" dt="2022-08-08T12:34:27.776" v="222" actId="1076"/>
          <ac:spMkLst>
            <pc:docMk/>
            <pc:sldMk cId="1016592275" sldId="322"/>
            <ac:spMk id="25" creationId="{6DFB464F-5330-85D0-FE3C-8DC7C1A0B1C5}"/>
          </ac:spMkLst>
        </pc:spChg>
        <pc:spChg chg="add del mod">
          <ac:chgData name="Kshitij Srivastava" userId="9ca786a045148134" providerId="Windows Live" clId="Web-{C73AC099-A587-4E28-B3A7-BDA7947D3900}" dt="2022-08-08T12:34:32.152" v="227"/>
          <ac:spMkLst>
            <pc:docMk/>
            <pc:sldMk cId="1016592275" sldId="322"/>
            <ac:spMk id="29" creationId="{1196E731-94D8-6695-A276-02F375AC30FC}"/>
          </ac:spMkLst>
        </pc:spChg>
        <pc:spChg chg="mod">
          <ac:chgData name="Kshitij Srivastava" userId="9ca786a045148134" providerId="Windows Live" clId="Web-{C73AC099-A587-4E28-B3A7-BDA7947D3900}" dt="2022-08-08T12:34:44.949" v="229" actId="1076"/>
          <ac:spMkLst>
            <pc:docMk/>
            <pc:sldMk cId="1016592275" sldId="322"/>
            <ac:spMk id="37" creationId="{850E68DF-02E5-5BF4-ADA8-BFE526864E0C}"/>
          </ac:spMkLst>
        </pc:spChg>
        <pc:spChg chg="add mod">
          <ac:chgData name="Kshitij Srivastava" userId="9ca786a045148134" providerId="Windows Live" clId="Web-{C73AC099-A587-4E28-B3A7-BDA7947D3900}" dt="2022-08-08T12:34:27.792" v="225" actId="1076"/>
          <ac:spMkLst>
            <pc:docMk/>
            <pc:sldMk cId="1016592275" sldId="322"/>
            <ac:spMk id="38" creationId="{8B3B9542-F529-3788-B341-6CD192CAF29B}"/>
          </ac:spMkLst>
        </pc:spChg>
        <pc:cxnChg chg="del">
          <ac:chgData name="Kshitij Srivastava" userId="9ca786a045148134" providerId="Windows Live" clId="Web-{C73AC099-A587-4E28-B3A7-BDA7947D3900}" dt="2022-08-08T12:34:15.635" v="203"/>
          <ac:cxnSpMkLst>
            <pc:docMk/>
            <pc:sldMk cId="1016592275" sldId="322"/>
            <ac:cxnSpMk id="12" creationId="{CB9B2BD1-CB68-030F-91EB-0CEBB098A9CA}"/>
          </ac:cxnSpMkLst>
        </pc:cxnChg>
        <pc:cxnChg chg="add mod">
          <ac:chgData name="Kshitij Srivastava" userId="9ca786a045148134" providerId="Windows Live" clId="Web-{C73AC099-A587-4E28-B3A7-BDA7947D3900}" dt="2022-08-08T12:34:27.761" v="220" actId="1076"/>
          <ac:cxnSpMkLst>
            <pc:docMk/>
            <pc:sldMk cId="1016592275" sldId="322"/>
            <ac:cxnSpMk id="13" creationId="{103D4CE2-B01F-CE1A-C34A-7EB3AE68CA88}"/>
          </ac:cxnSpMkLst>
        </pc:cxnChg>
        <pc:cxnChg chg="del">
          <ac:chgData name="Kshitij Srivastava" userId="9ca786a045148134" providerId="Windows Live" clId="Web-{C73AC099-A587-4E28-B3A7-BDA7947D3900}" dt="2022-08-08T12:34:15.635" v="202"/>
          <ac:cxnSpMkLst>
            <pc:docMk/>
            <pc:sldMk cId="1016592275" sldId="322"/>
            <ac:cxnSpMk id="14" creationId="{F9E6D2FE-06BD-8C9D-0DE1-3AB5970FA9FD}"/>
          </ac:cxnSpMkLst>
        </pc:cxnChg>
        <pc:cxnChg chg="add mod">
          <ac:chgData name="Kshitij Srivastava" userId="9ca786a045148134" providerId="Windows Live" clId="Web-{C73AC099-A587-4E28-B3A7-BDA7947D3900}" dt="2022-08-08T12:34:27.761" v="221" actId="1076"/>
          <ac:cxnSpMkLst>
            <pc:docMk/>
            <pc:sldMk cId="1016592275" sldId="322"/>
            <ac:cxnSpMk id="15" creationId="{A50CD0E7-FAE3-9AF9-5E28-E62E985CC6E0}"/>
          </ac:cxnSpMkLst>
        </pc:cxnChg>
        <pc:cxnChg chg="add del mod">
          <ac:chgData name="Kshitij Srivastava" userId="9ca786a045148134" providerId="Windows Live" clId="Web-{C73AC099-A587-4E28-B3A7-BDA7947D3900}" dt="2022-08-08T12:34:34.136" v="228"/>
          <ac:cxnSpMkLst>
            <pc:docMk/>
            <pc:sldMk cId="1016592275" sldId="322"/>
            <ac:cxnSpMk id="27" creationId="{BFA1D1BB-C1A9-8BB3-045B-E730D179922F}"/>
          </ac:cxnSpMkLst>
        </pc:cxnChg>
        <pc:cxnChg chg="mod">
          <ac:chgData name="Kshitij Srivastava" userId="9ca786a045148134" providerId="Windows Live" clId="Web-{C73AC099-A587-4E28-B3A7-BDA7947D3900}" dt="2022-08-08T12:34:50.137" v="230" actId="1076"/>
          <ac:cxnSpMkLst>
            <pc:docMk/>
            <pc:sldMk cId="1016592275" sldId="322"/>
            <ac:cxnSpMk id="36" creationId="{EE7A06C2-B6B8-F0FA-BF9E-D180B9954E53}"/>
          </ac:cxnSpMkLst>
        </pc:cxnChg>
        <pc:cxnChg chg="add mod">
          <ac:chgData name="Kshitij Srivastava" userId="9ca786a045148134" providerId="Windows Live" clId="Web-{C73AC099-A587-4E28-B3A7-BDA7947D3900}" dt="2022-08-08T12:34:27.808" v="226" actId="1076"/>
          <ac:cxnSpMkLst>
            <pc:docMk/>
            <pc:sldMk cId="1016592275" sldId="322"/>
            <ac:cxnSpMk id="39" creationId="{BF814688-4DA8-F743-5EC8-EFE03BB2D052}"/>
          </ac:cxnSpMkLst>
        </pc:cxnChg>
      </pc:sldChg>
      <pc:sldChg chg="addSp delSp modSp add replId">
        <pc:chgData name="Kshitij Srivastava" userId="9ca786a045148134" providerId="Windows Live" clId="Web-{C73AC099-A587-4E28-B3A7-BDA7947D3900}" dt="2022-08-08T13:11:46.305" v="278" actId="1076"/>
        <pc:sldMkLst>
          <pc:docMk/>
          <pc:sldMk cId="610933498" sldId="323"/>
        </pc:sldMkLst>
        <pc:spChg chg="add del">
          <ac:chgData name="Kshitij Srivastava" userId="9ca786a045148134" providerId="Windows Live" clId="Web-{C73AC099-A587-4E28-B3A7-BDA7947D3900}" dt="2022-08-08T13:11:12.397" v="255"/>
          <ac:spMkLst>
            <pc:docMk/>
            <pc:sldMk cId="610933498" sldId="323"/>
            <ac:spMk id="4" creationId="{73CA7A0E-A9BE-075C-ADE3-9EFC1BFE4298}"/>
          </ac:spMkLst>
        </pc:spChg>
        <pc:spChg chg="add del">
          <ac:chgData name="Kshitij Srivastava" userId="9ca786a045148134" providerId="Windows Live" clId="Web-{C73AC099-A587-4E28-B3A7-BDA7947D3900}" dt="2022-08-08T13:11:12.397" v="254"/>
          <ac:spMkLst>
            <pc:docMk/>
            <pc:sldMk cId="610933498" sldId="323"/>
            <ac:spMk id="6" creationId="{1245A1A9-DE58-D136-1E26-CE06C447A7B1}"/>
          </ac:spMkLst>
        </pc:spChg>
        <pc:spChg chg="add del">
          <ac:chgData name="Kshitij Srivastava" userId="9ca786a045148134" providerId="Windows Live" clId="Web-{C73AC099-A587-4E28-B3A7-BDA7947D3900}" dt="2022-08-08T13:11:12.397" v="253"/>
          <ac:spMkLst>
            <pc:docMk/>
            <pc:sldMk cId="610933498" sldId="323"/>
            <ac:spMk id="8" creationId="{208E7AAC-8DCC-7766-8281-B4978526775C}"/>
          </ac:spMkLst>
        </pc:spChg>
        <pc:spChg chg="del">
          <ac:chgData name="Kshitij Srivastava" userId="9ca786a045148134" providerId="Windows Live" clId="Web-{C73AC099-A587-4E28-B3A7-BDA7947D3900}" dt="2022-08-08T13:10:51.725" v="239"/>
          <ac:spMkLst>
            <pc:docMk/>
            <pc:sldMk cId="610933498" sldId="323"/>
            <ac:spMk id="17" creationId="{F1DB9FFD-3F44-BFEF-ED49-458F2B475789}"/>
          </ac:spMkLst>
        </pc:spChg>
        <pc:spChg chg="del">
          <ac:chgData name="Kshitij Srivastava" userId="9ca786a045148134" providerId="Windows Live" clId="Web-{C73AC099-A587-4E28-B3A7-BDA7947D3900}" dt="2022-08-08T13:10:51.725" v="238"/>
          <ac:spMkLst>
            <pc:docMk/>
            <pc:sldMk cId="610933498" sldId="323"/>
            <ac:spMk id="18" creationId="{018E3EA3-57E1-DF9C-15EC-C36FA231537C}"/>
          </ac:spMkLst>
        </pc:spChg>
        <pc:spChg chg="del">
          <ac:chgData name="Kshitij Srivastava" userId="9ca786a045148134" providerId="Windows Live" clId="Web-{C73AC099-A587-4E28-B3A7-BDA7947D3900}" dt="2022-08-08T13:10:51.725" v="237"/>
          <ac:spMkLst>
            <pc:docMk/>
            <pc:sldMk cId="610933498" sldId="323"/>
            <ac:spMk id="19" creationId="{8F6DB18F-22FE-10AF-ACCA-E38040D661A0}"/>
          </ac:spMkLst>
        </pc:spChg>
        <pc:spChg chg="del">
          <ac:chgData name="Kshitij Srivastava" userId="9ca786a045148134" providerId="Windows Live" clId="Web-{C73AC099-A587-4E28-B3A7-BDA7947D3900}" dt="2022-08-08T13:10:51.725" v="234"/>
          <ac:spMkLst>
            <pc:docMk/>
            <pc:sldMk cId="610933498" sldId="323"/>
            <ac:spMk id="22" creationId="{5221D3BB-95CB-4491-2CF1-673C1692459E}"/>
          </ac:spMkLst>
        </pc:spChg>
        <pc:spChg chg="add del">
          <ac:chgData name="Kshitij Srivastava" userId="9ca786a045148134" providerId="Windows Live" clId="Web-{C73AC099-A587-4E28-B3A7-BDA7947D3900}" dt="2022-08-08T13:11:12.397" v="249"/>
          <ac:spMkLst>
            <pc:docMk/>
            <pc:sldMk cId="610933498" sldId="323"/>
            <ac:spMk id="27" creationId="{77DED1B9-53E6-5CDD-F0AC-350739F4195B}"/>
          </ac:spMkLst>
        </pc:spChg>
        <pc:spChg chg="del">
          <ac:chgData name="Kshitij Srivastava" userId="9ca786a045148134" providerId="Windows Live" clId="Web-{C73AC099-A587-4E28-B3A7-BDA7947D3900}" dt="2022-08-08T13:10:51.725" v="232"/>
          <ac:spMkLst>
            <pc:docMk/>
            <pc:sldMk cId="610933498" sldId="323"/>
            <ac:spMk id="28" creationId="{E01C66C6-CB5E-EE78-BA33-867BD9156C94}"/>
          </ac:spMkLst>
        </pc:spChg>
        <pc:spChg chg="add mod">
          <ac:chgData name="Kshitij Srivastava" userId="9ca786a045148134" providerId="Windows Live" clId="Web-{C73AC099-A587-4E28-B3A7-BDA7947D3900}" dt="2022-08-08T13:11:24.976" v="266" actId="1076"/>
          <ac:spMkLst>
            <pc:docMk/>
            <pc:sldMk cId="610933498" sldId="323"/>
            <ac:spMk id="40" creationId="{878F4AAE-BFDC-3742-920A-FED3B1666935}"/>
          </ac:spMkLst>
        </pc:spChg>
        <pc:spChg chg="add mod">
          <ac:chgData name="Kshitij Srivastava" userId="9ca786a045148134" providerId="Windows Live" clId="Web-{C73AC099-A587-4E28-B3A7-BDA7947D3900}" dt="2022-08-08T13:11:24.976" v="267" actId="1076"/>
          <ac:spMkLst>
            <pc:docMk/>
            <pc:sldMk cId="610933498" sldId="323"/>
            <ac:spMk id="41" creationId="{F07F7B49-68BE-2384-633B-C62564A161E1}"/>
          </ac:spMkLst>
        </pc:spChg>
        <pc:spChg chg="add mod">
          <ac:chgData name="Kshitij Srivastava" userId="9ca786a045148134" providerId="Windows Live" clId="Web-{C73AC099-A587-4E28-B3A7-BDA7947D3900}" dt="2022-08-08T13:11:24.992" v="268" actId="1076"/>
          <ac:spMkLst>
            <pc:docMk/>
            <pc:sldMk cId="610933498" sldId="323"/>
            <ac:spMk id="42" creationId="{F4E0B9CA-DE8D-5E96-2A84-9B142F161E5D}"/>
          </ac:spMkLst>
        </pc:spChg>
        <pc:spChg chg="add mod">
          <ac:chgData name="Kshitij Srivastava" userId="9ca786a045148134" providerId="Windows Live" clId="Web-{C73AC099-A587-4E28-B3A7-BDA7947D3900}" dt="2022-08-08T13:11:46.305" v="278" actId="1076"/>
          <ac:spMkLst>
            <pc:docMk/>
            <pc:sldMk cId="610933498" sldId="323"/>
            <ac:spMk id="45" creationId="{A7744BA6-AB92-9D88-E19C-14804294D302}"/>
          </ac:spMkLst>
        </pc:spChg>
        <pc:spChg chg="add mod">
          <ac:chgData name="Kshitij Srivastava" userId="9ca786a045148134" providerId="Windows Live" clId="Web-{C73AC099-A587-4E28-B3A7-BDA7947D3900}" dt="2022-08-08T13:11:25.023" v="273" actId="1076"/>
          <ac:spMkLst>
            <pc:docMk/>
            <pc:sldMk cId="610933498" sldId="323"/>
            <ac:spMk id="47" creationId="{8C74AC47-BD17-3A8D-8945-DF971426EF82}"/>
          </ac:spMkLst>
        </pc:spChg>
        <pc:spChg chg="add mod">
          <ac:chgData name="Kshitij Srivastava" userId="9ca786a045148134" providerId="Windows Live" clId="Web-{C73AC099-A587-4E28-B3A7-BDA7947D3900}" dt="2022-08-08T13:11:25.023" v="274" actId="1076"/>
          <ac:spMkLst>
            <pc:docMk/>
            <pc:sldMk cId="610933498" sldId="323"/>
            <ac:spMk id="48" creationId="{D65A2F71-C3F7-3642-05F7-CB1359F01D27}"/>
          </ac:spMkLst>
        </pc:spChg>
        <pc:cxnChg chg="add del mod">
          <ac:chgData name="Kshitij Srivastava" userId="9ca786a045148134" providerId="Windows Live" clId="Web-{C73AC099-A587-4E28-B3A7-BDA7947D3900}" dt="2022-08-08T13:11:12.397" v="252"/>
          <ac:cxnSpMkLst>
            <pc:docMk/>
            <pc:sldMk cId="610933498" sldId="323"/>
            <ac:cxnSpMk id="12" creationId="{E11D1160-C0E4-B3CF-82CE-1F9E0078EC6C}"/>
          </ac:cxnSpMkLst>
        </pc:cxnChg>
        <pc:cxnChg chg="add del mod">
          <ac:chgData name="Kshitij Srivastava" userId="9ca786a045148134" providerId="Windows Live" clId="Web-{C73AC099-A587-4E28-B3A7-BDA7947D3900}" dt="2022-08-08T13:11:12.397" v="251"/>
          <ac:cxnSpMkLst>
            <pc:docMk/>
            <pc:sldMk cId="610933498" sldId="323"/>
            <ac:cxnSpMk id="14" creationId="{50818F06-EC5E-DFBE-03C6-38F946C90D36}"/>
          </ac:cxnSpMkLst>
        </pc:cxnChg>
        <pc:cxnChg chg="add del mod">
          <ac:chgData name="Kshitij Srivastava" userId="9ca786a045148134" providerId="Windows Live" clId="Web-{C73AC099-A587-4E28-B3A7-BDA7947D3900}" dt="2022-08-08T13:11:12.397" v="250"/>
          <ac:cxnSpMkLst>
            <pc:docMk/>
            <pc:sldMk cId="610933498" sldId="323"/>
            <ac:cxnSpMk id="16" creationId="{4EF08436-F3BF-C625-7AB2-FF5CF1C48038}"/>
          </ac:cxnSpMkLst>
        </pc:cxnChg>
        <pc:cxnChg chg="del">
          <ac:chgData name="Kshitij Srivastava" userId="9ca786a045148134" providerId="Windows Live" clId="Web-{C73AC099-A587-4E28-B3A7-BDA7947D3900}" dt="2022-08-08T13:10:51.725" v="236"/>
          <ac:cxnSpMkLst>
            <pc:docMk/>
            <pc:sldMk cId="610933498" sldId="323"/>
            <ac:cxnSpMk id="20" creationId="{FAA58D76-1E65-C9DF-D01F-1CF1DF7C098E}"/>
          </ac:cxnSpMkLst>
        </pc:cxnChg>
        <pc:cxnChg chg="del">
          <ac:chgData name="Kshitij Srivastava" userId="9ca786a045148134" providerId="Windows Live" clId="Web-{C73AC099-A587-4E28-B3A7-BDA7947D3900}" dt="2022-08-08T13:10:51.725" v="235"/>
          <ac:cxnSpMkLst>
            <pc:docMk/>
            <pc:sldMk cId="610933498" sldId="323"/>
            <ac:cxnSpMk id="21" creationId="{D34CF6D9-82EA-1A8B-2ABD-E4B748A3B3F3}"/>
          </ac:cxnSpMkLst>
        </pc:cxnChg>
        <pc:cxnChg chg="del">
          <ac:chgData name="Kshitij Srivastava" userId="9ca786a045148134" providerId="Windows Live" clId="Web-{C73AC099-A587-4E28-B3A7-BDA7947D3900}" dt="2022-08-08T13:10:51.725" v="233"/>
          <ac:cxnSpMkLst>
            <pc:docMk/>
            <pc:sldMk cId="610933498" sldId="323"/>
            <ac:cxnSpMk id="26" creationId="{F22AA4AD-F640-6170-E2F1-3B478A394E31}"/>
          </ac:cxnSpMkLst>
        </pc:cxnChg>
        <pc:cxnChg chg="add del mod">
          <ac:chgData name="Kshitij Srivastava" userId="9ca786a045148134" providerId="Windows Live" clId="Web-{C73AC099-A587-4E28-B3A7-BDA7947D3900}" dt="2022-08-08T13:11:12.397" v="248"/>
          <ac:cxnSpMkLst>
            <pc:docMk/>
            <pc:sldMk cId="610933498" sldId="323"/>
            <ac:cxnSpMk id="29" creationId="{9C70EC33-F8DC-A39A-DAF2-5B4C14CA604F}"/>
          </ac:cxnSpMkLst>
        </pc:cxnChg>
        <pc:cxnChg chg="add mod">
          <ac:chgData name="Kshitij Srivastava" userId="9ca786a045148134" providerId="Windows Live" clId="Web-{C73AC099-A587-4E28-B3A7-BDA7947D3900}" dt="2022-08-08T13:11:24.992" v="269" actId="1076"/>
          <ac:cxnSpMkLst>
            <pc:docMk/>
            <pc:sldMk cId="610933498" sldId="323"/>
            <ac:cxnSpMk id="43" creationId="{FA1ABE18-72C5-5F04-4CBD-181BAD7BC535}"/>
          </ac:cxnSpMkLst>
        </pc:cxnChg>
        <pc:cxnChg chg="add mod">
          <ac:chgData name="Kshitij Srivastava" userId="9ca786a045148134" providerId="Windows Live" clId="Web-{C73AC099-A587-4E28-B3A7-BDA7947D3900}" dt="2022-08-08T13:11:36.367" v="277" actId="1076"/>
          <ac:cxnSpMkLst>
            <pc:docMk/>
            <pc:sldMk cId="610933498" sldId="323"/>
            <ac:cxnSpMk id="44" creationId="{4E9FF903-889D-E4D9-DB27-1A4F334F2134}"/>
          </ac:cxnSpMkLst>
        </pc:cxnChg>
        <pc:cxnChg chg="add mod">
          <ac:chgData name="Kshitij Srivastava" userId="9ca786a045148134" providerId="Windows Live" clId="Web-{C73AC099-A587-4E28-B3A7-BDA7947D3900}" dt="2022-08-08T13:11:25.007" v="272" actId="1076"/>
          <ac:cxnSpMkLst>
            <pc:docMk/>
            <pc:sldMk cId="610933498" sldId="323"/>
            <ac:cxnSpMk id="46" creationId="{D6DB5B37-8A3F-02C9-59B7-B6C675B5897F}"/>
          </ac:cxnSpMkLst>
        </pc:cxnChg>
        <pc:cxnChg chg="add mod">
          <ac:chgData name="Kshitij Srivastava" userId="9ca786a045148134" providerId="Windows Live" clId="Web-{C73AC099-A587-4E28-B3A7-BDA7947D3900}" dt="2022-08-08T13:11:25.038" v="275" actId="1076"/>
          <ac:cxnSpMkLst>
            <pc:docMk/>
            <pc:sldMk cId="610933498" sldId="323"/>
            <ac:cxnSpMk id="49" creationId="{5BFF8E9E-68DD-9788-AAE6-EA244B77F4E8}"/>
          </ac:cxnSpMkLst>
        </pc:cxnChg>
      </pc:sldChg>
      <pc:sldChg chg="modSp add replId">
        <pc:chgData name="Kshitij Srivastava" userId="9ca786a045148134" providerId="Windows Live" clId="Web-{C73AC099-A587-4E28-B3A7-BDA7947D3900}" dt="2022-08-08T13:12:01.946" v="282" actId="1076"/>
        <pc:sldMkLst>
          <pc:docMk/>
          <pc:sldMk cId="1063234352" sldId="324"/>
        </pc:sldMkLst>
        <pc:spChg chg="mod">
          <ac:chgData name="Kshitij Srivastava" userId="9ca786a045148134" providerId="Windows Live" clId="Web-{C73AC099-A587-4E28-B3A7-BDA7947D3900}" dt="2022-08-08T13:12:01.946" v="282" actId="1076"/>
          <ac:spMkLst>
            <pc:docMk/>
            <pc:sldMk cId="1063234352" sldId="324"/>
            <ac:spMk id="45" creationId="{A7744BA6-AB92-9D88-E19C-14804294D302}"/>
          </ac:spMkLst>
        </pc:spChg>
        <pc:cxnChg chg="mod">
          <ac:chgData name="Kshitij Srivastava" userId="9ca786a045148134" providerId="Windows Live" clId="Web-{C73AC099-A587-4E28-B3A7-BDA7947D3900}" dt="2022-08-08T13:11:58.774" v="281" actId="1076"/>
          <ac:cxnSpMkLst>
            <pc:docMk/>
            <pc:sldMk cId="1063234352" sldId="324"/>
            <ac:cxnSpMk id="44" creationId="{4E9FF903-889D-E4D9-DB27-1A4F334F2134}"/>
          </ac:cxnSpMkLst>
        </pc:cxnChg>
      </pc:sldChg>
      <pc:sldChg chg="add replId">
        <pc:chgData name="Kshitij Srivastava" userId="9ca786a045148134" providerId="Windows Live" clId="Web-{C73AC099-A587-4E28-B3A7-BDA7947D3900}" dt="2022-08-08T13:15:38.766" v="285"/>
        <pc:sldMkLst>
          <pc:docMk/>
          <pc:sldMk cId="2135233498" sldId="325"/>
        </pc:sldMkLst>
      </pc:sldChg>
      <pc:sldChg chg="addSp delSp modSp add replId">
        <pc:chgData name="Kshitij Srivastava" userId="9ca786a045148134" providerId="Windows Live" clId="Web-{C73AC099-A587-4E28-B3A7-BDA7947D3900}" dt="2022-08-08T13:17:41.270" v="324"/>
        <pc:sldMkLst>
          <pc:docMk/>
          <pc:sldMk cId="391411363" sldId="326"/>
        </pc:sldMkLst>
        <pc:spChg chg="add mod">
          <ac:chgData name="Kshitij Srivastava" userId="9ca786a045148134" providerId="Windows Live" clId="Web-{C73AC099-A587-4E28-B3A7-BDA7947D3900}" dt="2022-08-08T13:17:27.707" v="315" actId="1076"/>
          <ac:spMkLst>
            <pc:docMk/>
            <pc:sldMk cId="391411363" sldId="326"/>
            <ac:spMk id="3" creationId="{BBEA85DE-83DF-C3B0-05AF-15E89A470809}"/>
          </ac:spMkLst>
        </pc:spChg>
        <pc:spChg chg="add mod">
          <ac:chgData name="Kshitij Srivastava" userId="9ca786a045148134" providerId="Windows Live" clId="Web-{C73AC099-A587-4E28-B3A7-BDA7947D3900}" dt="2022-08-08T13:17:27.723" v="316" actId="1076"/>
          <ac:spMkLst>
            <pc:docMk/>
            <pc:sldMk cId="391411363" sldId="326"/>
            <ac:spMk id="7" creationId="{2764754C-6F58-A418-FAFD-EA8A1891B44B}"/>
          </ac:spMkLst>
        </pc:spChg>
        <pc:spChg chg="del">
          <ac:chgData name="Kshitij Srivastava" userId="9ca786a045148134" providerId="Windows Live" clId="Web-{C73AC099-A587-4E28-B3A7-BDA7947D3900}" dt="2022-08-08T13:17:39.270" v="323"/>
          <ac:spMkLst>
            <pc:docMk/>
            <pc:sldMk cId="391411363" sldId="326"/>
            <ac:spMk id="8" creationId="{11A02D03-E4A4-75E4-1294-73499FA1251E}"/>
          </ac:spMkLst>
        </pc:spChg>
        <pc:spChg chg="add mod">
          <ac:chgData name="Kshitij Srivastava" userId="9ca786a045148134" providerId="Windows Live" clId="Web-{C73AC099-A587-4E28-B3A7-BDA7947D3900}" dt="2022-08-08T13:17:27.738" v="318" actId="1076"/>
          <ac:spMkLst>
            <pc:docMk/>
            <pc:sldMk cId="391411363" sldId="326"/>
            <ac:spMk id="10" creationId="{D875FC2E-C4EE-A5EF-CD46-A1ACDAE0B57E}"/>
          </ac:spMkLst>
        </pc:spChg>
        <pc:spChg chg="add mod">
          <ac:chgData name="Kshitij Srivastava" userId="9ca786a045148134" providerId="Windows Live" clId="Web-{C73AC099-A587-4E28-B3A7-BDA7947D3900}" dt="2022-08-08T13:17:27.738" v="320" actId="1076"/>
          <ac:spMkLst>
            <pc:docMk/>
            <pc:sldMk cId="391411363" sldId="326"/>
            <ac:spMk id="13" creationId="{A2A708DA-1B2D-1E94-39F3-952505C5663E}"/>
          </ac:spMkLst>
        </pc:spChg>
        <pc:spChg chg="mod">
          <ac:chgData name="Kshitij Srivastava" userId="9ca786a045148134" providerId="Windows Live" clId="Web-{C73AC099-A587-4E28-B3A7-BDA7947D3900}" dt="2022-08-08T13:17:34.442" v="321" actId="1076"/>
          <ac:spMkLst>
            <pc:docMk/>
            <pc:sldMk cId="391411363" sldId="326"/>
            <ac:spMk id="16" creationId="{1A9EA4CE-941A-1127-780D-A29CE348B7E3}"/>
          </ac:spMkLst>
        </pc:spChg>
        <pc:spChg chg="del">
          <ac:chgData name="Kshitij Srivastava" userId="9ca786a045148134" providerId="Windows Live" clId="Web-{C73AC099-A587-4E28-B3A7-BDA7947D3900}" dt="2022-08-08T13:16:09.157" v="290"/>
          <ac:spMkLst>
            <pc:docMk/>
            <pc:sldMk cId="391411363" sldId="326"/>
            <ac:spMk id="19" creationId="{8F6DB18F-22FE-10AF-ACCA-E38040D661A0}"/>
          </ac:spMkLst>
        </pc:spChg>
        <pc:spChg chg="mod">
          <ac:chgData name="Kshitij Srivastava" userId="9ca786a045148134" providerId="Windows Live" clId="Web-{C73AC099-A587-4E28-B3A7-BDA7947D3900}" dt="2022-08-08T13:16:39.987" v="295" actId="1076"/>
          <ac:spMkLst>
            <pc:docMk/>
            <pc:sldMk cId="391411363" sldId="326"/>
            <ac:spMk id="22" creationId="{5221D3BB-95CB-4491-2CF1-673C1692459E}"/>
          </ac:spMkLst>
        </pc:spChg>
        <pc:spChg chg="mod">
          <ac:chgData name="Kshitij Srivastava" userId="9ca786a045148134" providerId="Windows Live" clId="Web-{C73AC099-A587-4E28-B3A7-BDA7947D3900}" dt="2022-08-08T13:16:52.112" v="298" actId="1076"/>
          <ac:spMkLst>
            <pc:docMk/>
            <pc:sldMk cId="391411363" sldId="326"/>
            <ac:spMk id="28" creationId="{E01C66C6-CB5E-EE78-BA33-867BD9156C94}"/>
          </ac:spMkLst>
        </pc:spChg>
        <pc:spChg chg="del">
          <ac:chgData name="Kshitij Srivastava" userId="9ca786a045148134" providerId="Windows Live" clId="Web-{C73AC099-A587-4E28-B3A7-BDA7947D3900}" dt="2022-08-08T13:17:17.910" v="308"/>
          <ac:spMkLst>
            <pc:docMk/>
            <pc:sldMk cId="391411363" sldId="326"/>
            <ac:spMk id="30" creationId="{0EF95B31-EE71-88CB-FF84-B2D5AC129569}"/>
          </ac:spMkLst>
        </pc:spChg>
        <pc:spChg chg="del">
          <ac:chgData name="Kshitij Srivastava" userId="9ca786a045148134" providerId="Windows Live" clId="Web-{C73AC099-A587-4E28-B3A7-BDA7947D3900}" dt="2022-08-08T13:17:17.910" v="307"/>
          <ac:spMkLst>
            <pc:docMk/>
            <pc:sldMk cId="391411363" sldId="326"/>
            <ac:spMk id="31" creationId="{F1297B47-CFED-59E6-D145-C2C8FE11765C}"/>
          </ac:spMkLst>
        </pc:spChg>
        <pc:spChg chg="del">
          <ac:chgData name="Kshitij Srivastava" userId="9ca786a045148134" providerId="Windows Live" clId="Web-{C73AC099-A587-4E28-B3A7-BDA7947D3900}" dt="2022-08-08T13:17:17.910" v="306"/>
          <ac:spMkLst>
            <pc:docMk/>
            <pc:sldMk cId="391411363" sldId="326"/>
            <ac:spMk id="32" creationId="{6F672C30-68FD-58C3-E9E8-3A0A40B0F0A0}"/>
          </ac:spMkLst>
        </pc:spChg>
        <pc:spChg chg="del">
          <ac:chgData name="Kshitij Srivastava" userId="9ca786a045148134" providerId="Windows Live" clId="Web-{C73AC099-A587-4E28-B3A7-BDA7947D3900}" dt="2022-08-08T13:17:17.910" v="303"/>
          <ac:spMkLst>
            <pc:docMk/>
            <pc:sldMk cId="391411363" sldId="326"/>
            <ac:spMk id="35" creationId="{F6AEFFDD-8DE2-360F-52B3-12901660ABE3}"/>
          </ac:spMkLst>
        </pc:spChg>
        <pc:spChg chg="del">
          <ac:chgData name="Kshitij Srivastava" userId="9ca786a045148134" providerId="Windows Live" clId="Web-{C73AC099-A587-4E28-B3A7-BDA7947D3900}" dt="2022-08-08T13:17:17.910" v="301"/>
          <ac:spMkLst>
            <pc:docMk/>
            <pc:sldMk cId="391411363" sldId="326"/>
            <ac:spMk id="37" creationId="{850E68DF-02E5-5BF4-ADA8-BFE526864E0C}"/>
          </ac:spMkLst>
        </pc:spChg>
        <pc:cxnChg chg="add mod">
          <ac:chgData name="Kshitij Srivastava" userId="9ca786a045148134" providerId="Windows Live" clId="Web-{C73AC099-A587-4E28-B3A7-BDA7947D3900}" dt="2022-08-08T13:17:27.723" v="317" actId="1076"/>
          <ac:cxnSpMkLst>
            <pc:docMk/>
            <pc:sldMk cId="391411363" sldId="326"/>
            <ac:cxnSpMk id="9" creationId="{0D7D409B-164E-F858-A157-70634F74B501}"/>
          </ac:cxnSpMkLst>
        </pc:cxnChg>
        <pc:cxnChg chg="add mod">
          <ac:chgData name="Kshitij Srivastava" userId="9ca786a045148134" providerId="Windows Live" clId="Web-{C73AC099-A587-4E28-B3A7-BDA7947D3900}" dt="2022-08-08T13:17:27.738" v="319" actId="1076"/>
          <ac:cxnSpMkLst>
            <pc:docMk/>
            <pc:sldMk cId="391411363" sldId="326"/>
            <ac:cxnSpMk id="11" creationId="{B256BFBF-2176-7D27-704E-D0E5608170FE}"/>
          </ac:cxnSpMkLst>
        </pc:cxnChg>
        <pc:cxnChg chg="del">
          <ac:chgData name="Kshitij Srivastava" userId="9ca786a045148134" providerId="Windows Live" clId="Web-{C73AC099-A587-4E28-B3A7-BDA7947D3900}" dt="2022-08-08T13:17:41.270" v="324"/>
          <ac:cxnSpMkLst>
            <pc:docMk/>
            <pc:sldMk cId="391411363" sldId="326"/>
            <ac:cxnSpMk id="12" creationId="{CB9B2BD1-CB68-030F-91EB-0CEBB098A9CA}"/>
          </ac:cxnSpMkLst>
        </pc:cxnChg>
        <pc:cxnChg chg="mod">
          <ac:chgData name="Kshitij Srivastava" userId="9ca786a045148134" providerId="Windows Live" clId="Web-{C73AC099-A587-4E28-B3A7-BDA7947D3900}" dt="2022-08-08T13:17:37.707" v="322" actId="1076"/>
          <ac:cxnSpMkLst>
            <pc:docMk/>
            <pc:sldMk cId="391411363" sldId="326"/>
            <ac:cxnSpMk id="14" creationId="{F9E6D2FE-06BD-8C9D-0DE1-3AB5970FA9FD}"/>
          </ac:cxnSpMkLst>
        </pc:cxnChg>
        <pc:cxnChg chg="del">
          <ac:chgData name="Kshitij Srivastava" userId="9ca786a045148134" providerId="Windows Live" clId="Web-{C73AC099-A587-4E28-B3A7-BDA7947D3900}" dt="2022-08-08T13:17:10.925" v="300"/>
          <ac:cxnSpMkLst>
            <pc:docMk/>
            <pc:sldMk cId="391411363" sldId="326"/>
            <ac:cxnSpMk id="20" creationId="{FAA58D76-1E65-C9DF-D01F-1CF1DF7C098E}"/>
          </ac:cxnSpMkLst>
        </pc:cxnChg>
        <pc:cxnChg chg="mod">
          <ac:chgData name="Kshitij Srivastava" userId="9ca786a045148134" providerId="Windows Live" clId="Web-{C73AC099-A587-4E28-B3A7-BDA7947D3900}" dt="2022-08-08T13:17:06.191" v="299" actId="1076"/>
          <ac:cxnSpMkLst>
            <pc:docMk/>
            <pc:sldMk cId="391411363" sldId="326"/>
            <ac:cxnSpMk id="21" creationId="{D34CF6D9-82EA-1A8B-2ABD-E4B748A3B3F3}"/>
          </ac:cxnSpMkLst>
        </pc:cxnChg>
        <pc:cxnChg chg="mod">
          <ac:chgData name="Kshitij Srivastava" userId="9ca786a045148134" providerId="Windows Live" clId="Web-{C73AC099-A587-4E28-B3A7-BDA7947D3900}" dt="2022-08-08T13:16:24.580" v="292" actId="1076"/>
          <ac:cxnSpMkLst>
            <pc:docMk/>
            <pc:sldMk cId="391411363" sldId="326"/>
            <ac:cxnSpMk id="26" creationId="{F22AA4AD-F640-6170-E2F1-3B478A394E31}"/>
          </ac:cxnSpMkLst>
        </pc:cxnChg>
        <pc:cxnChg chg="del">
          <ac:chgData name="Kshitij Srivastava" userId="9ca786a045148134" providerId="Windows Live" clId="Web-{C73AC099-A587-4E28-B3A7-BDA7947D3900}" dt="2022-08-08T13:17:17.910" v="305"/>
          <ac:cxnSpMkLst>
            <pc:docMk/>
            <pc:sldMk cId="391411363" sldId="326"/>
            <ac:cxnSpMk id="33" creationId="{E4CD82B4-4F3D-5034-E75D-02D7CA55B9DE}"/>
          </ac:cxnSpMkLst>
        </pc:cxnChg>
        <pc:cxnChg chg="del">
          <ac:chgData name="Kshitij Srivastava" userId="9ca786a045148134" providerId="Windows Live" clId="Web-{C73AC099-A587-4E28-B3A7-BDA7947D3900}" dt="2022-08-08T13:17:17.910" v="304"/>
          <ac:cxnSpMkLst>
            <pc:docMk/>
            <pc:sldMk cId="391411363" sldId="326"/>
            <ac:cxnSpMk id="34" creationId="{BACE3932-5568-9BD4-9EDC-A94743AFF520}"/>
          </ac:cxnSpMkLst>
        </pc:cxnChg>
        <pc:cxnChg chg="del">
          <ac:chgData name="Kshitij Srivastava" userId="9ca786a045148134" providerId="Windows Live" clId="Web-{C73AC099-A587-4E28-B3A7-BDA7947D3900}" dt="2022-08-08T13:17:17.910" v="302"/>
          <ac:cxnSpMkLst>
            <pc:docMk/>
            <pc:sldMk cId="391411363" sldId="326"/>
            <ac:cxnSpMk id="36" creationId="{EE7A06C2-B6B8-F0FA-BF9E-D180B9954E53}"/>
          </ac:cxnSpMkLst>
        </pc:cxnChg>
      </pc:sldChg>
      <pc:sldChg chg="add del replId">
        <pc:chgData name="Kshitij Srivastava" userId="9ca786a045148134" providerId="Windows Live" clId="Web-{C73AC099-A587-4E28-B3A7-BDA7947D3900}" dt="2022-08-08T13:15:47.875" v="287"/>
        <pc:sldMkLst>
          <pc:docMk/>
          <pc:sldMk cId="2413842936" sldId="326"/>
        </pc:sldMkLst>
      </pc:sldChg>
      <pc:sldChg chg="addSp delSp modSp add replId">
        <pc:chgData name="Kshitij Srivastava" userId="9ca786a045148134" providerId="Windows Live" clId="Web-{C73AC099-A587-4E28-B3A7-BDA7947D3900}" dt="2022-08-08T13:18:39.459" v="355"/>
        <pc:sldMkLst>
          <pc:docMk/>
          <pc:sldMk cId="2664854133" sldId="327"/>
        </pc:sldMkLst>
        <pc:spChg chg="mod">
          <ac:chgData name="Kshitij Srivastava" userId="9ca786a045148134" providerId="Windows Live" clId="Web-{C73AC099-A587-4E28-B3A7-BDA7947D3900}" dt="2022-08-08T13:18:11.146" v="327" actId="1076"/>
          <ac:spMkLst>
            <pc:docMk/>
            <pc:sldMk cId="2664854133" sldId="327"/>
            <ac:spMk id="2" creationId="{EF1E4D28-67A4-B141-871C-6F38A5B1AE9F}"/>
          </ac:spMkLst>
        </pc:spChg>
        <pc:spChg chg="del">
          <ac:chgData name="Kshitij Srivastava" userId="9ca786a045148134" providerId="Windows Live" clId="Web-{C73AC099-A587-4E28-B3A7-BDA7947D3900}" dt="2022-08-08T13:18:36.928" v="345"/>
          <ac:spMkLst>
            <pc:docMk/>
            <pc:sldMk cId="2664854133" sldId="327"/>
            <ac:spMk id="3" creationId="{BBEA85DE-83DF-C3B0-05AF-15E89A470809}"/>
          </ac:spMkLst>
        </pc:spChg>
        <pc:spChg chg="del">
          <ac:chgData name="Kshitij Srivastava" userId="9ca786a045148134" providerId="Windows Live" clId="Web-{C73AC099-A587-4E28-B3A7-BDA7947D3900}" dt="2022-08-08T13:18:14.896" v="332"/>
          <ac:spMkLst>
            <pc:docMk/>
            <pc:sldMk cId="2664854133" sldId="327"/>
            <ac:spMk id="4" creationId="{8AAE7D32-DE9B-FB3C-25FB-761FA434EB98}"/>
          </ac:spMkLst>
        </pc:spChg>
        <pc:spChg chg="del">
          <ac:chgData name="Kshitij Srivastava" userId="9ca786a045148134" providerId="Windows Live" clId="Web-{C73AC099-A587-4E28-B3A7-BDA7947D3900}" dt="2022-08-08T13:18:38.959" v="346"/>
          <ac:spMkLst>
            <pc:docMk/>
            <pc:sldMk cId="2664854133" sldId="327"/>
            <ac:spMk id="5" creationId="{22C1642B-3537-03C5-6C97-A96072C5FBFF}"/>
          </ac:spMkLst>
        </pc:spChg>
        <pc:spChg chg="del">
          <ac:chgData name="Kshitij Srivastava" userId="9ca786a045148134" providerId="Windows Live" clId="Web-{C73AC099-A587-4E28-B3A7-BDA7947D3900}" dt="2022-08-08T13:18:14.896" v="331"/>
          <ac:spMkLst>
            <pc:docMk/>
            <pc:sldMk cId="2664854133" sldId="327"/>
            <ac:spMk id="6" creationId="{3EE5114A-2387-1198-9A93-B06EEDD5BA2E}"/>
          </ac:spMkLst>
        </pc:spChg>
        <pc:spChg chg="del">
          <ac:chgData name="Kshitij Srivastava" userId="9ca786a045148134" providerId="Windows Live" clId="Web-{C73AC099-A587-4E28-B3A7-BDA7947D3900}" dt="2022-08-08T13:18:36.928" v="344"/>
          <ac:spMkLst>
            <pc:docMk/>
            <pc:sldMk cId="2664854133" sldId="327"/>
            <ac:spMk id="7" creationId="{2764754C-6F58-A418-FAFD-EA8A1891B44B}"/>
          </ac:spMkLst>
        </pc:spChg>
        <pc:spChg chg="del">
          <ac:chgData name="Kshitij Srivastava" userId="9ca786a045148134" providerId="Windows Live" clId="Web-{C73AC099-A587-4E28-B3A7-BDA7947D3900}" dt="2022-08-08T13:18:36.928" v="342"/>
          <ac:spMkLst>
            <pc:docMk/>
            <pc:sldMk cId="2664854133" sldId="327"/>
            <ac:spMk id="10" creationId="{D875FC2E-C4EE-A5EF-CD46-A1ACDAE0B57E}"/>
          </ac:spMkLst>
        </pc:spChg>
        <pc:spChg chg="add">
          <ac:chgData name="Kshitij Srivastava" userId="9ca786a045148134" providerId="Windows Live" clId="Web-{C73AC099-A587-4E28-B3A7-BDA7947D3900}" dt="2022-08-08T13:18:15.724" v="333"/>
          <ac:spMkLst>
            <pc:docMk/>
            <pc:sldMk cId="2664854133" sldId="327"/>
            <ac:spMk id="12" creationId="{F1BD2B28-3A18-F742-61DE-ADC6970D4E6A}"/>
          </ac:spMkLst>
        </pc:spChg>
        <pc:spChg chg="del">
          <ac:chgData name="Kshitij Srivastava" userId="9ca786a045148134" providerId="Windows Live" clId="Web-{C73AC099-A587-4E28-B3A7-BDA7947D3900}" dt="2022-08-08T13:18:36.928" v="340"/>
          <ac:spMkLst>
            <pc:docMk/>
            <pc:sldMk cId="2664854133" sldId="327"/>
            <ac:spMk id="13" creationId="{A2A708DA-1B2D-1E94-39F3-952505C5663E}"/>
          </ac:spMkLst>
        </pc:spChg>
        <pc:spChg chg="del">
          <ac:chgData name="Kshitij Srivastava" userId="9ca786a045148134" providerId="Windows Live" clId="Web-{C73AC099-A587-4E28-B3A7-BDA7947D3900}" dt="2022-08-08T13:18:14.896" v="329"/>
          <ac:spMkLst>
            <pc:docMk/>
            <pc:sldMk cId="2664854133" sldId="327"/>
            <ac:spMk id="16" creationId="{1A9EA4CE-941A-1127-780D-A29CE348B7E3}"/>
          </ac:spMkLst>
        </pc:spChg>
        <pc:spChg chg="add">
          <ac:chgData name="Kshitij Srivastava" userId="9ca786a045148134" providerId="Windows Live" clId="Web-{C73AC099-A587-4E28-B3A7-BDA7947D3900}" dt="2022-08-08T13:18:15.740" v="334"/>
          <ac:spMkLst>
            <pc:docMk/>
            <pc:sldMk cId="2664854133" sldId="327"/>
            <ac:spMk id="19" creationId="{CEF918BE-D0F8-5313-F363-3C963D33DD0D}"/>
          </ac:spMkLst>
        </pc:spChg>
        <pc:spChg chg="del">
          <ac:chgData name="Kshitij Srivastava" userId="9ca786a045148134" providerId="Windows Live" clId="Web-{C73AC099-A587-4E28-B3A7-BDA7947D3900}" dt="2022-08-08T13:18:14.880" v="328"/>
          <ac:spMkLst>
            <pc:docMk/>
            <pc:sldMk cId="2664854133" sldId="327"/>
            <ac:spMk id="23" creationId="{7106B9AA-4E23-3E60-1C83-76A1B22647E4}"/>
          </ac:spMkLst>
        </pc:spChg>
        <pc:spChg chg="add">
          <ac:chgData name="Kshitij Srivastava" userId="9ca786a045148134" providerId="Windows Live" clId="Web-{C73AC099-A587-4E28-B3A7-BDA7947D3900}" dt="2022-08-08T13:18:15.740" v="335"/>
          <ac:spMkLst>
            <pc:docMk/>
            <pc:sldMk cId="2664854133" sldId="327"/>
            <ac:spMk id="25" creationId="{E4DF12C7-164C-1730-BDB3-49FBEFDF14F7}"/>
          </ac:spMkLst>
        </pc:spChg>
        <pc:spChg chg="add">
          <ac:chgData name="Kshitij Srivastava" userId="9ca786a045148134" providerId="Windows Live" clId="Web-{C73AC099-A587-4E28-B3A7-BDA7947D3900}" dt="2022-08-08T13:18:15.771" v="338"/>
          <ac:spMkLst>
            <pc:docMk/>
            <pc:sldMk cId="2664854133" sldId="327"/>
            <ac:spMk id="33" creationId="{B611C108-C865-FC31-D5CF-84CE1BA806AE}"/>
          </ac:spMkLst>
        </pc:spChg>
        <pc:spChg chg="add">
          <ac:chgData name="Kshitij Srivastava" userId="9ca786a045148134" providerId="Windows Live" clId="Web-{C73AC099-A587-4E28-B3A7-BDA7947D3900}" dt="2022-08-08T13:18:15.771" v="339"/>
          <ac:spMkLst>
            <pc:docMk/>
            <pc:sldMk cId="2664854133" sldId="327"/>
            <ac:spMk id="35" creationId="{3F197604-95D4-BBB6-96AA-7CDA7DA5C4AD}"/>
          </ac:spMkLst>
        </pc:spChg>
        <pc:spChg chg="add">
          <ac:chgData name="Kshitij Srivastava" userId="9ca786a045148134" providerId="Windows Live" clId="Web-{C73AC099-A587-4E28-B3A7-BDA7947D3900}" dt="2022-08-08T13:18:39.397" v="347"/>
          <ac:spMkLst>
            <pc:docMk/>
            <pc:sldMk cId="2664854133" sldId="327"/>
            <ac:spMk id="37" creationId="{F9141633-FED9-68F9-ECFA-B1C06B0F2A98}"/>
          </ac:spMkLst>
        </pc:spChg>
        <pc:spChg chg="add">
          <ac:chgData name="Kshitij Srivastava" userId="9ca786a045148134" providerId="Windows Live" clId="Web-{C73AC099-A587-4E28-B3A7-BDA7947D3900}" dt="2022-08-08T13:18:39.412" v="348"/>
          <ac:spMkLst>
            <pc:docMk/>
            <pc:sldMk cId="2664854133" sldId="327"/>
            <ac:spMk id="39" creationId="{C1FC7504-3FEF-48BF-6B5D-2E954373E800}"/>
          </ac:spMkLst>
        </pc:spChg>
        <pc:spChg chg="add">
          <ac:chgData name="Kshitij Srivastava" userId="9ca786a045148134" providerId="Windows Live" clId="Web-{C73AC099-A587-4E28-B3A7-BDA7947D3900}" dt="2022-08-08T13:18:39.412" v="349"/>
          <ac:spMkLst>
            <pc:docMk/>
            <pc:sldMk cId="2664854133" sldId="327"/>
            <ac:spMk id="41" creationId="{AF328359-9F8E-2556-8800-A8B81AC3EEEE}"/>
          </ac:spMkLst>
        </pc:spChg>
        <pc:spChg chg="add">
          <ac:chgData name="Kshitij Srivastava" userId="9ca786a045148134" providerId="Windows Live" clId="Web-{C73AC099-A587-4E28-B3A7-BDA7947D3900}" dt="2022-08-08T13:18:39.428" v="350"/>
          <ac:spMkLst>
            <pc:docMk/>
            <pc:sldMk cId="2664854133" sldId="327"/>
            <ac:spMk id="43" creationId="{777A0E29-3065-B851-DE32-DEFA69EE98EE}"/>
          </ac:spMkLst>
        </pc:spChg>
        <pc:spChg chg="add">
          <ac:chgData name="Kshitij Srivastava" userId="9ca786a045148134" providerId="Windows Live" clId="Web-{C73AC099-A587-4E28-B3A7-BDA7947D3900}" dt="2022-08-08T13:18:39.444" v="353"/>
          <ac:spMkLst>
            <pc:docMk/>
            <pc:sldMk cId="2664854133" sldId="327"/>
            <ac:spMk id="49" creationId="{25C5D053-03D3-70D9-E4BF-AC5A7AD7329E}"/>
          </ac:spMkLst>
        </pc:spChg>
        <pc:spChg chg="add">
          <ac:chgData name="Kshitij Srivastava" userId="9ca786a045148134" providerId="Windows Live" clId="Web-{C73AC099-A587-4E28-B3A7-BDA7947D3900}" dt="2022-08-08T13:18:39.459" v="355"/>
          <ac:spMkLst>
            <pc:docMk/>
            <pc:sldMk cId="2664854133" sldId="327"/>
            <ac:spMk id="53" creationId="{A7982B85-A22A-0198-4AA5-1D34FDF39FCF}"/>
          </ac:spMkLst>
        </pc:spChg>
        <pc:cxnChg chg="del">
          <ac:chgData name="Kshitij Srivastava" userId="9ca786a045148134" providerId="Windows Live" clId="Web-{C73AC099-A587-4E28-B3A7-BDA7947D3900}" dt="2022-08-08T13:18:36.928" v="343"/>
          <ac:cxnSpMkLst>
            <pc:docMk/>
            <pc:sldMk cId="2664854133" sldId="327"/>
            <ac:cxnSpMk id="9" creationId="{0D7D409B-164E-F858-A157-70634F74B501}"/>
          </ac:cxnSpMkLst>
        </pc:cxnChg>
        <pc:cxnChg chg="del">
          <ac:chgData name="Kshitij Srivastava" userId="9ca786a045148134" providerId="Windows Live" clId="Web-{C73AC099-A587-4E28-B3A7-BDA7947D3900}" dt="2022-08-08T13:18:36.928" v="341"/>
          <ac:cxnSpMkLst>
            <pc:docMk/>
            <pc:sldMk cId="2664854133" sldId="327"/>
            <ac:cxnSpMk id="11" creationId="{B256BFBF-2176-7D27-704E-D0E5608170FE}"/>
          </ac:cxnSpMkLst>
        </pc:cxnChg>
        <pc:cxnChg chg="del">
          <ac:chgData name="Kshitij Srivastava" userId="9ca786a045148134" providerId="Windows Live" clId="Web-{C73AC099-A587-4E28-B3A7-BDA7947D3900}" dt="2022-08-08T13:18:14.896" v="330"/>
          <ac:cxnSpMkLst>
            <pc:docMk/>
            <pc:sldMk cId="2664854133" sldId="327"/>
            <ac:cxnSpMk id="14" creationId="{F9E6D2FE-06BD-8C9D-0DE1-3AB5970FA9FD}"/>
          </ac:cxnSpMkLst>
        </pc:cxnChg>
        <pc:cxnChg chg="add">
          <ac:chgData name="Kshitij Srivastava" userId="9ca786a045148134" providerId="Windows Live" clId="Web-{C73AC099-A587-4E28-B3A7-BDA7947D3900}" dt="2022-08-08T13:18:15.755" v="336"/>
          <ac:cxnSpMkLst>
            <pc:docMk/>
            <pc:sldMk cId="2664854133" sldId="327"/>
            <ac:cxnSpMk id="29" creationId="{899548B8-FE78-D61E-55D6-ECCF6FE5BCBF}"/>
          </ac:cxnSpMkLst>
        </pc:cxnChg>
        <pc:cxnChg chg="add">
          <ac:chgData name="Kshitij Srivastava" userId="9ca786a045148134" providerId="Windows Live" clId="Web-{C73AC099-A587-4E28-B3A7-BDA7947D3900}" dt="2022-08-08T13:18:15.755" v="337"/>
          <ac:cxnSpMkLst>
            <pc:docMk/>
            <pc:sldMk cId="2664854133" sldId="327"/>
            <ac:cxnSpMk id="31" creationId="{68F5B117-116C-FB84-43FC-FE506FECFDC9}"/>
          </ac:cxnSpMkLst>
        </pc:cxnChg>
        <pc:cxnChg chg="add">
          <ac:chgData name="Kshitij Srivastava" userId="9ca786a045148134" providerId="Windows Live" clId="Web-{C73AC099-A587-4E28-B3A7-BDA7947D3900}" dt="2022-08-08T13:18:39.428" v="351"/>
          <ac:cxnSpMkLst>
            <pc:docMk/>
            <pc:sldMk cId="2664854133" sldId="327"/>
            <ac:cxnSpMk id="45" creationId="{0E2B1928-270B-FE87-0065-9EFA8117018D}"/>
          </ac:cxnSpMkLst>
        </pc:cxnChg>
        <pc:cxnChg chg="add">
          <ac:chgData name="Kshitij Srivastava" userId="9ca786a045148134" providerId="Windows Live" clId="Web-{C73AC099-A587-4E28-B3A7-BDA7947D3900}" dt="2022-08-08T13:18:39.444" v="352"/>
          <ac:cxnSpMkLst>
            <pc:docMk/>
            <pc:sldMk cId="2664854133" sldId="327"/>
            <ac:cxnSpMk id="47" creationId="{76FF8DAA-A473-8912-F8FC-24BC24FBFA9A}"/>
          </ac:cxnSpMkLst>
        </pc:cxnChg>
        <pc:cxnChg chg="add">
          <ac:chgData name="Kshitij Srivastava" userId="9ca786a045148134" providerId="Windows Live" clId="Web-{C73AC099-A587-4E28-B3A7-BDA7947D3900}" dt="2022-08-08T13:18:39.459" v="354"/>
          <ac:cxnSpMkLst>
            <pc:docMk/>
            <pc:sldMk cId="2664854133" sldId="327"/>
            <ac:cxnSpMk id="51" creationId="{1D7586C1-61DE-2001-24DA-143F2C5CFB4F}"/>
          </ac:cxnSpMkLst>
        </pc:cxnChg>
      </pc:sldChg>
      <pc:sldChg chg="addSp delSp modSp add replId">
        <pc:chgData name="Kshitij Srivastava" userId="9ca786a045148134" providerId="Windows Live" clId="Web-{C73AC099-A587-4E28-B3A7-BDA7947D3900}" dt="2022-08-08T13:26:37.413" v="385" actId="1076"/>
        <pc:sldMkLst>
          <pc:docMk/>
          <pc:sldMk cId="254971501" sldId="328"/>
        </pc:sldMkLst>
        <pc:spChg chg="add mod">
          <ac:chgData name="Kshitij Srivastava" userId="9ca786a045148134" providerId="Windows Live" clId="Web-{C73AC099-A587-4E28-B3A7-BDA7947D3900}" dt="2022-08-08T13:25:52.490" v="371" actId="1076"/>
          <ac:spMkLst>
            <pc:docMk/>
            <pc:sldMk cId="254971501" sldId="328"/>
            <ac:spMk id="3" creationId="{168B0E6B-4E4E-49ED-F516-C785F142242B}"/>
          </ac:spMkLst>
        </pc:spChg>
        <pc:spChg chg="add mod">
          <ac:chgData name="Kshitij Srivastava" userId="9ca786a045148134" providerId="Windows Live" clId="Web-{C73AC099-A587-4E28-B3A7-BDA7947D3900}" dt="2022-08-08T13:25:52.490" v="372" actId="1076"/>
          <ac:spMkLst>
            <pc:docMk/>
            <pc:sldMk cId="254971501" sldId="328"/>
            <ac:spMk id="4" creationId="{9F9DA8B8-DA1D-8367-499F-374036AB176F}"/>
          </ac:spMkLst>
        </pc:spChg>
        <pc:spChg chg="add mod">
          <ac:chgData name="Kshitij Srivastava" userId="9ca786a045148134" providerId="Windows Live" clId="Web-{C73AC099-A587-4E28-B3A7-BDA7947D3900}" dt="2022-08-08T13:25:52.505" v="373" actId="1076"/>
          <ac:spMkLst>
            <pc:docMk/>
            <pc:sldMk cId="254971501" sldId="328"/>
            <ac:spMk id="5" creationId="{4D00D8E2-BF56-C72C-A7C2-6099429F9D38}"/>
          </ac:spMkLst>
        </pc:spChg>
        <pc:spChg chg="add mod">
          <ac:chgData name="Kshitij Srivastava" userId="9ca786a045148134" providerId="Windows Live" clId="Web-{C73AC099-A587-4E28-B3A7-BDA7947D3900}" dt="2022-08-08T13:25:52.521" v="376" actId="1076"/>
          <ac:spMkLst>
            <pc:docMk/>
            <pc:sldMk cId="254971501" sldId="328"/>
            <ac:spMk id="8" creationId="{7F62F0C5-C848-AF22-B61A-07948C7ED7BB}"/>
          </ac:spMkLst>
        </pc:spChg>
        <pc:spChg chg="add mod">
          <ac:chgData name="Kshitij Srivastava" userId="9ca786a045148134" providerId="Windows Live" clId="Web-{C73AC099-A587-4E28-B3A7-BDA7947D3900}" dt="2022-08-08T13:26:12.240" v="381" actId="1076"/>
          <ac:spMkLst>
            <pc:docMk/>
            <pc:sldMk cId="254971501" sldId="328"/>
            <ac:spMk id="10" creationId="{D025F113-A5EE-02FC-5E50-7E2F7D40E5F5}"/>
          </ac:spMkLst>
        </pc:spChg>
        <pc:spChg chg="del">
          <ac:chgData name="Kshitij Srivastava" userId="9ca786a045148134" providerId="Windows Live" clId="Web-{C73AC099-A587-4E28-B3A7-BDA7947D3900}" dt="2022-08-08T13:25:45.677" v="362"/>
          <ac:spMkLst>
            <pc:docMk/>
            <pc:sldMk cId="254971501" sldId="328"/>
            <ac:spMk id="17" creationId="{F1DB9FFD-3F44-BFEF-ED49-458F2B475789}"/>
          </ac:spMkLst>
        </pc:spChg>
        <pc:spChg chg="del">
          <ac:chgData name="Kshitij Srivastava" userId="9ca786a045148134" providerId="Windows Live" clId="Web-{C73AC099-A587-4E28-B3A7-BDA7947D3900}" dt="2022-08-08T13:25:45.677" v="361"/>
          <ac:spMkLst>
            <pc:docMk/>
            <pc:sldMk cId="254971501" sldId="328"/>
            <ac:spMk id="18" creationId="{018E3EA3-57E1-DF9C-15EC-C36FA231537C}"/>
          </ac:spMkLst>
        </pc:spChg>
        <pc:spChg chg="del">
          <ac:chgData name="Kshitij Srivastava" userId="9ca786a045148134" providerId="Windows Live" clId="Web-{C73AC099-A587-4E28-B3A7-BDA7947D3900}" dt="2022-08-08T13:25:45.677" v="359"/>
          <ac:spMkLst>
            <pc:docMk/>
            <pc:sldMk cId="254971501" sldId="328"/>
            <ac:spMk id="22" creationId="{5221D3BB-95CB-4491-2CF1-673C1692459E}"/>
          </ac:spMkLst>
        </pc:spChg>
        <pc:spChg chg="del">
          <ac:chgData name="Kshitij Srivastava" userId="9ca786a045148134" providerId="Windows Live" clId="Web-{C73AC099-A587-4E28-B3A7-BDA7947D3900}" dt="2022-08-08T13:25:45.677" v="357"/>
          <ac:spMkLst>
            <pc:docMk/>
            <pc:sldMk cId="254971501" sldId="328"/>
            <ac:spMk id="28" creationId="{E01C66C6-CB5E-EE78-BA33-867BD9156C94}"/>
          </ac:spMkLst>
        </pc:spChg>
        <pc:cxnChg chg="add mod">
          <ac:chgData name="Kshitij Srivastava" userId="9ca786a045148134" providerId="Windows Live" clId="Web-{C73AC099-A587-4E28-B3A7-BDA7947D3900}" dt="2022-08-08T13:25:52.505" v="374" actId="1076"/>
          <ac:cxnSpMkLst>
            <pc:docMk/>
            <pc:sldMk cId="254971501" sldId="328"/>
            <ac:cxnSpMk id="6" creationId="{8668D8B7-B089-8FB7-6971-D845E02FF224}"/>
          </ac:cxnSpMkLst>
        </pc:cxnChg>
        <pc:cxnChg chg="add mod">
          <ac:chgData name="Kshitij Srivastava" userId="9ca786a045148134" providerId="Windows Live" clId="Web-{C73AC099-A587-4E28-B3A7-BDA7947D3900}" dt="2022-08-08T13:25:52.505" v="375" actId="1076"/>
          <ac:cxnSpMkLst>
            <pc:docMk/>
            <pc:sldMk cId="254971501" sldId="328"/>
            <ac:cxnSpMk id="7" creationId="{C5DB8AB2-6135-4F9F-F556-34CDFB9832BA}"/>
          </ac:cxnSpMkLst>
        </pc:cxnChg>
        <pc:cxnChg chg="add mod">
          <ac:chgData name="Kshitij Srivastava" userId="9ca786a045148134" providerId="Windows Live" clId="Web-{C73AC099-A587-4E28-B3A7-BDA7947D3900}" dt="2022-08-08T13:26:37.413" v="385" actId="1076"/>
          <ac:cxnSpMkLst>
            <pc:docMk/>
            <pc:sldMk cId="254971501" sldId="328"/>
            <ac:cxnSpMk id="9" creationId="{27313462-A838-F1A5-CEC3-9CE63A50A4D9}"/>
          </ac:cxnSpMkLst>
        </pc:cxnChg>
        <pc:cxnChg chg="del">
          <ac:chgData name="Kshitij Srivastava" userId="9ca786a045148134" providerId="Windows Live" clId="Web-{C73AC099-A587-4E28-B3A7-BDA7947D3900}" dt="2022-08-08T13:25:45.677" v="360"/>
          <ac:cxnSpMkLst>
            <pc:docMk/>
            <pc:sldMk cId="254971501" sldId="328"/>
            <ac:cxnSpMk id="21" creationId="{D34CF6D9-82EA-1A8B-2ABD-E4B748A3B3F3}"/>
          </ac:cxnSpMkLst>
        </pc:cxnChg>
        <pc:cxnChg chg="del">
          <ac:chgData name="Kshitij Srivastava" userId="9ca786a045148134" providerId="Windows Live" clId="Web-{C73AC099-A587-4E28-B3A7-BDA7947D3900}" dt="2022-08-08T13:25:45.677" v="358"/>
          <ac:cxnSpMkLst>
            <pc:docMk/>
            <pc:sldMk cId="254971501" sldId="328"/>
            <ac:cxnSpMk id="26" creationId="{F22AA4AD-F640-6170-E2F1-3B478A394E31}"/>
          </ac:cxnSpMkLst>
        </pc:cxnChg>
      </pc:sldChg>
      <pc:sldChg chg="modSp add del ord replId">
        <pc:chgData name="Kshitij Srivastava" userId="9ca786a045148134" providerId="Windows Live" clId="Web-{C73AC099-A587-4E28-B3A7-BDA7947D3900}" dt="2022-08-08T14:18:23.168" v="392"/>
        <pc:sldMkLst>
          <pc:docMk/>
          <pc:sldMk cId="3042081071" sldId="329"/>
        </pc:sldMkLst>
        <pc:spChg chg="mod">
          <ac:chgData name="Kshitij Srivastava" userId="9ca786a045148134" providerId="Windows Live" clId="Web-{C73AC099-A587-4E28-B3A7-BDA7947D3900}" dt="2022-08-08T14:18:04.074" v="388" actId="20577"/>
          <ac:spMkLst>
            <pc:docMk/>
            <pc:sldMk cId="3042081071" sldId="329"/>
            <ac:spMk id="2" creationId="{EF1E4D28-67A4-B141-871C-6F38A5B1AE9F}"/>
          </ac:spMkLst>
        </pc:spChg>
      </pc:sldChg>
      <pc:sldChg chg="add replId">
        <pc:chgData name="Kshitij Srivastava" userId="9ca786a045148134" providerId="Windows Live" clId="Web-{C73AC099-A587-4E28-B3A7-BDA7947D3900}" dt="2022-08-08T14:18:37.059" v="393"/>
        <pc:sldMkLst>
          <pc:docMk/>
          <pc:sldMk cId="176531506" sldId="330"/>
        </pc:sldMkLst>
      </pc:sldChg>
      <pc:sldChg chg="addSp delSp modSp add replId">
        <pc:chgData name="Kshitij Srivastava" userId="9ca786a045148134" providerId="Windows Live" clId="Web-{C73AC099-A587-4E28-B3A7-BDA7947D3900}" dt="2022-08-08T14:23:08.677" v="428" actId="1076"/>
        <pc:sldMkLst>
          <pc:docMk/>
          <pc:sldMk cId="3075919530" sldId="331"/>
        </pc:sldMkLst>
        <pc:spChg chg="add mod">
          <ac:chgData name="Kshitij Srivastava" userId="9ca786a045148134" providerId="Windows Live" clId="Web-{C73AC099-A587-4E28-B3A7-BDA7947D3900}" dt="2022-08-08T14:19:47.046" v="409" actId="1076"/>
          <ac:spMkLst>
            <pc:docMk/>
            <pc:sldMk cId="3075919530" sldId="331"/>
            <ac:spMk id="3" creationId="{F5480677-7033-FEA6-84CC-7AFFF3060A38}"/>
          </ac:spMkLst>
        </pc:spChg>
        <pc:spChg chg="add mod">
          <ac:chgData name="Kshitij Srivastava" userId="9ca786a045148134" providerId="Windows Live" clId="Web-{C73AC099-A587-4E28-B3A7-BDA7947D3900}" dt="2022-08-08T14:19:47.046" v="410" actId="1076"/>
          <ac:spMkLst>
            <pc:docMk/>
            <pc:sldMk cId="3075919530" sldId="331"/>
            <ac:spMk id="4" creationId="{14BE7138-17BE-AFF7-C41B-96C086893C24}"/>
          </ac:spMkLst>
        </pc:spChg>
        <pc:spChg chg="add mod">
          <ac:chgData name="Kshitij Srivastava" userId="9ca786a045148134" providerId="Windows Live" clId="Web-{C73AC099-A587-4E28-B3A7-BDA7947D3900}" dt="2022-08-08T14:20:36.532" v="422"/>
          <ac:spMkLst>
            <pc:docMk/>
            <pc:sldMk cId="3075919530" sldId="331"/>
            <ac:spMk id="5" creationId="{7DB492EC-E9F0-D4B0-60A5-375E3DBCC0A0}"/>
          </ac:spMkLst>
        </pc:spChg>
        <pc:spChg chg="add mod">
          <ac:chgData name="Kshitij Srivastava" userId="9ca786a045148134" providerId="Windows Live" clId="Web-{C73AC099-A587-4E28-B3A7-BDA7947D3900}" dt="2022-08-08T14:23:08.677" v="428" actId="1076"/>
          <ac:spMkLst>
            <pc:docMk/>
            <pc:sldMk cId="3075919530" sldId="331"/>
            <ac:spMk id="8" creationId="{E5321DC9-6D82-7CC1-0C5D-02CF627A0557}"/>
          </ac:spMkLst>
        </pc:spChg>
        <pc:spChg chg="add mod">
          <ac:chgData name="Kshitij Srivastava" userId="9ca786a045148134" providerId="Windows Live" clId="Web-{C73AC099-A587-4E28-B3A7-BDA7947D3900}" dt="2022-08-08T14:19:56.203" v="417" actId="1076"/>
          <ac:spMkLst>
            <pc:docMk/>
            <pc:sldMk cId="3075919530" sldId="331"/>
            <ac:spMk id="10" creationId="{3DAAC25D-7F5B-12D6-6DE7-7FADF4DD3898}"/>
          </ac:spMkLst>
        </pc:spChg>
        <pc:spChg chg="del">
          <ac:chgData name="Kshitij Srivastava" userId="9ca786a045148134" providerId="Windows Live" clId="Web-{C73AC099-A587-4E28-B3A7-BDA7947D3900}" dt="2022-08-08T14:19:41.124" v="400"/>
          <ac:spMkLst>
            <pc:docMk/>
            <pc:sldMk cId="3075919530" sldId="331"/>
            <ac:spMk id="17" creationId="{F1DB9FFD-3F44-BFEF-ED49-458F2B475789}"/>
          </ac:spMkLst>
        </pc:spChg>
        <pc:spChg chg="del">
          <ac:chgData name="Kshitij Srivastava" userId="9ca786a045148134" providerId="Windows Live" clId="Web-{C73AC099-A587-4E28-B3A7-BDA7947D3900}" dt="2022-08-08T14:19:41.124" v="399"/>
          <ac:spMkLst>
            <pc:docMk/>
            <pc:sldMk cId="3075919530" sldId="331"/>
            <ac:spMk id="18" creationId="{018E3EA3-57E1-DF9C-15EC-C36FA231537C}"/>
          </ac:spMkLst>
        </pc:spChg>
        <pc:spChg chg="del">
          <ac:chgData name="Kshitij Srivastava" userId="9ca786a045148134" providerId="Windows Live" clId="Web-{C73AC099-A587-4E28-B3A7-BDA7947D3900}" dt="2022-08-08T14:19:41.124" v="397"/>
          <ac:spMkLst>
            <pc:docMk/>
            <pc:sldMk cId="3075919530" sldId="331"/>
            <ac:spMk id="22" creationId="{5221D3BB-95CB-4491-2CF1-673C1692459E}"/>
          </ac:spMkLst>
        </pc:spChg>
        <pc:spChg chg="del">
          <ac:chgData name="Kshitij Srivastava" userId="9ca786a045148134" providerId="Windows Live" clId="Web-{C73AC099-A587-4E28-B3A7-BDA7947D3900}" dt="2022-08-08T14:19:41.124" v="395"/>
          <ac:spMkLst>
            <pc:docMk/>
            <pc:sldMk cId="3075919530" sldId="331"/>
            <ac:spMk id="28" creationId="{E01C66C6-CB5E-EE78-BA33-867BD9156C94}"/>
          </ac:spMkLst>
        </pc:spChg>
        <pc:cxnChg chg="add mod">
          <ac:chgData name="Kshitij Srivastava" userId="9ca786a045148134" providerId="Windows Live" clId="Web-{C73AC099-A587-4E28-B3A7-BDA7947D3900}" dt="2022-08-08T14:19:47.062" v="412" actId="1076"/>
          <ac:cxnSpMkLst>
            <pc:docMk/>
            <pc:sldMk cId="3075919530" sldId="331"/>
            <ac:cxnSpMk id="6" creationId="{A02548A2-C411-B03E-A188-8F5665E2461F}"/>
          </ac:cxnSpMkLst>
        </pc:cxnChg>
        <pc:cxnChg chg="add mod">
          <ac:chgData name="Kshitij Srivastava" userId="9ca786a045148134" providerId="Windows Live" clId="Web-{C73AC099-A587-4E28-B3A7-BDA7947D3900}" dt="2022-08-08T14:23:01.114" v="425" actId="1076"/>
          <ac:cxnSpMkLst>
            <pc:docMk/>
            <pc:sldMk cId="3075919530" sldId="331"/>
            <ac:cxnSpMk id="7" creationId="{8B67ED7A-CEF0-9BC3-4E03-7FEE1FAD1FF0}"/>
          </ac:cxnSpMkLst>
        </pc:cxnChg>
        <pc:cxnChg chg="add del mod">
          <ac:chgData name="Kshitij Srivastava" userId="9ca786a045148134" providerId="Windows Live" clId="Web-{C73AC099-A587-4E28-B3A7-BDA7947D3900}" dt="2022-08-08T14:20:29.297" v="421"/>
          <ac:cxnSpMkLst>
            <pc:docMk/>
            <pc:sldMk cId="3075919530" sldId="331"/>
            <ac:cxnSpMk id="9" creationId="{A90C7B23-ABAE-81F6-2287-CE1017E4F516}"/>
          </ac:cxnSpMkLst>
        </pc:cxnChg>
        <pc:cxnChg chg="add mod">
          <ac:chgData name="Kshitij Srivastava" userId="9ca786a045148134" providerId="Windows Live" clId="Web-{C73AC099-A587-4E28-B3A7-BDA7947D3900}" dt="2022-08-08T14:20:27.047" v="420" actId="1076"/>
          <ac:cxnSpMkLst>
            <pc:docMk/>
            <pc:sldMk cId="3075919530" sldId="331"/>
            <ac:cxnSpMk id="11" creationId="{B26B3EAF-63B1-FE4C-29C7-5B4FBFDC44DB}"/>
          </ac:cxnSpMkLst>
        </pc:cxnChg>
        <pc:cxnChg chg="del">
          <ac:chgData name="Kshitij Srivastava" userId="9ca786a045148134" providerId="Windows Live" clId="Web-{C73AC099-A587-4E28-B3A7-BDA7947D3900}" dt="2022-08-08T14:19:41.124" v="398"/>
          <ac:cxnSpMkLst>
            <pc:docMk/>
            <pc:sldMk cId="3075919530" sldId="331"/>
            <ac:cxnSpMk id="21" creationId="{D34CF6D9-82EA-1A8B-2ABD-E4B748A3B3F3}"/>
          </ac:cxnSpMkLst>
        </pc:cxnChg>
        <pc:cxnChg chg="del">
          <ac:chgData name="Kshitij Srivastava" userId="9ca786a045148134" providerId="Windows Live" clId="Web-{C73AC099-A587-4E28-B3A7-BDA7947D3900}" dt="2022-08-08T14:19:41.124" v="396"/>
          <ac:cxnSpMkLst>
            <pc:docMk/>
            <pc:sldMk cId="3075919530" sldId="331"/>
            <ac:cxnSpMk id="26" creationId="{F22AA4AD-F640-6170-E2F1-3B478A394E31}"/>
          </ac:cxnSpMkLst>
        </pc:cxnChg>
      </pc:sldChg>
      <pc:sldChg chg="add del replId">
        <pc:chgData name="Kshitij Srivastava" userId="9ca786a045148134" providerId="Windows Live" clId="Web-{C73AC099-A587-4E28-B3A7-BDA7947D3900}" dt="2022-08-08T14:23:07.193" v="427"/>
        <pc:sldMkLst>
          <pc:docMk/>
          <pc:sldMk cId="1411993284" sldId="332"/>
        </pc:sldMkLst>
      </pc:sldChg>
      <pc:sldChg chg="addSp modSp add replId">
        <pc:chgData name="Kshitij Srivastava" userId="9ca786a045148134" providerId="Windows Live" clId="Web-{C73AC099-A587-4E28-B3A7-BDA7947D3900}" dt="2022-08-08T14:25:07.103" v="452" actId="14100"/>
        <pc:sldMkLst>
          <pc:docMk/>
          <pc:sldMk cId="3950224075" sldId="332"/>
        </pc:sldMkLst>
        <pc:spChg chg="mod">
          <ac:chgData name="Kshitij Srivastava" userId="9ca786a045148134" providerId="Windows Live" clId="Web-{C73AC099-A587-4E28-B3A7-BDA7947D3900}" dt="2022-08-08T14:24:07.648" v="444" actId="1076"/>
          <ac:spMkLst>
            <pc:docMk/>
            <pc:sldMk cId="3950224075" sldId="332"/>
            <ac:spMk id="3" creationId="{F5480677-7033-FEA6-84CC-7AFFF3060A38}"/>
          </ac:spMkLst>
        </pc:spChg>
        <pc:spChg chg="mod">
          <ac:chgData name="Kshitij Srivastava" userId="9ca786a045148134" providerId="Windows Live" clId="Web-{C73AC099-A587-4E28-B3A7-BDA7947D3900}" dt="2022-08-08T14:24:19.679" v="446" actId="1076"/>
          <ac:spMkLst>
            <pc:docMk/>
            <pc:sldMk cId="3950224075" sldId="332"/>
            <ac:spMk id="5" creationId="{7DB492EC-E9F0-D4B0-60A5-375E3DBCC0A0}"/>
          </ac:spMkLst>
        </pc:spChg>
        <pc:spChg chg="mod">
          <ac:chgData name="Kshitij Srivastava" userId="9ca786a045148134" providerId="Windows Live" clId="Web-{C73AC099-A587-4E28-B3A7-BDA7947D3900}" dt="2022-08-08T14:23:29.412" v="434" actId="1076"/>
          <ac:spMkLst>
            <pc:docMk/>
            <pc:sldMk cId="3950224075" sldId="332"/>
            <ac:spMk id="8" creationId="{E5321DC9-6D82-7CC1-0C5D-02CF627A0557}"/>
          </ac:spMkLst>
        </pc:spChg>
        <pc:spChg chg="add mod">
          <ac:chgData name="Kshitij Srivastava" userId="9ca786a045148134" providerId="Windows Live" clId="Web-{C73AC099-A587-4E28-B3A7-BDA7947D3900}" dt="2022-08-08T14:24:43.071" v="449"/>
          <ac:spMkLst>
            <pc:docMk/>
            <pc:sldMk cId="3950224075" sldId="332"/>
            <ac:spMk id="9" creationId="{880FD575-EF80-06BD-304C-B3590BFB8C2D}"/>
          </ac:spMkLst>
        </pc:spChg>
        <pc:spChg chg="mod">
          <ac:chgData name="Kshitij Srivastava" userId="9ca786a045148134" providerId="Windows Live" clId="Web-{C73AC099-A587-4E28-B3A7-BDA7947D3900}" dt="2022-08-08T14:24:56.352" v="450" actId="1076"/>
          <ac:spMkLst>
            <pc:docMk/>
            <pc:sldMk cId="3950224075" sldId="332"/>
            <ac:spMk id="10" creationId="{3DAAC25D-7F5B-12D6-6DE7-7FADF4DD3898}"/>
          </ac:spMkLst>
        </pc:spChg>
        <pc:cxnChg chg="mod">
          <ac:chgData name="Kshitij Srivastava" userId="9ca786a045148134" providerId="Windows Live" clId="Web-{C73AC099-A587-4E28-B3A7-BDA7947D3900}" dt="2022-08-08T14:24:25.383" v="448" actId="1076"/>
          <ac:cxnSpMkLst>
            <pc:docMk/>
            <pc:sldMk cId="3950224075" sldId="332"/>
            <ac:cxnSpMk id="6" creationId="{A02548A2-C411-B03E-A188-8F5665E2461F}"/>
          </ac:cxnSpMkLst>
        </pc:cxnChg>
        <pc:cxnChg chg="mod">
          <ac:chgData name="Kshitij Srivastava" userId="9ca786a045148134" providerId="Windows Live" clId="Web-{C73AC099-A587-4E28-B3A7-BDA7947D3900}" dt="2022-08-08T14:23:33.756" v="435" actId="1076"/>
          <ac:cxnSpMkLst>
            <pc:docMk/>
            <pc:sldMk cId="3950224075" sldId="332"/>
            <ac:cxnSpMk id="7" creationId="{8B67ED7A-CEF0-9BC3-4E03-7FEE1FAD1FF0}"/>
          </ac:cxnSpMkLst>
        </pc:cxnChg>
        <pc:cxnChg chg="mod">
          <ac:chgData name="Kshitij Srivastava" userId="9ca786a045148134" providerId="Windows Live" clId="Web-{C73AC099-A587-4E28-B3A7-BDA7947D3900}" dt="2022-08-08T14:25:07.103" v="452" actId="14100"/>
          <ac:cxnSpMkLst>
            <pc:docMk/>
            <pc:sldMk cId="3950224075" sldId="332"/>
            <ac:cxnSpMk id="11" creationId="{B26B3EAF-63B1-FE4C-29C7-5B4FBFDC44DB}"/>
          </ac:cxnSpMkLst>
        </pc:cxnChg>
        <pc:cxnChg chg="add mod">
          <ac:chgData name="Kshitij Srivastava" userId="9ca786a045148134" providerId="Windows Live" clId="Web-{C73AC099-A587-4E28-B3A7-BDA7947D3900}" dt="2022-08-08T14:24:00.991" v="440"/>
          <ac:cxnSpMkLst>
            <pc:docMk/>
            <pc:sldMk cId="3950224075" sldId="332"/>
            <ac:cxnSpMk id="13" creationId="{D9B165EA-7374-A81C-50AB-430D03C630DF}"/>
          </ac:cxnSpMkLst>
        </pc:cxnChg>
      </pc:sldChg>
      <pc:sldChg chg="addSp modSp add replId">
        <pc:chgData name="Kshitij Srivastava" userId="9ca786a045148134" providerId="Windows Live" clId="Web-{C73AC099-A587-4E28-B3A7-BDA7947D3900}" dt="2022-08-08T14:27:51.920" v="477" actId="14100"/>
        <pc:sldMkLst>
          <pc:docMk/>
          <pc:sldMk cId="3560443016" sldId="333"/>
        </pc:sldMkLst>
        <pc:spChg chg="mod">
          <ac:chgData name="Kshitij Srivastava" userId="9ca786a045148134" providerId="Windows Live" clId="Web-{C73AC099-A587-4E28-B3A7-BDA7947D3900}" dt="2022-08-08T14:27:19.013" v="475" actId="1076"/>
          <ac:spMkLst>
            <pc:docMk/>
            <pc:sldMk cId="3560443016" sldId="333"/>
            <ac:spMk id="8" creationId="{E5321DC9-6D82-7CC1-0C5D-02CF627A0557}"/>
          </ac:spMkLst>
        </pc:spChg>
        <pc:spChg chg="add mod">
          <ac:chgData name="Kshitij Srivastava" userId="9ca786a045148134" providerId="Windows Live" clId="Web-{C73AC099-A587-4E28-B3A7-BDA7947D3900}" dt="2022-08-08T14:26:25.699" v="464" actId="1076"/>
          <ac:spMkLst>
            <pc:docMk/>
            <pc:sldMk cId="3560443016" sldId="333"/>
            <ac:spMk id="14" creationId="{4A4522D9-6739-A611-9414-395312B34A2D}"/>
          </ac:spMkLst>
        </pc:spChg>
        <pc:cxnChg chg="mod">
          <ac:chgData name="Kshitij Srivastava" userId="9ca786a045148134" providerId="Windows Live" clId="Web-{C73AC099-A587-4E28-B3A7-BDA7947D3900}" dt="2022-08-08T14:27:36.451" v="476" actId="1076"/>
          <ac:cxnSpMkLst>
            <pc:docMk/>
            <pc:sldMk cId="3560443016" sldId="333"/>
            <ac:cxnSpMk id="7" creationId="{8B67ED7A-CEF0-9BC3-4E03-7FEE1FAD1FF0}"/>
          </ac:cxnSpMkLst>
        </pc:cxnChg>
        <pc:cxnChg chg="mod">
          <ac:chgData name="Kshitij Srivastava" userId="9ca786a045148134" providerId="Windows Live" clId="Web-{C73AC099-A587-4E28-B3A7-BDA7947D3900}" dt="2022-08-08T14:27:51.920" v="477" actId="14100"/>
          <ac:cxnSpMkLst>
            <pc:docMk/>
            <pc:sldMk cId="3560443016" sldId="333"/>
            <ac:cxnSpMk id="11" creationId="{B26B3EAF-63B1-FE4C-29C7-5B4FBFDC44DB}"/>
          </ac:cxnSpMkLst>
        </pc:cxnChg>
        <pc:cxnChg chg="add mod">
          <ac:chgData name="Kshitij Srivastava" userId="9ca786a045148134" providerId="Windows Live" clId="Web-{C73AC099-A587-4E28-B3A7-BDA7947D3900}" dt="2022-08-08T14:26:22.558" v="463" actId="1076"/>
          <ac:cxnSpMkLst>
            <pc:docMk/>
            <pc:sldMk cId="3560443016" sldId="333"/>
            <ac:cxnSpMk id="15" creationId="{01E62DFB-4024-4278-DA18-531A1DB8EC13}"/>
          </ac:cxnSpMkLst>
        </pc:cxnChg>
        <pc:cxnChg chg="add mod">
          <ac:chgData name="Kshitij Srivastava" userId="9ca786a045148134" providerId="Windows Live" clId="Web-{C73AC099-A587-4E28-B3A7-BDA7947D3900}" dt="2022-08-08T14:26:42.965" v="468" actId="1076"/>
          <ac:cxnSpMkLst>
            <pc:docMk/>
            <pc:sldMk cId="3560443016" sldId="333"/>
            <ac:cxnSpMk id="16" creationId="{C1A9B5F6-E726-1736-FE5B-D01E02D19B32}"/>
          </ac:cxnSpMkLst>
        </pc:cxnChg>
      </pc:sldChg>
      <pc:sldChg chg="addSp delSp modSp add replId">
        <pc:chgData name="Kshitij Srivastava" userId="9ca786a045148134" providerId="Windows Live" clId="Web-{C73AC099-A587-4E28-B3A7-BDA7947D3900}" dt="2022-08-08T14:31:18.614" v="520" actId="14100"/>
        <pc:sldMkLst>
          <pc:docMk/>
          <pc:sldMk cId="1121072835" sldId="334"/>
        </pc:sldMkLst>
        <pc:spChg chg="mod">
          <ac:chgData name="Kshitij Srivastava" userId="9ca786a045148134" providerId="Windows Live" clId="Web-{C73AC099-A587-4E28-B3A7-BDA7947D3900}" dt="2022-08-08T14:29:42.564" v="482" actId="1076"/>
          <ac:spMkLst>
            <pc:docMk/>
            <pc:sldMk cId="1121072835" sldId="334"/>
            <ac:spMk id="2" creationId="{EF1E4D28-67A4-B141-871C-6F38A5B1AE9F}"/>
          </ac:spMkLst>
        </pc:spChg>
        <pc:spChg chg="del">
          <ac:chgData name="Kshitij Srivastava" userId="9ca786a045148134" providerId="Windows Live" clId="Web-{C73AC099-A587-4E28-B3A7-BDA7947D3900}" dt="2022-08-08T14:29:47.330" v="488"/>
          <ac:spMkLst>
            <pc:docMk/>
            <pc:sldMk cId="1121072835" sldId="334"/>
            <ac:spMk id="12" creationId="{F1BD2B28-3A18-F742-61DE-ADC6970D4E6A}"/>
          </ac:spMkLst>
        </pc:spChg>
        <pc:spChg chg="add mod ord">
          <ac:chgData name="Kshitij Srivastava" userId="9ca786a045148134" providerId="Windows Live" clId="Web-{C73AC099-A587-4E28-B3A7-BDA7947D3900}" dt="2022-08-08T14:30:29.753" v="518"/>
          <ac:spMkLst>
            <pc:docMk/>
            <pc:sldMk cId="1121072835" sldId="334"/>
            <ac:spMk id="17" creationId="{86C21236-B37C-976A-6647-8266AEB97AB1}"/>
          </ac:spMkLst>
        </pc:spChg>
        <pc:spChg chg="add mod">
          <ac:chgData name="Kshitij Srivastava" userId="9ca786a045148134" providerId="Windows Live" clId="Web-{C73AC099-A587-4E28-B3A7-BDA7947D3900}" dt="2022-08-08T14:29:53.033" v="503" actId="1076"/>
          <ac:spMkLst>
            <pc:docMk/>
            <pc:sldMk cId="1121072835" sldId="334"/>
            <ac:spMk id="18" creationId="{E1ADB46E-2D7E-9E09-44E7-98CE03465796}"/>
          </ac:spMkLst>
        </pc:spChg>
        <pc:spChg chg="del">
          <ac:chgData name="Kshitij Srivastava" userId="9ca786a045148134" providerId="Windows Live" clId="Web-{C73AC099-A587-4E28-B3A7-BDA7947D3900}" dt="2022-08-08T14:29:47.330" v="487"/>
          <ac:spMkLst>
            <pc:docMk/>
            <pc:sldMk cId="1121072835" sldId="334"/>
            <ac:spMk id="19" creationId="{CEF918BE-D0F8-5313-F363-3C963D33DD0D}"/>
          </ac:spMkLst>
        </pc:spChg>
        <pc:spChg chg="add mod">
          <ac:chgData name="Kshitij Srivastava" userId="9ca786a045148134" providerId="Windows Live" clId="Web-{C73AC099-A587-4E28-B3A7-BDA7947D3900}" dt="2022-08-08T14:29:53.033" v="504" actId="1076"/>
          <ac:spMkLst>
            <pc:docMk/>
            <pc:sldMk cId="1121072835" sldId="334"/>
            <ac:spMk id="20" creationId="{DA876282-818F-2A0C-CF78-956065EB8465}"/>
          </ac:spMkLst>
        </pc:spChg>
        <pc:spChg chg="add mod">
          <ac:chgData name="Kshitij Srivastava" userId="9ca786a045148134" providerId="Windows Live" clId="Web-{C73AC099-A587-4E28-B3A7-BDA7947D3900}" dt="2022-08-08T14:29:53.065" v="507" actId="1076"/>
          <ac:spMkLst>
            <pc:docMk/>
            <pc:sldMk cId="1121072835" sldId="334"/>
            <ac:spMk id="23" creationId="{7052D00A-3DB5-4506-AEEC-387215438964}"/>
          </ac:spMkLst>
        </pc:spChg>
        <pc:spChg chg="del">
          <ac:chgData name="Kshitij Srivastava" userId="9ca786a045148134" providerId="Windows Live" clId="Web-{C73AC099-A587-4E28-B3A7-BDA7947D3900}" dt="2022-08-08T14:29:47.330" v="486"/>
          <ac:spMkLst>
            <pc:docMk/>
            <pc:sldMk cId="1121072835" sldId="334"/>
            <ac:spMk id="25" creationId="{E4DF12C7-164C-1730-BDB3-49FBEFDF14F7}"/>
          </ac:spMkLst>
        </pc:spChg>
        <pc:spChg chg="add del mod">
          <ac:chgData name="Kshitij Srivastava" userId="9ca786a045148134" providerId="Windows Live" clId="Web-{C73AC099-A587-4E28-B3A7-BDA7947D3900}" dt="2022-08-08T14:29:55.565" v="515"/>
          <ac:spMkLst>
            <pc:docMk/>
            <pc:sldMk cId="1121072835" sldId="334"/>
            <ac:spMk id="26" creationId="{01DE85D8-C05C-7533-1965-FBAF3459F3EB}"/>
          </ac:spMkLst>
        </pc:spChg>
        <pc:spChg chg="add mod">
          <ac:chgData name="Kshitij Srivastava" userId="9ca786a045148134" providerId="Windows Live" clId="Web-{C73AC099-A587-4E28-B3A7-BDA7947D3900}" dt="2022-08-08T14:29:53.096" v="510" actId="1076"/>
          <ac:spMkLst>
            <pc:docMk/>
            <pc:sldMk cId="1121072835" sldId="334"/>
            <ac:spMk id="28" creationId="{EF5B49AD-29AB-F16C-B671-BE8ABF9003E2}"/>
          </ac:spMkLst>
        </pc:spChg>
        <pc:spChg chg="add mod">
          <ac:chgData name="Kshitij Srivastava" userId="9ca786a045148134" providerId="Windows Live" clId="Web-{C73AC099-A587-4E28-B3A7-BDA7947D3900}" dt="2022-08-08T14:29:53.112" v="512" actId="1076"/>
          <ac:spMkLst>
            <pc:docMk/>
            <pc:sldMk cId="1121072835" sldId="334"/>
            <ac:spMk id="32" creationId="{16EB8E59-A565-9D38-5407-37EAFECF7552}"/>
          </ac:spMkLst>
        </pc:spChg>
        <pc:spChg chg="del">
          <ac:chgData name="Kshitij Srivastava" userId="9ca786a045148134" providerId="Windows Live" clId="Web-{C73AC099-A587-4E28-B3A7-BDA7947D3900}" dt="2022-08-08T14:29:47.330" v="483"/>
          <ac:spMkLst>
            <pc:docMk/>
            <pc:sldMk cId="1121072835" sldId="334"/>
            <ac:spMk id="33" creationId="{B611C108-C865-FC31-D5CF-84CE1BA806AE}"/>
          </ac:spMkLst>
        </pc:spChg>
        <pc:cxnChg chg="mod">
          <ac:chgData name="Kshitij Srivastava" userId="9ca786a045148134" providerId="Windows Live" clId="Web-{C73AC099-A587-4E28-B3A7-BDA7947D3900}" dt="2022-08-08T14:31:18.614" v="520" actId="14100"/>
          <ac:cxnSpMkLst>
            <pc:docMk/>
            <pc:sldMk cId="1121072835" sldId="334"/>
            <ac:cxnSpMk id="11" creationId="{B26B3EAF-63B1-FE4C-29C7-5B4FBFDC44DB}"/>
          </ac:cxnSpMkLst>
        </pc:cxnChg>
        <pc:cxnChg chg="add mod">
          <ac:chgData name="Kshitij Srivastava" userId="9ca786a045148134" providerId="Windows Live" clId="Web-{C73AC099-A587-4E28-B3A7-BDA7947D3900}" dt="2022-08-08T14:29:53.049" v="505" actId="1076"/>
          <ac:cxnSpMkLst>
            <pc:docMk/>
            <pc:sldMk cId="1121072835" sldId="334"/>
            <ac:cxnSpMk id="21" creationId="{3A837B88-EAF4-B207-CC96-744036BA5F0C}"/>
          </ac:cxnSpMkLst>
        </pc:cxnChg>
        <pc:cxnChg chg="add mod">
          <ac:chgData name="Kshitij Srivastava" userId="9ca786a045148134" providerId="Windows Live" clId="Web-{C73AC099-A587-4E28-B3A7-BDA7947D3900}" dt="2022-08-08T14:29:53.049" v="506" actId="1076"/>
          <ac:cxnSpMkLst>
            <pc:docMk/>
            <pc:sldMk cId="1121072835" sldId="334"/>
            <ac:cxnSpMk id="22" creationId="{6CD823F0-DAF3-1BAA-CB96-1E5DB618A599}"/>
          </ac:cxnSpMkLst>
        </pc:cxnChg>
        <pc:cxnChg chg="add del mod">
          <ac:chgData name="Kshitij Srivastava" userId="9ca786a045148134" providerId="Windows Live" clId="Web-{C73AC099-A587-4E28-B3A7-BDA7947D3900}" dt="2022-08-08T14:31:09.614" v="519"/>
          <ac:cxnSpMkLst>
            <pc:docMk/>
            <pc:sldMk cId="1121072835" sldId="334"/>
            <ac:cxnSpMk id="27" creationId="{EB3323CA-C08A-81DB-29B7-33E6B9581F4F}"/>
          </ac:cxnSpMkLst>
        </pc:cxnChg>
        <pc:cxnChg chg="del">
          <ac:chgData name="Kshitij Srivastava" userId="9ca786a045148134" providerId="Windows Live" clId="Web-{C73AC099-A587-4E28-B3A7-BDA7947D3900}" dt="2022-08-08T14:29:47.330" v="485"/>
          <ac:cxnSpMkLst>
            <pc:docMk/>
            <pc:sldMk cId="1121072835" sldId="334"/>
            <ac:cxnSpMk id="29" creationId="{899548B8-FE78-D61E-55D6-ECCF6FE5BCBF}"/>
          </ac:cxnSpMkLst>
        </pc:cxnChg>
        <pc:cxnChg chg="add mod">
          <ac:chgData name="Kshitij Srivastava" userId="9ca786a045148134" providerId="Windows Live" clId="Web-{C73AC099-A587-4E28-B3A7-BDA7947D3900}" dt="2022-08-08T14:29:53.096" v="511" actId="1076"/>
          <ac:cxnSpMkLst>
            <pc:docMk/>
            <pc:sldMk cId="1121072835" sldId="334"/>
            <ac:cxnSpMk id="30" creationId="{0BFC5C0F-A770-841D-FC08-D3FB545C42C3}"/>
          </ac:cxnSpMkLst>
        </pc:cxnChg>
        <pc:cxnChg chg="del">
          <ac:chgData name="Kshitij Srivastava" userId="9ca786a045148134" providerId="Windows Live" clId="Web-{C73AC099-A587-4E28-B3A7-BDA7947D3900}" dt="2022-08-08T14:29:47.330" v="484"/>
          <ac:cxnSpMkLst>
            <pc:docMk/>
            <pc:sldMk cId="1121072835" sldId="334"/>
            <ac:cxnSpMk id="31" creationId="{68F5B117-116C-FB84-43FC-FE506FECFDC9}"/>
          </ac:cxnSpMkLst>
        </pc:cxnChg>
        <pc:cxnChg chg="add mod">
          <ac:chgData name="Kshitij Srivastava" userId="9ca786a045148134" providerId="Windows Live" clId="Web-{C73AC099-A587-4E28-B3A7-BDA7947D3900}" dt="2022-08-08T14:29:53.127" v="513" actId="1076"/>
          <ac:cxnSpMkLst>
            <pc:docMk/>
            <pc:sldMk cId="1121072835" sldId="334"/>
            <ac:cxnSpMk id="34" creationId="{BDC98429-8816-8551-4E0E-D1C173ED14BD}"/>
          </ac:cxnSpMkLst>
        </pc:cxnChg>
        <pc:cxnChg chg="add mod">
          <ac:chgData name="Kshitij Srivastava" userId="9ca786a045148134" providerId="Windows Live" clId="Web-{C73AC099-A587-4E28-B3A7-BDA7947D3900}" dt="2022-08-08T14:29:53.127" v="514" actId="1076"/>
          <ac:cxnSpMkLst>
            <pc:docMk/>
            <pc:sldMk cId="1121072835" sldId="334"/>
            <ac:cxnSpMk id="36" creationId="{C37B6429-79F4-03B9-934D-41B95A4DE28D}"/>
          </ac:cxnSpMkLst>
        </pc:cxnChg>
      </pc:sldChg>
    </pc:docChg>
  </pc:docChgLst>
  <pc:docChgLst>
    <pc:chgData name="Kshitij Srivastava" userId="9ca786a045148134" providerId="Windows Live" clId="Web-{3F036A30-0FD2-4CFD-854E-62E390B92142}"/>
    <pc:docChg chg="addSld delSld modSld sldOrd">
      <pc:chgData name="Kshitij Srivastava" userId="9ca786a045148134" providerId="Windows Live" clId="Web-{3F036A30-0FD2-4CFD-854E-62E390B92142}" dt="2022-08-03T08:10:24.337" v="751"/>
      <pc:docMkLst>
        <pc:docMk/>
      </pc:docMkLst>
      <pc:sldChg chg="addSp delSp modSp new mod modClrScheme addAnim modAnim chgLayout">
        <pc:chgData name="Kshitij Srivastava" userId="9ca786a045148134" providerId="Windows Live" clId="Web-{3F036A30-0FD2-4CFD-854E-62E390B92142}" dt="2022-08-03T03:53:49.266" v="146" actId="20577"/>
        <pc:sldMkLst>
          <pc:docMk/>
          <pc:sldMk cId="1035108850" sldId="263"/>
        </pc:sldMkLst>
        <pc:spChg chg="mod ord">
          <ac:chgData name="Kshitij Srivastava" userId="9ca786a045148134" providerId="Windows Live" clId="Web-{3F036A30-0FD2-4CFD-854E-62E390B92142}" dt="2022-08-03T03:27:52.410" v="9"/>
          <ac:spMkLst>
            <pc:docMk/>
            <pc:sldMk cId="1035108850" sldId="263"/>
            <ac:spMk id="2" creationId="{60C1C90E-6E7F-F06D-3305-B44B23050DB6}"/>
          </ac:spMkLst>
        </pc:spChg>
        <pc:spChg chg="del">
          <ac:chgData name="Kshitij Srivastava" userId="9ca786a045148134" providerId="Windows Live" clId="Web-{3F036A30-0FD2-4CFD-854E-62E390B92142}" dt="2022-08-03T03:27:52.410" v="9"/>
          <ac:spMkLst>
            <pc:docMk/>
            <pc:sldMk cId="1035108850" sldId="263"/>
            <ac:spMk id="3" creationId="{3C2C1651-A4CA-5857-9D47-D8E4901A36F8}"/>
          </ac:spMkLst>
        </pc:spChg>
        <pc:spChg chg="add mod">
          <ac:chgData name="Kshitij Srivastava" userId="9ca786a045148134" providerId="Windows Live" clId="Web-{3F036A30-0FD2-4CFD-854E-62E390B92142}" dt="2022-08-03T03:30:05.852" v="51" actId="14100"/>
          <ac:spMkLst>
            <pc:docMk/>
            <pc:sldMk cId="1035108850" sldId="263"/>
            <ac:spMk id="4" creationId="{3C49626E-26A2-0F14-9FB0-2F71233B6916}"/>
          </ac:spMkLst>
        </pc:spChg>
        <pc:spChg chg="add mod">
          <ac:chgData name="Kshitij Srivastava" userId="9ca786a045148134" providerId="Windows Live" clId="Web-{3F036A30-0FD2-4CFD-854E-62E390B92142}" dt="2022-08-03T03:30:05.868" v="52" actId="14100"/>
          <ac:spMkLst>
            <pc:docMk/>
            <pc:sldMk cId="1035108850" sldId="263"/>
            <ac:spMk id="5" creationId="{50B1F2D4-EED2-CC98-C5F3-26665DAC4FD1}"/>
          </ac:spMkLst>
        </pc:spChg>
        <pc:spChg chg="add mod">
          <ac:chgData name="Kshitij Srivastava" userId="9ca786a045148134" providerId="Windows Live" clId="Web-{3F036A30-0FD2-4CFD-854E-62E390B92142}" dt="2022-08-03T03:50:58.869" v="111" actId="1076"/>
          <ac:spMkLst>
            <pc:docMk/>
            <pc:sldMk cId="1035108850" sldId="263"/>
            <ac:spMk id="6" creationId="{4721FEA3-BB3B-39BE-A9E0-47259BCC88BA}"/>
          </ac:spMkLst>
        </pc:spChg>
        <pc:spChg chg="add mod">
          <ac:chgData name="Kshitij Srivastava" userId="9ca786a045148134" providerId="Windows Live" clId="Web-{3F036A30-0FD2-4CFD-854E-62E390B92142}" dt="2022-08-03T03:51:12.822" v="118" actId="1076"/>
          <ac:spMkLst>
            <pc:docMk/>
            <pc:sldMk cId="1035108850" sldId="263"/>
            <ac:spMk id="7" creationId="{32BEE4BF-14AD-5410-57B3-E611FF1E056E}"/>
          </ac:spMkLst>
        </pc:spChg>
        <pc:spChg chg="add mod">
          <ac:chgData name="Kshitij Srivastava" userId="9ca786a045148134" providerId="Windows Live" clId="Web-{3F036A30-0FD2-4CFD-854E-62E390B92142}" dt="2022-08-03T03:30:35.744" v="57" actId="1076"/>
          <ac:spMkLst>
            <pc:docMk/>
            <pc:sldMk cId="1035108850" sldId="263"/>
            <ac:spMk id="8" creationId="{CFAE5AB4-EA93-0109-EF47-8BEBD22AAFA7}"/>
          </ac:spMkLst>
        </pc:spChg>
        <pc:spChg chg="add mod">
          <ac:chgData name="Kshitij Srivastava" userId="9ca786a045148134" providerId="Windows Live" clId="Web-{3F036A30-0FD2-4CFD-854E-62E390B92142}" dt="2022-08-03T03:30:43.572" v="60" actId="1076"/>
          <ac:spMkLst>
            <pc:docMk/>
            <pc:sldMk cId="1035108850" sldId="263"/>
            <ac:spMk id="9" creationId="{B2424A20-32BC-B27F-F2EB-90BD619B81A4}"/>
          </ac:spMkLst>
        </pc:spChg>
        <pc:spChg chg="add mod">
          <ac:chgData name="Kshitij Srivastava" userId="9ca786a045148134" providerId="Windows Live" clId="Web-{3F036A30-0FD2-4CFD-854E-62E390B92142}" dt="2022-08-03T03:31:42.934" v="82" actId="1076"/>
          <ac:spMkLst>
            <pc:docMk/>
            <pc:sldMk cId="1035108850" sldId="263"/>
            <ac:spMk id="10" creationId="{D6905CCC-C6C6-0869-CCBA-3E93F86C6F7A}"/>
          </ac:spMkLst>
        </pc:spChg>
        <pc:spChg chg="add mod">
          <ac:chgData name="Kshitij Srivastava" userId="9ca786a045148134" providerId="Windows Live" clId="Web-{3F036A30-0FD2-4CFD-854E-62E390B92142}" dt="2022-08-03T03:53:49.266" v="146" actId="20577"/>
          <ac:spMkLst>
            <pc:docMk/>
            <pc:sldMk cId="1035108850" sldId="263"/>
            <ac:spMk id="11" creationId="{75D8FEB4-D02C-3A96-9D9D-DA8147EAB262}"/>
          </ac:spMkLst>
        </pc:spChg>
        <pc:picChg chg="add mod">
          <ac:chgData name="Kshitij Srivastava" userId="9ca786a045148134" providerId="Windows Live" clId="Web-{3F036A30-0FD2-4CFD-854E-62E390B92142}" dt="2022-08-03T03:50:00.085" v="102" actId="14100"/>
          <ac:picMkLst>
            <pc:docMk/>
            <pc:sldMk cId="1035108850" sldId="263"/>
            <ac:picMk id="12" creationId="{2B034CF3-E5CC-C79C-6756-E2A6D33515D6}"/>
          </ac:picMkLst>
        </pc:picChg>
        <pc:picChg chg="add mod">
          <ac:chgData name="Kshitij Srivastava" userId="9ca786a045148134" providerId="Windows Live" clId="Web-{3F036A30-0FD2-4CFD-854E-62E390B92142}" dt="2022-08-03T03:49:46.882" v="100" actId="14100"/>
          <ac:picMkLst>
            <pc:docMk/>
            <pc:sldMk cId="1035108850" sldId="263"/>
            <ac:picMk id="13" creationId="{862AF538-AC4D-D82A-FB74-7EAE2D20B024}"/>
          </ac:picMkLst>
        </pc:picChg>
        <pc:picChg chg="add mod">
          <ac:chgData name="Kshitij Srivastava" userId="9ca786a045148134" providerId="Windows Live" clId="Web-{3F036A30-0FD2-4CFD-854E-62E390B92142}" dt="2022-08-03T03:50:25.820" v="104" actId="1076"/>
          <ac:picMkLst>
            <pc:docMk/>
            <pc:sldMk cId="1035108850" sldId="263"/>
            <ac:picMk id="14" creationId="{9C0CC69E-936F-889F-0FF9-75995E434C57}"/>
          </ac:picMkLst>
        </pc:picChg>
      </pc:sldChg>
      <pc:sldChg chg="add del replId">
        <pc:chgData name="Kshitij Srivastava" userId="9ca786a045148134" providerId="Windows Live" clId="Web-{3F036A30-0FD2-4CFD-854E-62E390B92142}" dt="2022-08-03T03:52:06.293" v="133"/>
        <pc:sldMkLst>
          <pc:docMk/>
          <pc:sldMk cId="2320695483" sldId="264"/>
        </pc:sldMkLst>
      </pc:sldChg>
      <pc:sldChg chg="addSp modSp add replId">
        <pc:chgData name="Kshitij Srivastava" userId="9ca786a045148134" providerId="Windows Live" clId="Web-{3F036A30-0FD2-4CFD-854E-62E390B92142}" dt="2022-08-03T03:58:43.136" v="148" actId="1076"/>
        <pc:sldMkLst>
          <pc:docMk/>
          <pc:sldMk cId="620349088" sldId="265"/>
        </pc:sldMkLst>
        <pc:spChg chg="mod">
          <ac:chgData name="Kshitij Srivastava" userId="9ca786a045148134" providerId="Windows Live" clId="Web-{3F036A30-0FD2-4CFD-854E-62E390B92142}" dt="2022-08-03T03:53:40.578" v="141" actId="20577"/>
          <ac:spMkLst>
            <pc:docMk/>
            <pc:sldMk cId="620349088" sldId="265"/>
            <ac:spMk id="11" creationId="{75D8FEB4-D02C-3A96-9D9D-DA8147EAB262}"/>
          </ac:spMkLst>
        </pc:spChg>
        <pc:picChg chg="add mod">
          <ac:chgData name="Kshitij Srivastava" userId="9ca786a045148134" providerId="Windows Live" clId="Web-{3F036A30-0FD2-4CFD-854E-62E390B92142}" dt="2022-08-03T03:58:43.136" v="148" actId="1076"/>
          <ac:picMkLst>
            <pc:docMk/>
            <pc:sldMk cId="620349088" sldId="265"/>
            <ac:picMk id="3" creationId="{64880CF7-C89F-036C-90EA-4A4943316913}"/>
          </ac:picMkLst>
        </pc:picChg>
        <pc:picChg chg="mod">
          <ac:chgData name="Kshitij Srivastava" userId="9ca786a045148134" providerId="Windows Live" clId="Web-{3F036A30-0FD2-4CFD-854E-62E390B92142}" dt="2022-08-03T03:51:51.136" v="131" actId="1076"/>
          <ac:picMkLst>
            <pc:docMk/>
            <pc:sldMk cId="620349088" sldId="265"/>
            <ac:picMk id="14" creationId="{9C0CC69E-936F-889F-0FF9-75995E434C57}"/>
          </ac:picMkLst>
        </pc:picChg>
      </pc:sldChg>
      <pc:sldChg chg="addSp modSp add replId">
        <pc:chgData name="Kshitij Srivastava" userId="9ca786a045148134" providerId="Windows Live" clId="Web-{3F036A30-0FD2-4CFD-854E-62E390B92142}" dt="2022-08-03T03:58:52.668" v="150"/>
        <pc:sldMkLst>
          <pc:docMk/>
          <pc:sldMk cId="2115141173" sldId="266"/>
        </pc:sldMkLst>
        <pc:spChg chg="mod">
          <ac:chgData name="Kshitij Srivastava" userId="9ca786a045148134" providerId="Windows Live" clId="Web-{3F036A30-0FD2-4CFD-854E-62E390B92142}" dt="2022-08-03T03:53:34.812" v="136" actId="20577"/>
          <ac:spMkLst>
            <pc:docMk/>
            <pc:sldMk cId="2115141173" sldId="266"/>
            <ac:spMk id="11" creationId="{75D8FEB4-D02C-3A96-9D9D-DA8147EAB262}"/>
          </ac:spMkLst>
        </pc:spChg>
        <pc:picChg chg="mod">
          <ac:chgData name="Kshitij Srivastava" userId="9ca786a045148134" providerId="Windows Live" clId="Web-{3F036A30-0FD2-4CFD-854E-62E390B92142}" dt="2022-08-03T03:51:58.277" v="132" actId="1076"/>
          <ac:picMkLst>
            <pc:docMk/>
            <pc:sldMk cId="2115141173" sldId="266"/>
            <ac:picMk id="14" creationId="{9C0CC69E-936F-889F-0FF9-75995E434C57}"/>
          </ac:picMkLst>
        </pc:picChg>
        <pc:picChg chg="add">
          <ac:chgData name="Kshitij Srivastava" userId="9ca786a045148134" providerId="Windows Live" clId="Web-{3F036A30-0FD2-4CFD-854E-62E390B92142}" dt="2022-08-03T03:58:47.480" v="149"/>
          <ac:picMkLst>
            <pc:docMk/>
            <pc:sldMk cId="2115141173" sldId="266"/>
            <ac:picMk id="15" creationId="{5197FD7E-8A2F-91F9-E856-9295251DD31A}"/>
          </ac:picMkLst>
        </pc:picChg>
        <pc:picChg chg="add">
          <ac:chgData name="Kshitij Srivastava" userId="9ca786a045148134" providerId="Windows Live" clId="Web-{3F036A30-0FD2-4CFD-854E-62E390B92142}" dt="2022-08-03T03:58:52.668" v="150"/>
          <ac:picMkLst>
            <pc:docMk/>
            <pc:sldMk cId="2115141173" sldId="266"/>
            <ac:picMk id="17" creationId="{34BA0A46-0A5A-904F-0714-08E1E900C67D}"/>
          </ac:picMkLst>
        </pc:picChg>
      </pc:sldChg>
      <pc:sldChg chg="addSp delSp modSp add replId">
        <pc:chgData name="Kshitij Srivastava" userId="9ca786a045148134" providerId="Windows Live" clId="Web-{3F036A30-0FD2-4CFD-854E-62E390B92142}" dt="2022-08-03T04:31:42.133" v="471" actId="20577"/>
        <pc:sldMkLst>
          <pc:docMk/>
          <pc:sldMk cId="3924549948" sldId="267"/>
        </pc:sldMkLst>
        <pc:spChg chg="mod">
          <ac:chgData name="Kshitij Srivastava" userId="9ca786a045148134" providerId="Windows Live" clId="Web-{3F036A30-0FD2-4CFD-854E-62E390B92142}" dt="2022-08-03T04:31:42.133" v="471" actId="20577"/>
          <ac:spMkLst>
            <pc:docMk/>
            <pc:sldMk cId="3924549948" sldId="267"/>
            <ac:spMk id="2" creationId="{60C1C90E-6E7F-F06D-3305-B44B23050DB6}"/>
          </ac:spMkLst>
        </pc:spChg>
        <pc:spChg chg="mod">
          <ac:chgData name="Kshitij Srivastava" userId="9ca786a045148134" providerId="Windows Live" clId="Web-{3F036A30-0FD2-4CFD-854E-62E390B92142}" dt="2022-08-03T04:15:51.831" v="211" actId="1076"/>
          <ac:spMkLst>
            <pc:docMk/>
            <pc:sldMk cId="3924549948" sldId="267"/>
            <ac:spMk id="4" creationId="{3C49626E-26A2-0F14-9FB0-2F71233B6916}"/>
          </ac:spMkLst>
        </pc:spChg>
        <pc:spChg chg="mod">
          <ac:chgData name="Kshitij Srivastava" userId="9ca786a045148134" providerId="Windows Live" clId="Web-{3F036A30-0FD2-4CFD-854E-62E390B92142}" dt="2022-08-03T04:17:00.100" v="227" actId="14100"/>
          <ac:spMkLst>
            <pc:docMk/>
            <pc:sldMk cId="3924549948" sldId="267"/>
            <ac:spMk id="5" creationId="{50B1F2D4-EED2-CC98-C5F3-26665DAC4FD1}"/>
          </ac:spMkLst>
        </pc:spChg>
        <pc:spChg chg="mod">
          <ac:chgData name="Kshitij Srivastava" userId="9ca786a045148134" providerId="Windows Live" clId="Web-{3F036A30-0FD2-4CFD-854E-62E390B92142}" dt="2022-08-03T04:15:57.253" v="213" actId="1076"/>
          <ac:spMkLst>
            <pc:docMk/>
            <pc:sldMk cId="3924549948" sldId="267"/>
            <ac:spMk id="6" creationId="{4721FEA3-BB3B-39BE-A9E0-47259BCC88BA}"/>
          </ac:spMkLst>
        </pc:spChg>
        <pc:spChg chg="mod">
          <ac:chgData name="Kshitij Srivastava" userId="9ca786a045148134" providerId="Windows Live" clId="Web-{3F036A30-0FD2-4CFD-854E-62E390B92142}" dt="2022-08-03T04:16:54.646" v="226" actId="1076"/>
          <ac:spMkLst>
            <pc:docMk/>
            <pc:sldMk cId="3924549948" sldId="267"/>
            <ac:spMk id="7" creationId="{32BEE4BF-14AD-5410-57B3-E611FF1E056E}"/>
          </ac:spMkLst>
        </pc:spChg>
        <pc:spChg chg="del mod">
          <ac:chgData name="Kshitij Srivastava" userId="9ca786a045148134" providerId="Windows Live" clId="Web-{3F036A30-0FD2-4CFD-854E-62E390B92142}" dt="2022-08-03T04:15:18.252" v="204"/>
          <ac:spMkLst>
            <pc:docMk/>
            <pc:sldMk cId="3924549948" sldId="267"/>
            <ac:spMk id="8" creationId="{CFAE5AB4-EA93-0109-EF47-8BEBD22AAFA7}"/>
          </ac:spMkLst>
        </pc:spChg>
        <pc:spChg chg="mod">
          <ac:chgData name="Kshitij Srivastava" userId="9ca786a045148134" providerId="Windows Live" clId="Web-{3F036A30-0FD2-4CFD-854E-62E390B92142}" dt="2022-08-03T04:16:26.301" v="221" actId="1076"/>
          <ac:spMkLst>
            <pc:docMk/>
            <pc:sldMk cId="3924549948" sldId="267"/>
            <ac:spMk id="9" creationId="{B2424A20-32BC-B27F-F2EB-90BD619B81A4}"/>
          </ac:spMkLst>
        </pc:spChg>
        <pc:spChg chg="mod">
          <ac:chgData name="Kshitij Srivastava" userId="9ca786a045148134" providerId="Windows Live" clId="Web-{3F036A30-0FD2-4CFD-854E-62E390B92142}" dt="2022-08-03T04:16:49.037" v="225" actId="1076"/>
          <ac:spMkLst>
            <pc:docMk/>
            <pc:sldMk cId="3924549948" sldId="267"/>
            <ac:spMk id="10" creationId="{D6905CCC-C6C6-0869-CCBA-3E93F86C6F7A}"/>
          </ac:spMkLst>
        </pc:spChg>
        <pc:spChg chg="mod">
          <ac:chgData name="Kshitij Srivastava" userId="9ca786a045148134" providerId="Windows Live" clId="Web-{3F036A30-0FD2-4CFD-854E-62E390B92142}" dt="2022-08-03T04:16:41.521" v="224" actId="1076"/>
          <ac:spMkLst>
            <pc:docMk/>
            <pc:sldMk cId="3924549948" sldId="267"/>
            <ac:spMk id="11" creationId="{75D8FEB4-D02C-3A96-9D9D-DA8147EAB262}"/>
          </ac:spMkLst>
        </pc:spChg>
        <pc:spChg chg="add del mod">
          <ac:chgData name="Kshitij Srivastava" userId="9ca786a045148134" providerId="Windows Live" clId="Web-{3F036A30-0FD2-4CFD-854E-62E390B92142}" dt="2022-08-03T04:22:43.300" v="321"/>
          <ac:spMkLst>
            <pc:docMk/>
            <pc:sldMk cId="3924549948" sldId="267"/>
            <ac:spMk id="19" creationId="{E31DCBB2-9CBD-ABD0-9A62-2D94E15AD941}"/>
          </ac:spMkLst>
        </pc:spChg>
        <pc:spChg chg="add del mod">
          <ac:chgData name="Kshitij Srivastava" userId="9ca786a045148134" providerId="Windows Live" clId="Web-{3F036A30-0FD2-4CFD-854E-62E390B92142}" dt="2022-08-03T04:22:49.081" v="348"/>
          <ac:spMkLst>
            <pc:docMk/>
            <pc:sldMk cId="3924549948" sldId="267"/>
            <ac:spMk id="20" creationId="{E961AB9E-9336-7DD6-818C-4F9218E0C359}"/>
          </ac:spMkLst>
        </pc:spChg>
        <pc:spChg chg="add del mod">
          <ac:chgData name="Kshitij Srivastava" userId="9ca786a045148134" providerId="Windows Live" clId="Web-{3F036A30-0FD2-4CFD-854E-62E390B92142}" dt="2022-08-03T04:22:43.300" v="320"/>
          <ac:spMkLst>
            <pc:docMk/>
            <pc:sldMk cId="3924549948" sldId="267"/>
            <ac:spMk id="21" creationId="{D66A5D50-844F-4E45-2A3B-B1546D849FA1}"/>
          </ac:spMkLst>
        </pc:spChg>
        <pc:spChg chg="add del mod">
          <ac:chgData name="Kshitij Srivastava" userId="9ca786a045148134" providerId="Windows Live" clId="Web-{3F036A30-0FD2-4CFD-854E-62E390B92142}" dt="2022-08-03T04:22:50.660" v="349"/>
          <ac:spMkLst>
            <pc:docMk/>
            <pc:sldMk cId="3924549948" sldId="267"/>
            <ac:spMk id="22" creationId="{B2B02C5E-86F6-C553-C915-BDF8B8EA639B}"/>
          </ac:spMkLst>
        </pc:spChg>
        <pc:spChg chg="add del mod">
          <ac:chgData name="Kshitij Srivastava" userId="9ca786a045148134" providerId="Windows Live" clId="Web-{3F036A30-0FD2-4CFD-854E-62E390B92142}" dt="2022-08-03T04:17:31.882" v="259"/>
          <ac:spMkLst>
            <pc:docMk/>
            <pc:sldMk cId="3924549948" sldId="267"/>
            <ac:spMk id="23" creationId="{298C6B1B-BB20-4E21-3DF7-870A5217401E}"/>
          </ac:spMkLst>
        </pc:spChg>
        <pc:spChg chg="add mod">
          <ac:chgData name="Kshitij Srivastava" userId="9ca786a045148134" providerId="Windows Live" clId="Web-{3F036A30-0FD2-4CFD-854E-62E390B92142}" dt="2022-08-03T04:16:26.301" v="220" actId="1076"/>
          <ac:spMkLst>
            <pc:docMk/>
            <pc:sldMk cId="3924549948" sldId="267"/>
            <ac:spMk id="24" creationId="{15EAE443-8FBC-1C4A-64D4-C14A9EE64895}"/>
          </ac:spMkLst>
        </pc:spChg>
        <pc:spChg chg="add del">
          <ac:chgData name="Kshitij Srivastava" userId="9ca786a045148134" providerId="Windows Live" clId="Web-{3F036A30-0FD2-4CFD-854E-62E390B92142}" dt="2022-08-03T04:17:45.882" v="261"/>
          <ac:spMkLst>
            <pc:docMk/>
            <pc:sldMk cId="3924549948" sldId="267"/>
            <ac:spMk id="25" creationId="{5294D65A-88CF-CBC4-660B-477D012D5C9F}"/>
          </ac:spMkLst>
        </pc:spChg>
        <pc:spChg chg="add del">
          <ac:chgData name="Kshitij Srivastava" userId="9ca786a045148134" providerId="Windows Live" clId="Web-{3F036A30-0FD2-4CFD-854E-62E390B92142}" dt="2022-08-03T04:22:46.425" v="343"/>
          <ac:spMkLst>
            <pc:docMk/>
            <pc:sldMk cId="3924549948" sldId="267"/>
            <ac:spMk id="35" creationId="{D97A67AF-E7C1-EA57-08AF-A662512C1522}"/>
          </ac:spMkLst>
        </pc:spChg>
        <pc:spChg chg="add del">
          <ac:chgData name="Kshitij Srivastava" userId="9ca786a045148134" providerId="Windows Live" clId="Web-{3F036A30-0FD2-4CFD-854E-62E390B92142}" dt="2022-08-03T04:22:46.425" v="342"/>
          <ac:spMkLst>
            <pc:docMk/>
            <pc:sldMk cId="3924549948" sldId="267"/>
            <ac:spMk id="37" creationId="{AB60111D-31F9-292B-CA7F-9FF0A8750AAF}"/>
          </ac:spMkLst>
        </pc:spChg>
        <pc:spChg chg="add del">
          <ac:chgData name="Kshitij Srivastava" userId="9ca786a045148134" providerId="Windows Live" clId="Web-{3F036A30-0FD2-4CFD-854E-62E390B92142}" dt="2022-08-03T04:22:46.425" v="341"/>
          <ac:spMkLst>
            <pc:docMk/>
            <pc:sldMk cId="3924549948" sldId="267"/>
            <ac:spMk id="39" creationId="{5F2EC040-997F-1965-BD7F-54A7489E1203}"/>
          </ac:spMkLst>
        </pc:spChg>
        <pc:spChg chg="add del">
          <ac:chgData name="Kshitij Srivastava" userId="9ca786a045148134" providerId="Windows Live" clId="Web-{3F036A30-0FD2-4CFD-854E-62E390B92142}" dt="2022-08-03T04:22:46.425" v="340"/>
          <ac:spMkLst>
            <pc:docMk/>
            <pc:sldMk cId="3924549948" sldId="267"/>
            <ac:spMk id="41" creationId="{FEDD0F64-10E4-C537-0EEA-7E93FB76FCA2}"/>
          </ac:spMkLst>
        </pc:spChg>
        <pc:spChg chg="add del">
          <ac:chgData name="Kshitij Srivastava" userId="9ca786a045148134" providerId="Windows Live" clId="Web-{3F036A30-0FD2-4CFD-854E-62E390B92142}" dt="2022-08-03T04:22:46.425" v="339"/>
          <ac:spMkLst>
            <pc:docMk/>
            <pc:sldMk cId="3924549948" sldId="267"/>
            <ac:spMk id="43" creationId="{BE5344EC-EC4A-76CC-FFF7-A84F8EE9FC44}"/>
          </ac:spMkLst>
        </pc:spChg>
        <pc:spChg chg="add del">
          <ac:chgData name="Kshitij Srivastava" userId="9ca786a045148134" providerId="Windows Live" clId="Web-{3F036A30-0FD2-4CFD-854E-62E390B92142}" dt="2022-08-03T04:22:46.425" v="338"/>
          <ac:spMkLst>
            <pc:docMk/>
            <pc:sldMk cId="3924549948" sldId="267"/>
            <ac:spMk id="45" creationId="{7F488F82-865D-4A5C-B7D0-EC7CFF16B3B4}"/>
          </ac:spMkLst>
        </pc:spChg>
        <pc:spChg chg="add del">
          <ac:chgData name="Kshitij Srivastava" userId="9ca786a045148134" providerId="Windows Live" clId="Web-{3F036A30-0FD2-4CFD-854E-62E390B92142}" dt="2022-08-03T04:22:46.425" v="337"/>
          <ac:spMkLst>
            <pc:docMk/>
            <pc:sldMk cId="3924549948" sldId="267"/>
            <ac:spMk id="47" creationId="{3071102A-8738-0C30-2082-7AD3D0FB3864}"/>
          </ac:spMkLst>
        </pc:spChg>
        <pc:spChg chg="add">
          <ac:chgData name="Kshitij Srivastava" userId="9ca786a045148134" providerId="Windows Live" clId="Web-{3F036A30-0FD2-4CFD-854E-62E390B92142}" dt="2022-08-03T04:22:51.191" v="354"/>
          <ac:spMkLst>
            <pc:docMk/>
            <pc:sldMk cId="3924549948" sldId="267"/>
            <ac:spMk id="57" creationId="{84B3D93A-FEB4-E3B6-CF4E-5BD6BAD4FBBB}"/>
          </ac:spMkLst>
        </pc:spChg>
        <pc:spChg chg="add">
          <ac:chgData name="Kshitij Srivastava" userId="9ca786a045148134" providerId="Windows Live" clId="Web-{3F036A30-0FD2-4CFD-854E-62E390B92142}" dt="2022-08-03T04:22:51.206" v="355"/>
          <ac:spMkLst>
            <pc:docMk/>
            <pc:sldMk cId="3924549948" sldId="267"/>
            <ac:spMk id="59" creationId="{E130B018-6A32-CCE8-556A-36E7406A7CEF}"/>
          </ac:spMkLst>
        </pc:spChg>
        <pc:spChg chg="add">
          <ac:chgData name="Kshitij Srivastava" userId="9ca786a045148134" providerId="Windows Live" clId="Web-{3F036A30-0FD2-4CFD-854E-62E390B92142}" dt="2022-08-03T04:22:51.206" v="356"/>
          <ac:spMkLst>
            <pc:docMk/>
            <pc:sldMk cId="3924549948" sldId="267"/>
            <ac:spMk id="61" creationId="{312B9498-8507-C557-E204-F8F570A374BE}"/>
          </ac:spMkLst>
        </pc:spChg>
        <pc:spChg chg="add">
          <ac:chgData name="Kshitij Srivastava" userId="9ca786a045148134" providerId="Windows Live" clId="Web-{3F036A30-0FD2-4CFD-854E-62E390B92142}" dt="2022-08-03T04:22:51.222" v="357"/>
          <ac:spMkLst>
            <pc:docMk/>
            <pc:sldMk cId="3924549948" sldId="267"/>
            <ac:spMk id="63" creationId="{676639E2-2A7B-BD82-61CA-CC9C85A949D9}"/>
          </ac:spMkLst>
        </pc:spChg>
        <pc:spChg chg="add mod">
          <ac:chgData name="Kshitij Srivastava" userId="9ca786a045148134" providerId="Windows Live" clId="Web-{3F036A30-0FD2-4CFD-854E-62E390B92142}" dt="2022-08-03T04:23:14.192" v="362" actId="20577"/>
          <ac:spMkLst>
            <pc:docMk/>
            <pc:sldMk cId="3924549948" sldId="267"/>
            <ac:spMk id="65" creationId="{37303D7E-B299-42AE-A150-680C301B6AF3}"/>
          </ac:spMkLst>
        </pc:spChg>
        <pc:spChg chg="add mod">
          <ac:chgData name="Kshitij Srivastava" userId="9ca786a045148134" providerId="Windows Live" clId="Web-{3F036A30-0FD2-4CFD-854E-62E390B92142}" dt="2022-08-03T04:23:17.145" v="363" actId="20577"/>
          <ac:spMkLst>
            <pc:docMk/>
            <pc:sldMk cId="3924549948" sldId="267"/>
            <ac:spMk id="67" creationId="{417FF29A-A4B6-CFBB-20DA-AF588FDBC4F0}"/>
          </ac:spMkLst>
        </pc:spChg>
        <pc:spChg chg="add mod">
          <ac:chgData name="Kshitij Srivastava" userId="9ca786a045148134" providerId="Windows Live" clId="Web-{3F036A30-0FD2-4CFD-854E-62E390B92142}" dt="2022-08-03T04:23:19.864" v="364" actId="20577"/>
          <ac:spMkLst>
            <pc:docMk/>
            <pc:sldMk cId="3924549948" sldId="267"/>
            <ac:spMk id="69" creationId="{EA33A956-DDE5-9CB2-1511-18671241D79B}"/>
          </ac:spMkLst>
        </pc:spChg>
        <pc:picChg chg="add del mod">
          <ac:chgData name="Kshitij Srivastava" userId="9ca786a045148134" providerId="Windows Live" clId="Web-{3F036A30-0FD2-4CFD-854E-62E390B92142}" dt="2022-08-03T04:22:43.300" v="324"/>
          <ac:picMkLst>
            <pc:docMk/>
            <pc:sldMk cId="3924549948" sldId="267"/>
            <ac:picMk id="3" creationId="{8B4FD115-6E7E-F7CF-CBB4-37528070D1CB}"/>
          </ac:picMkLst>
        </pc:picChg>
        <pc:picChg chg="del">
          <ac:chgData name="Kshitij Srivastava" userId="9ca786a045148134" providerId="Windows Live" clId="Web-{3F036A30-0FD2-4CFD-854E-62E390B92142}" dt="2022-08-03T04:13:10.700" v="152"/>
          <ac:picMkLst>
            <pc:docMk/>
            <pc:sldMk cId="3924549948" sldId="267"/>
            <ac:picMk id="12" creationId="{2B034CF3-E5CC-C79C-6756-E2A6D33515D6}"/>
          </ac:picMkLst>
        </pc:picChg>
        <pc:picChg chg="del">
          <ac:chgData name="Kshitij Srivastava" userId="9ca786a045148134" providerId="Windows Live" clId="Web-{3F036A30-0FD2-4CFD-854E-62E390B92142}" dt="2022-08-03T04:13:12.310" v="153"/>
          <ac:picMkLst>
            <pc:docMk/>
            <pc:sldMk cId="3924549948" sldId="267"/>
            <ac:picMk id="13" creationId="{862AF538-AC4D-D82A-FB74-7EAE2D20B024}"/>
          </ac:picMkLst>
        </pc:picChg>
        <pc:picChg chg="del mod">
          <ac:chgData name="Kshitij Srivastava" userId="9ca786a045148134" providerId="Windows Live" clId="Web-{3F036A30-0FD2-4CFD-854E-62E390B92142}" dt="2022-08-03T04:15:08.595" v="201"/>
          <ac:picMkLst>
            <pc:docMk/>
            <pc:sldMk cId="3924549948" sldId="267"/>
            <ac:picMk id="14" creationId="{9C0CC69E-936F-889F-0FF9-75995E434C57}"/>
          </ac:picMkLst>
        </pc:picChg>
        <pc:picChg chg="del mod">
          <ac:chgData name="Kshitij Srivastava" userId="9ca786a045148134" providerId="Windows Live" clId="Web-{3F036A30-0FD2-4CFD-854E-62E390B92142}" dt="2022-08-03T04:22:43.300" v="325"/>
          <ac:picMkLst>
            <pc:docMk/>
            <pc:sldMk cId="3924549948" sldId="267"/>
            <ac:picMk id="15" creationId="{5197FD7E-8A2F-91F9-E856-9295251DD31A}"/>
          </ac:picMkLst>
        </pc:picChg>
        <pc:picChg chg="add del mod">
          <ac:chgData name="Kshitij Srivastava" userId="9ca786a045148134" providerId="Windows Live" clId="Web-{3F036A30-0FD2-4CFD-854E-62E390B92142}" dt="2022-08-03T04:22:43.300" v="323"/>
          <ac:picMkLst>
            <pc:docMk/>
            <pc:sldMk cId="3924549948" sldId="267"/>
            <ac:picMk id="16" creationId="{38F5F3C1-2BA6-9191-9207-C264334F8A75}"/>
          </ac:picMkLst>
        </pc:picChg>
        <pc:picChg chg="del mod">
          <ac:chgData name="Kshitij Srivastava" userId="9ca786a045148134" providerId="Windows Live" clId="Web-{3F036A30-0FD2-4CFD-854E-62E390B92142}" dt="2022-08-03T04:15:05.720" v="200"/>
          <ac:picMkLst>
            <pc:docMk/>
            <pc:sldMk cId="3924549948" sldId="267"/>
            <ac:picMk id="17" creationId="{34BA0A46-0A5A-904F-0714-08E1E900C67D}"/>
          </ac:picMkLst>
        </pc:picChg>
        <pc:picChg chg="add del mod">
          <ac:chgData name="Kshitij Srivastava" userId="9ca786a045148134" providerId="Windows Live" clId="Web-{3F036A30-0FD2-4CFD-854E-62E390B92142}" dt="2022-08-03T04:22:43.300" v="322"/>
          <ac:picMkLst>
            <pc:docMk/>
            <pc:sldMk cId="3924549948" sldId="267"/>
            <ac:picMk id="18" creationId="{FACF04FA-989E-5135-2E25-04B79B626D63}"/>
          </ac:picMkLst>
        </pc:picChg>
        <pc:picChg chg="add del">
          <ac:chgData name="Kshitij Srivastava" userId="9ca786a045148134" providerId="Windows Live" clId="Web-{3F036A30-0FD2-4CFD-854E-62E390B92142}" dt="2022-08-03T04:22:46.425" v="347"/>
          <ac:picMkLst>
            <pc:docMk/>
            <pc:sldMk cId="3924549948" sldId="267"/>
            <ac:picMk id="27" creationId="{1019F564-AF47-1994-2F95-CC92741D9CF8}"/>
          </ac:picMkLst>
        </pc:picChg>
        <pc:picChg chg="add del">
          <ac:chgData name="Kshitij Srivastava" userId="9ca786a045148134" providerId="Windows Live" clId="Web-{3F036A30-0FD2-4CFD-854E-62E390B92142}" dt="2022-08-03T04:22:46.425" v="346"/>
          <ac:picMkLst>
            <pc:docMk/>
            <pc:sldMk cId="3924549948" sldId="267"/>
            <ac:picMk id="29" creationId="{DA710AFE-CC11-5D1F-998D-9A2A3B9D27C9}"/>
          </ac:picMkLst>
        </pc:picChg>
        <pc:picChg chg="add del">
          <ac:chgData name="Kshitij Srivastava" userId="9ca786a045148134" providerId="Windows Live" clId="Web-{3F036A30-0FD2-4CFD-854E-62E390B92142}" dt="2022-08-03T04:22:46.425" v="345"/>
          <ac:picMkLst>
            <pc:docMk/>
            <pc:sldMk cId="3924549948" sldId="267"/>
            <ac:picMk id="31" creationId="{53B7280F-7068-ECBD-9750-89BA05969061}"/>
          </ac:picMkLst>
        </pc:picChg>
        <pc:picChg chg="add del">
          <ac:chgData name="Kshitij Srivastava" userId="9ca786a045148134" providerId="Windows Live" clId="Web-{3F036A30-0FD2-4CFD-854E-62E390B92142}" dt="2022-08-03T04:22:46.425" v="344"/>
          <ac:picMkLst>
            <pc:docMk/>
            <pc:sldMk cId="3924549948" sldId="267"/>
            <ac:picMk id="33" creationId="{BF01615C-EB2B-C8A6-7256-3E820CBAD074}"/>
          </ac:picMkLst>
        </pc:picChg>
        <pc:picChg chg="add">
          <ac:chgData name="Kshitij Srivastava" userId="9ca786a045148134" providerId="Windows Live" clId="Web-{3F036A30-0FD2-4CFD-854E-62E390B92142}" dt="2022-08-03T04:22:51.160" v="350"/>
          <ac:picMkLst>
            <pc:docMk/>
            <pc:sldMk cId="3924549948" sldId="267"/>
            <ac:picMk id="49" creationId="{E3C0E59E-D155-BF7A-F11A-D5F9ACF9B235}"/>
          </ac:picMkLst>
        </pc:picChg>
        <pc:picChg chg="add">
          <ac:chgData name="Kshitij Srivastava" userId="9ca786a045148134" providerId="Windows Live" clId="Web-{3F036A30-0FD2-4CFD-854E-62E390B92142}" dt="2022-08-03T04:22:51.160" v="351"/>
          <ac:picMkLst>
            <pc:docMk/>
            <pc:sldMk cId="3924549948" sldId="267"/>
            <ac:picMk id="51" creationId="{887BDDCB-7FF7-A68D-CDB1-18D13A098F56}"/>
          </ac:picMkLst>
        </pc:picChg>
        <pc:picChg chg="add">
          <ac:chgData name="Kshitij Srivastava" userId="9ca786a045148134" providerId="Windows Live" clId="Web-{3F036A30-0FD2-4CFD-854E-62E390B92142}" dt="2022-08-03T04:22:51.175" v="352"/>
          <ac:picMkLst>
            <pc:docMk/>
            <pc:sldMk cId="3924549948" sldId="267"/>
            <ac:picMk id="53" creationId="{4AC505C7-D470-9435-80ED-92629B247A21}"/>
          </ac:picMkLst>
        </pc:picChg>
        <pc:picChg chg="add">
          <ac:chgData name="Kshitij Srivastava" userId="9ca786a045148134" providerId="Windows Live" clId="Web-{3F036A30-0FD2-4CFD-854E-62E390B92142}" dt="2022-08-03T04:22:51.191" v="353"/>
          <ac:picMkLst>
            <pc:docMk/>
            <pc:sldMk cId="3924549948" sldId="267"/>
            <ac:picMk id="55" creationId="{43F0D003-931B-9FA4-F421-79B8DFDD2E99}"/>
          </ac:picMkLst>
        </pc:picChg>
      </pc:sldChg>
      <pc:sldChg chg="addSp delSp modSp add replId">
        <pc:chgData name="Kshitij Srivastava" userId="9ca786a045148134" providerId="Windows Live" clId="Web-{3F036A30-0FD2-4CFD-854E-62E390B92142}" dt="2022-08-03T04:31:49.024" v="476" actId="20577"/>
        <pc:sldMkLst>
          <pc:docMk/>
          <pc:sldMk cId="3152544798" sldId="268"/>
        </pc:sldMkLst>
        <pc:spChg chg="mod">
          <ac:chgData name="Kshitij Srivastava" userId="9ca786a045148134" providerId="Windows Live" clId="Web-{3F036A30-0FD2-4CFD-854E-62E390B92142}" dt="2022-08-03T04:31:49.024" v="476" actId="20577"/>
          <ac:spMkLst>
            <pc:docMk/>
            <pc:sldMk cId="3152544798" sldId="268"/>
            <ac:spMk id="2" creationId="{60C1C90E-6E7F-F06D-3305-B44B23050DB6}"/>
          </ac:spMkLst>
        </pc:spChg>
        <pc:spChg chg="add del mod">
          <ac:chgData name="Kshitij Srivastava" userId="9ca786a045148134" providerId="Windows Live" clId="Web-{3F036A30-0FD2-4CFD-854E-62E390B92142}" dt="2022-08-03T04:21:12.015" v="298"/>
          <ac:spMkLst>
            <pc:docMk/>
            <pc:sldMk cId="3152544798" sldId="268"/>
            <ac:spMk id="17" creationId="{5F424535-4A0E-F0D1-3CF2-BA4B50242FEE}"/>
          </ac:spMkLst>
        </pc:spChg>
        <pc:spChg chg="mod">
          <ac:chgData name="Kshitij Srivastava" userId="9ca786a045148134" providerId="Windows Live" clId="Web-{3F036A30-0FD2-4CFD-854E-62E390B92142}" dt="2022-08-03T04:19:44.543" v="287" actId="1076"/>
          <ac:spMkLst>
            <pc:docMk/>
            <pc:sldMk cId="3152544798" sldId="268"/>
            <ac:spMk id="19" creationId="{E31DCBB2-9CBD-ABD0-9A62-2D94E15AD941}"/>
          </ac:spMkLst>
        </pc:spChg>
        <pc:spChg chg="mod">
          <ac:chgData name="Kshitij Srivastava" userId="9ca786a045148134" providerId="Windows Live" clId="Web-{3F036A30-0FD2-4CFD-854E-62E390B92142}" dt="2022-08-03T04:19:34.590" v="286" actId="1076"/>
          <ac:spMkLst>
            <pc:docMk/>
            <pc:sldMk cId="3152544798" sldId="268"/>
            <ac:spMk id="20" creationId="{E961AB9E-9336-7DD6-818C-4F9218E0C359}"/>
          </ac:spMkLst>
        </pc:spChg>
        <pc:spChg chg="mod">
          <ac:chgData name="Kshitij Srivastava" userId="9ca786a045148134" providerId="Windows Live" clId="Web-{3F036A30-0FD2-4CFD-854E-62E390B92142}" dt="2022-08-03T04:19:28.418" v="285" actId="1076"/>
          <ac:spMkLst>
            <pc:docMk/>
            <pc:sldMk cId="3152544798" sldId="268"/>
            <ac:spMk id="21" creationId="{D66A5D50-844F-4E45-2A3B-B1546D849FA1}"/>
          </ac:spMkLst>
        </pc:spChg>
        <pc:spChg chg="mod">
          <ac:chgData name="Kshitij Srivastava" userId="9ca786a045148134" providerId="Windows Live" clId="Web-{3F036A30-0FD2-4CFD-854E-62E390B92142}" dt="2022-08-03T04:19:21.902" v="284" actId="1076"/>
          <ac:spMkLst>
            <pc:docMk/>
            <pc:sldMk cId="3152544798" sldId="268"/>
            <ac:spMk id="22" creationId="{B2B02C5E-86F6-C553-C915-BDF8B8EA639B}"/>
          </ac:spMkLst>
        </pc:spChg>
        <pc:spChg chg="add mod">
          <ac:chgData name="Kshitij Srivastava" userId="9ca786a045148134" providerId="Windows Live" clId="Web-{3F036A30-0FD2-4CFD-854E-62E390B92142}" dt="2022-08-03T04:22:02.736" v="310" actId="1076"/>
          <ac:spMkLst>
            <pc:docMk/>
            <pc:sldMk cId="3152544798" sldId="268"/>
            <ac:spMk id="23" creationId="{E91C3611-9A84-F145-789B-19D0F99C28B7}"/>
          </ac:spMkLst>
        </pc:spChg>
        <pc:spChg chg="add mod">
          <ac:chgData name="Kshitij Srivastava" userId="9ca786a045148134" providerId="Windows Live" clId="Web-{3F036A30-0FD2-4CFD-854E-62E390B92142}" dt="2022-08-03T04:23:24.114" v="365" actId="20577"/>
          <ac:spMkLst>
            <pc:docMk/>
            <pc:sldMk cId="3152544798" sldId="268"/>
            <ac:spMk id="25" creationId="{91E83965-D429-F868-B768-13B1AED427DB}"/>
          </ac:spMkLst>
        </pc:spChg>
        <pc:spChg chg="add mod">
          <ac:chgData name="Kshitij Srivastava" userId="9ca786a045148134" providerId="Windows Live" clId="Web-{3F036A30-0FD2-4CFD-854E-62E390B92142}" dt="2022-08-03T04:23:28.099" v="366" actId="20577"/>
          <ac:spMkLst>
            <pc:docMk/>
            <pc:sldMk cId="3152544798" sldId="268"/>
            <ac:spMk id="26" creationId="{C3CFFC8A-415C-E2DD-008F-1B49B80C3274}"/>
          </ac:spMkLst>
        </pc:spChg>
        <pc:spChg chg="add mod">
          <ac:chgData name="Kshitij Srivastava" userId="9ca786a045148134" providerId="Windows Live" clId="Web-{3F036A30-0FD2-4CFD-854E-62E390B92142}" dt="2022-08-03T04:23:30.239" v="368" actId="20577"/>
          <ac:spMkLst>
            <pc:docMk/>
            <pc:sldMk cId="3152544798" sldId="268"/>
            <ac:spMk id="27" creationId="{55BA56AF-5950-171E-60FB-ECE8A93FDD92}"/>
          </ac:spMkLst>
        </pc:spChg>
        <pc:spChg chg="add mod">
          <ac:chgData name="Kshitij Srivastava" userId="9ca786a045148134" providerId="Windows Live" clId="Web-{3F036A30-0FD2-4CFD-854E-62E390B92142}" dt="2022-08-03T04:28:41.735" v="434"/>
          <ac:spMkLst>
            <pc:docMk/>
            <pc:sldMk cId="3152544798" sldId="268"/>
            <ac:spMk id="28" creationId="{36103BA0-ADE2-C54E-E722-BE58B96777C6}"/>
          </ac:spMkLst>
        </pc:spChg>
        <pc:spChg chg="add mod">
          <ac:chgData name="Kshitij Srivastava" userId="9ca786a045148134" providerId="Windows Live" clId="Web-{3F036A30-0FD2-4CFD-854E-62E390B92142}" dt="2022-08-03T04:28:41.688" v="431"/>
          <ac:spMkLst>
            <pc:docMk/>
            <pc:sldMk cId="3152544798" sldId="268"/>
            <ac:spMk id="29" creationId="{FD2F088A-BFAB-4B68-5BCD-C7C8D1FFC91D}"/>
          </ac:spMkLst>
        </pc:spChg>
        <pc:spChg chg="add mod">
          <ac:chgData name="Kshitij Srivastava" userId="9ca786a045148134" providerId="Windows Live" clId="Web-{3F036A30-0FD2-4CFD-854E-62E390B92142}" dt="2022-08-03T04:28:41.704" v="432"/>
          <ac:spMkLst>
            <pc:docMk/>
            <pc:sldMk cId="3152544798" sldId="268"/>
            <ac:spMk id="30" creationId="{728BE161-E25B-1798-BCF2-5607D11EDB66}"/>
          </ac:spMkLst>
        </pc:spChg>
        <pc:spChg chg="add mod">
          <ac:chgData name="Kshitij Srivastava" userId="9ca786a045148134" providerId="Windows Live" clId="Web-{3F036A30-0FD2-4CFD-854E-62E390B92142}" dt="2022-08-03T04:28:41.735" v="433"/>
          <ac:spMkLst>
            <pc:docMk/>
            <pc:sldMk cId="3152544798" sldId="268"/>
            <ac:spMk id="31" creationId="{A2C97BD6-FBB3-B0BF-2017-D0CABF723E51}"/>
          </ac:spMkLst>
        </pc:spChg>
        <pc:picChg chg="add mod">
          <ac:chgData name="Kshitij Srivastava" userId="9ca786a045148134" providerId="Windows Live" clId="Web-{3F036A30-0FD2-4CFD-854E-62E390B92142}" dt="2022-08-03T04:18:13.884" v="269" actId="1076"/>
          <ac:picMkLst>
            <pc:docMk/>
            <pc:sldMk cId="3152544798" sldId="268"/>
            <ac:picMk id="8" creationId="{391DE267-3737-052B-3006-24D586D1FF5F}"/>
          </ac:picMkLst>
        </pc:picChg>
        <pc:picChg chg="add mod">
          <ac:chgData name="Kshitij Srivastava" userId="9ca786a045148134" providerId="Windows Live" clId="Web-{3F036A30-0FD2-4CFD-854E-62E390B92142}" dt="2022-08-03T04:18:10.102" v="268" actId="1076"/>
          <ac:picMkLst>
            <pc:docMk/>
            <pc:sldMk cId="3152544798" sldId="268"/>
            <ac:picMk id="12" creationId="{5D865572-5064-D9CE-CCDB-8218C09E05F5}"/>
          </ac:picMkLst>
        </pc:picChg>
        <pc:picChg chg="add mod">
          <ac:chgData name="Kshitij Srivastava" userId="9ca786a045148134" providerId="Windows Live" clId="Web-{3F036A30-0FD2-4CFD-854E-62E390B92142}" dt="2022-08-03T04:28:41.673" v="429"/>
          <ac:picMkLst>
            <pc:docMk/>
            <pc:sldMk cId="3152544798" sldId="268"/>
            <ac:picMk id="13" creationId="{924A45C7-D69A-457E-B145-23A74FB73F9C}"/>
          </ac:picMkLst>
        </pc:picChg>
        <pc:picChg chg="add mod">
          <ac:chgData name="Kshitij Srivastava" userId="9ca786a045148134" providerId="Windows Live" clId="Web-{3F036A30-0FD2-4CFD-854E-62E390B92142}" dt="2022-08-03T04:28:41.688" v="430"/>
          <ac:picMkLst>
            <pc:docMk/>
            <pc:sldMk cId="3152544798" sldId="268"/>
            <ac:picMk id="14" creationId="{E260F0C6-5E1F-A698-D22B-783EBE613C09}"/>
          </ac:picMkLst>
        </pc:picChg>
      </pc:sldChg>
      <pc:sldChg chg="add del replId">
        <pc:chgData name="Kshitij Srivastava" userId="9ca786a045148134" providerId="Windows Live" clId="Web-{3F036A30-0FD2-4CFD-854E-62E390B92142}" dt="2022-08-03T04:30:49.225" v="464"/>
        <pc:sldMkLst>
          <pc:docMk/>
          <pc:sldMk cId="3294522051" sldId="269"/>
        </pc:sldMkLst>
      </pc:sldChg>
      <pc:sldChg chg="modSp add del replId">
        <pc:chgData name="Kshitij Srivastava" userId="9ca786a045148134" providerId="Windows Live" clId="Web-{3F036A30-0FD2-4CFD-854E-62E390B92142}" dt="2022-08-03T04:29:43.472" v="453"/>
        <pc:sldMkLst>
          <pc:docMk/>
          <pc:sldMk cId="2558039632" sldId="270"/>
        </pc:sldMkLst>
        <pc:spChg chg="mod">
          <ac:chgData name="Kshitij Srivastava" userId="9ca786a045148134" providerId="Windows Live" clId="Web-{3F036A30-0FD2-4CFD-854E-62E390B92142}" dt="2022-08-03T04:24:31.632" v="378" actId="20577"/>
          <ac:spMkLst>
            <pc:docMk/>
            <pc:sldMk cId="2558039632" sldId="270"/>
            <ac:spMk id="26" creationId="{C3CFFC8A-415C-E2DD-008F-1B49B80C3274}"/>
          </ac:spMkLst>
        </pc:spChg>
        <pc:spChg chg="mod">
          <ac:chgData name="Kshitij Srivastava" userId="9ca786a045148134" providerId="Windows Live" clId="Web-{3F036A30-0FD2-4CFD-854E-62E390B92142}" dt="2022-08-03T04:24:35.195" v="379" actId="20577"/>
          <ac:spMkLst>
            <pc:docMk/>
            <pc:sldMk cId="2558039632" sldId="270"/>
            <ac:spMk id="27" creationId="{55BA56AF-5950-171E-60FB-ECE8A93FDD92}"/>
          </ac:spMkLst>
        </pc:spChg>
      </pc:sldChg>
      <pc:sldChg chg="modSp add del replId">
        <pc:chgData name="Kshitij Srivastava" userId="9ca786a045148134" providerId="Windows Live" clId="Web-{3F036A30-0FD2-4CFD-854E-62E390B92142}" dt="2022-08-03T04:30:44.349" v="462"/>
        <pc:sldMkLst>
          <pc:docMk/>
          <pc:sldMk cId="2179649586" sldId="271"/>
        </pc:sldMkLst>
        <pc:spChg chg="mod">
          <ac:chgData name="Kshitij Srivastava" userId="9ca786a045148134" providerId="Windows Live" clId="Web-{3F036A30-0FD2-4CFD-854E-62E390B92142}" dt="2022-08-03T04:26:11.730" v="383" actId="20577"/>
          <ac:spMkLst>
            <pc:docMk/>
            <pc:sldMk cId="2179649586" sldId="271"/>
            <ac:spMk id="30" creationId="{728BE161-E25B-1798-BCF2-5607D11EDB66}"/>
          </ac:spMkLst>
        </pc:spChg>
        <pc:spChg chg="mod">
          <ac:chgData name="Kshitij Srivastava" userId="9ca786a045148134" providerId="Windows Live" clId="Web-{3F036A30-0FD2-4CFD-854E-62E390B92142}" dt="2022-08-03T04:26:11.792" v="384" actId="20577"/>
          <ac:spMkLst>
            <pc:docMk/>
            <pc:sldMk cId="2179649586" sldId="271"/>
            <ac:spMk id="31" creationId="{A2C97BD6-FBB3-B0BF-2017-D0CABF723E51}"/>
          </ac:spMkLst>
        </pc:spChg>
      </pc:sldChg>
      <pc:sldChg chg="modSp add del replId">
        <pc:chgData name="Kshitij Srivastava" userId="9ca786a045148134" providerId="Windows Live" clId="Web-{3F036A30-0FD2-4CFD-854E-62E390B92142}" dt="2022-08-03T04:30:46.240" v="463"/>
        <pc:sldMkLst>
          <pc:docMk/>
          <pc:sldMk cId="2630067398" sldId="272"/>
        </pc:sldMkLst>
        <pc:spChg chg="mod">
          <ac:chgData name="Kshitij Srivastava" userId="9ca786a045148134" providerId="Windows Live" clId="Web-{3F036A30-0FD2-4CFD-854E-62E390B92142}" dt="2022-08-03T04:27:11.591" v="386" actId="20577"/>
          <ac:spMkLst>
            <pc:docMk/>
            <pc:sldMk cId="2630067398" sldId="272"/>
            <ac:spMk id="31" creationId="{A2C97BD6-FBB3-B0BF-2017-D0CABF723E51}"/>
          </ac:spMkLst>
        </pc:spChg>
      </pc:sldChg>
      <pc:sldChg chg="addSp delSp modSp add replId">
        <pc:chgData name="Kshitij Srivastava" userId="9ca786a045148134" providerId="Windows Live" clId="Web-{3F036A30-0FD2-4CFD-854E-62E390B92142}" dt="2022-08-03T04:31:54.461" v="477" actId="20577"/>
        <pc:sldMkLst>
          <pc:docMk/>
          <pc:sldMk cId="3437165986" sldId="273"/>
        </pc:sldMkLst>
        <pc:spChg chg="mod">
          <ac:chgData name="Kshitij Srivastava" userId="9ca786a045148134" providerId="Windows Live" clId="Web-{3F036A30-0FD2-4CFD-854E-62E390B92142}" dt="2022-08-03T04:31:54.461" v="477" actId="20577"/>
          <ac:spMkLst>
            <pc:docMk/>
            <pc:sldMk cId="3437165986" sldId="273"/>
            <ac:spMk id="2" creationId="{60C1C90E-6E7F-F06D-3305-B44B23050DB6}"/>
          </ac:spMkLst>
        </pc:spChg>
        <pc:spChg chg="add del">
          <ac:chgData name="Kshitij Srivastava" userId="9ca786a045148134" providerId="Windows Live" clId="Web-{3F036A30-0FD2-4CFD-854E-62E390B92142}" dt="2022-08-03T04:28:08.047" v="409"/>
          <ac:spMkLst>
            <pc:docMk/>
            <pc:sldMk cId="3437165986" sldId="273"/>
            <ac:spMk id="9" creationId="{B2424A20-32BC-B27F-F2EB-90BD619B81A4}"/>
          </ac:spMkLst>
        </pc:spChg>
        <pc:spChg chg="add del">
          <ac:chgData name="Kshitij Srivastava" userId="9ca786a045148134" providerId="Windows Live" clId="Web-{3F036A30-0FD2-4CFD-854E-62E390B92142}" dt="2022-08-03T04:28:06" v="408"/>
          <ac:spMkLst>
            <pc:docMk/>
            <pc:sldMk cId="3437165986" sldId="273"/>
            <ac:spMk id="17" creationId="{D080BD43-8C11-DF14-A2D2-D3B683162911}"/>
          </ac:spMkLst>
        </pc:spChg>
        <pc:spChg chg="mod">
          <ac:chgData name="Kshitij Srivastava" userId="9ca786a045148134" providerId="Windows Live" clId="Web-{3F036A30-0FD2-4CFD-854E-62E390B92142}" dt="2022-08-03T04:28:49.486" v="439"/>
          <ac:spMkLst>
            <pc:docMk/>
            <pc:sldMk cId="3437165986" sldId="273"/>
            <ac:spMk id="28" creationId="{36103BA0-ADE2-C54E-E722-BE58B96777C6}"/>
          </ac:spMkLst>
        </pc:spChg>
        <pc:spChg chg="mod">
          <ac:chgData name="Kshitij Srivastava" userId="9ca786a045148134" providerId="Windows Live" clId="Web-{3F036A30-0FD2-4CFD-854E-62E390B92142}" dt="2022-08-03T04:28:49.501" v="440"/>
          <ac:spMkLst>
            <pc:docMk/>
            <pc:sldMk cId="3437165986" sldId="273"/>
            <ac:spMk id="29" creationId="{FD2F088A-BFAB-4B68-5BCD-C7C8D1FFC91D}"/>
          </ac:spMkLst>
        </pc:spChg>
        <pc:spChg chg="mod">
          <ac:chgData name="Kshitij Srivastava" userId="9ca786a045148134" providerId="Windows Live" clId="Web-{3F036A30-0FD2-4CFD-854E-62E390B92142}" dt="2022-08-03T04:28:49.501" v="441"/>
          <ac:spMkLst>
            <pc:docMk/>
            <pc:sldMk cId="3437165986" sldId="273"/>
            <ac:spMk id="30" creationId="{728BE161-E25B-1798-BCF2-5607D11EDB66}"/>
          </ac:spMkLst>
        </pc:spChg>
        <pc:spChg chg="mod">
          <ac:chgData name="Kshitij Srivastava" userId="9ca786a045148134" providerId="Windows Live" clId="Web-{3F036A30-0FD2-4CFD-854E-62E390B92142}" dt="2022-08-03T04:28:49.517" v="442"/>
          <ac:spMkLst>
            <pc:docMk/>
            <pc:sldMk cId="3437165986" sldId="273"/>
            <ac:spMk id="31" creationId="{A2C97BD6-FBB3-B0BF-2017-D0CABF723E51}"/>
          </ac:spMkLst>
        </pc:spChg>
        <pc:spChg chg="add del">
          <ac:chgData name="Kshitij Srivastava" userId="9ca786a045148134" providerId="Windows Live" clId="Web-{3F036A30-0FD2-4CFD-854E-62E390B92142}" dt="2022-08-03T04:28:06" v="403"/>
          <ac:spMkLst>
            <pc:docMk/>
            <pc:sldMk cId="3437165986" sldId="273"/>
            <ac:spMk id="36" creationId="{8788EBCF-2B96-C6D2-E6F2-3A77C5902247}"/>
          </ac:spMkLst>
        </pc:spChg>
        <pc:spChg chg="add del">
          <ac:chgData name="Kshitij Srivastava" userId="9ca786a045148134" providerId="Windows Live" clId="Web-{3F036A30-0FD2-4CFD-854E-62E390B92142}" dt="2022-08-03T04:28:06" v="402"/>
          <ac:spMkLst>
            <pc:docMk/>
            <pc:sldMk cId="3437165986" sldId="273"/>
            <ac:spMk id="37" creationId="{747CA912-C7DA-E955-06BE-7061251162DD}"/>
          </ac:spMkLst>
        </pc:spChg>
        <pc:spChg chg="add del">
          <ac:chgData name="Kshitij Srivastava" userId="9ca786a045148134" providerId="Windows Live" clId="Web-{3F036A30-0FD2-4CFD-854E-62E390B92142}" dt="2022-08-03T04:28:06" v="401"/>
          <ac:spMkLst>
            <pc:docMk/>
            <pc:sldMk cId="3437165986" sldId="273"/>
            <ac:spMk id="38" creationId="{360DC211-0879-4CC8-2EE3-1FF6BBE86B3D}"/>
          </ac:spMkLst>
        </pc:spChg>
        <pc:spChg chg="add del">
          <ac:chgData name="Kshitij Srivastava" userId="9ca786a045148134" providerId="Windows Live" clId="Web-{3F036A30-0FD2-4CFD-854E-62E390B92142}" dt="2022-08-03T04:28:06" v="400"/>
          <ac:spMkLst>
            <pc:docMk/>
            <pc:sldMk cId="3437165986" sldId="273"/>
            <ac:spMk id="39" creationId="{F7E30184-6B8F-880B-BD48-34F752F32DEE}"/>
          </ac:spMkLst>
        </pc:spChg>
        <pc:spChg chg="add mod">
          <ac:chgData name="Kshitij Srivastava" userId="9ca786a045148134" providerId="Windows Live" clId="Web-{3F036A30-0FD2-4CFD-854E-62E390B92142}" dt="2022-08-03T04:28:19.188" v="419" actId="1076"/>
          <ac:spMkLst>
            <pc:docMk/>
            <pc:sldMk cId="3437165986" sldId="273"/>
            <ac:spMk id="40" creationId="{8FA4C4AF-ACE4-0D84-5D7E-B8E3AB5FC0FB}"/>
          </ac:spMkLst>
        </pc:spChg>
        <pc:spChg chg="add mod">
          <ac:chgData name="Kshitij Srivastava" userId="9ca786a045148134" providerId="Windows Live" clId="Web-{3F036A30-0FD2-4CFD-854E-62E390B92142}" dt="2022-08-03T04:28:49.579" v="447"/>
          <ac:spMkLst>
            <pc:docMk/>
            <pc:sldMk cId="3437165986" sldId="273"/>
            <ac:spMk id="45" creationId="{2F0A695A-9646-65AB-B693-12ABBBC7B7F1}"/>
          </ac:spMkLst>
        </pc:spChg>
        <pc:spChg chg="add mod">
          <ac:chgData name="Kshitij Srivastava" userId="9ca786a045148134" providerId="Windows Live" clId="Web-{3F036A30-0FD2-4CFD-854E-62E390B92142}" dt="2022-08-03T04:28:49.595" v="448"/>
          <ac:spMkLst>
            <pc:docMk/>
            <pc:sldMk cId="3437165986" sldId="273"/>
            <ac:spMk id="46" creationId="{9ECDDB50-CF4F-0791-7824-89486C245202}"/>
          </ac:spMkLst>
        </pc:spChg>
        <pc:spChg chg="add mod">
          <ac:chgData name="Kshitij Srivastava" userId="9ca786a045148134" providerId="Windows Live" clId="Web-{3F036A30-0FD2-4CFD-854E-62E390B92142}" dt="2022-08-03T04:28:49.611" v="449"/>
          <ac:spMkLst>
            <pc:docMk/>
            <pc:sldMk cId="3437165986" sldId="273"/>
            <ac:spMk id="47" creationId="{BC19C173-5793-8534-9385-8A81313F624E}"/>
          </ac:spMkLst>
        </pc:spChg>
        <pc:spChg chg="add mod">
          <ac:chgData name="Kshitij Srivastava" userId="9ca786a045148134" providerId="Windows Live" clId="Web-{3F036A30-0FD2-4CFD-854E-62E390B92142}" dt="2022-08-03T04:28:49.626" v="450"/>
          <ac:spMkLst>
            <pc:docMk/>
            <pc:sldMk cId="3437165986" sldId="273"/>
            <ac:spMk id="48" creationId="{ECCD93C6-0579-813A-3B78-EF743A100E39}"/>
          </ac:spMkLst>
        </pc:spChg>
        <pc:picChg chg="mod">
          <ac:chgData name="Kshitij Srivastava" userId="9ca786a045148134" providerId="Windows Live" clId="Web-{3F036A30-0FD2-4CFD-854E-62E390B92142}" dt="2022-08-03T04:28:49.423" v="435"/>
          <ac:picMkLst>
            <pc:docMk/>
            <pc:sldMk cId="3437165986" sldId="273"/>
            <ac:picMk id="8" creationId="{391DE267-3737-052B-3006-24D586D1FF5F}"/>
          </ac:picMkLst>
        </pc:picChg>
        <pc:picChg chg="mod">
          <ac:chgData name="Kshitij Srivastava" userId="9ca786a045148134" providerId="Windows Live" clId="Web-{3F036A30-0FD2-4CFD-854E-62E390B92142}" dt="2022-08-03T04:28:49.439" v="436"/>
          <ac:picMkLst>
            <pc:docMk/>
            <pc:sldMk cId="3437165986" sldId="273"/>
            <ac:picMk id="12" creationId="{5D865572-5064-D9CE-CCDB-8218C09E05F5}"/>
          </ac:picMkLst>
        </pc:picChg>
        <pc:picChg chg="mod">
          <ac:chgData name="Kshitij Srivastava" userId="9ca786a045148134" providerId="Windows Live" clId="Web-{3F036A30-0FD2-4CFD-854E-62E390B92142}" dt="2022-08-03T04:28:49.454" v="437"/>
          <ac:picMkLst>
            <pc:docMk/>
            <pc:sldMk cId="3437165986" sldId="273"/>
            <ac:picMk id="13" creationId="{924A45C7-D69A-457E-B145-23A74FB73F9C}"/>
          </ac:picMkLst>
        </pc:picChg>
        <pc:picChg chg="mod">
          <ac:chgData name="Kshitij Srivastava" userId="9ca786a045148134" providerId="Windows Live" clId="Web-{3F036A30-0FD2-4CFD-854E-62E390B92142}" dt="2022-08-03T04:28:49.470" v="438"/>
          <ac:picMkLst>
            <pc:docMk/>
            <pc:sldMk cId="3437165986" sldId="273"/>
            <ac:picMk id="14" creationId="{E260F0C6-5E1F-A698-D22B-783EBE613C09}"/>
          </ac:picMkLst>
        </pc:picChg>
        <pc:picChg chg="add del">
          <ac:chgData name="Kshitij Srivastava" userId="9ca786a045148134" providerId="Windows Live" clId="Web-{3F036A30-0FD2-4CFD-854E-62E390B92142}" dt="2022-08-03T04:28:06" v="407"/>
          <ac:picMkLst>
            <pc:docMk/>
            <pc:sldMk cId="3437165986" sldId="273"/>
            <ac:picMk id="32" creationId="{4E25DB5C-A022-BBE0-8B9A-6CDA8C46A479}"/>
          </ac:picMkLst>
        </pc:picChg>
        <pc:picChg chg="add del">
          <ac:chgData name="Kshitij Srivastava" userId="9ca786a045148134" providerId="Windows Live" clId="Web-{3F036A30-0FD2-4CFD-854E-62E390B92142}" dt="2022-08-03T04:28:06" v="406"/>
          <ac:picMkLst>
            <pc:docMk/>
            <pc:sldMk cId="3437165986" sldId="273"/>
            <ac:picMk id="33" creationId="{BEBC2445-502F-A828-F012-D29127DCF5D4}"/>
          </ac:picMkLst>
        </pc:picChg>
        <pc:picChg chg="add del">
          <ac:chgData name="Kshitij Srivastava" userId="9ca786a045148134" providerId="Windows Live" clId="Web-{3F036A30-0FD2-4CFD-854E-62E390B92142}" dt="2022-08-03T04:28:06" v="405"/>
          <ac:picMkLst>
            <pc:docMk/>
            <pc:sldMk cId="3437165986" sldId="273"/>
            <ac:picMk id="34" creationId="{6BF93691-7833-40F3-D4E9-38E5CFA0A203}"/>
          </ac:picMkLst>
        </pc:picChg>
        <pc:picChg chg="add del">
          <ac:chgData name="Kshitij Srivastava" userId="9ca786a045148134" providerId="Windows Live" clId="Web-{3F036A30-0FD2-4CFD-854E-62E390B92142}" dt="2022-08-03T04:28:06" v="404"/>
          <ac:picMkLst>
            <pc:docMk/>
            <pc:sldMk cId="3437165986" sldId="273"/>
            <ac:picMk id="35" creationId="{FD10D2FB-8207-D990-53FD-74B67CB3CD35}"/>
          </ac:picMkLst>
        </pc:picChg>
        <pc:picChg chg="add mod">
          <ac:chgData name="Kshitij Srivastava" userId="9ca786a045148134" providerId="Windows Live" clId="Web-{3F036A30-0FD2-4CFD-854E-62E390B92142}" dt="2022-08-03T04:28:49.533" v="443"/>
          <ac:picMkLst>
            <pc:docMk/>
            <pc:sldMk cId="3437165986" sldId="273"/>
            <ac:picMk id="41" creationId="{D1C67BC1-7872-7FB9-44C2-9365293B1543}"/>
          </ac:picMkLst>
        </pc:picChg>
        <pc:picChg chg="add mod">
          <ac:chgData name="Kshitij Srivastava" userId="9ca786a045148134" providerId="Windows Live" clId="Web-{3F036A30-0FD2-4CFD-854E-62E390B92142}" dt="2022-08-03T04:28:49.548" v="444"/>
          <ac:picMkLst>
            <pc:docMk/>
            <pc:sldMk cId="3437165986" sldId="273"/>
            <ac:picMk id="42" creationId="{DC798207-9DDD-7E76-8C2A-4172C8178966}"/>
          </ac:picMkLst>
        </pc:picChg>
        <pc:picChg chg="add mod">
          <ac:chgData name="Kshitij Srivastava" userId="9ca786a045148134" providerId="Windows Live" clId="Web-{3F036A30-0FD2-4CFD-854E-62E390B92142}" dt="2022-08-03T04:28:49.564" v="445"/>
          <ac:picMkLst>
            <pc:docMk/>
            <pc:sldMk cId="3437165986" sldId="273"/>
            <ac:picMk id="43" creationId="{0FA2D207-28C1-A4E2-A5C4-8BD45A5928BE}"/>
          </ac:picMkLst>
        </pc:picChg>
        <pc:picChg chg="add mod">
          <ac:chgData name="Kshitij Srivastava" userId="9ca786a045148134" providerId="Windows Live" clId="Web-{3F036A30-0FD2-4CFD-854E-62E390B92142}" dt="2022-08-03T04:28:49.564" v="446"/>
          <ac:picMkLst>
            <pc:docMk/>
            <pc:sldMk cId="3437165986" sldId="273"/>
            <ac:picMk id="44" creationId="{5EA8E918-46A7-4617-33C3-7CD6D2E378D0}"/>
          </ac:picMkLst>
        </pc:picChg>
      </pc:sldChg>
      <pc:sldChg chg="modSp add replId">
        <pc:chgData name="Kshitij Srivastava" userId="9ca786a045148134" providerId="Windows Live" clId="Web-{3F036A30-0FD2-4CFD-854E-62E390B92142}" dt="2022-08-03T04:32:06.618" v="483" actId="20577"/>
        <pc:sldMkLst>
          <pc:docMk/>
          <pc:sldMk cId="371964563" sldId="274"/>
        </pc:sldMkLst>
        <pc:spChg chg="mod">
          <ac:chgData name="Kshitij Srivastava" userId="9ca786a045148134" providerId="Windows Live" clId="Web-{3F036A30-0FD2-4CFD-854E-62E390B92142}" dt="2022-08-03T04:32:06.618" v="483" actId="20577"/>
          <ac:spMkLst>
            <pc:docMk/>
            <pc:sldMk cId="371964563" sldId="274"/>
            <ac:spMk id="2" creationId="{60C1C90E-6E7F-F06D-3305-B44B23050DB6}"/>
          </ac:spMkLst>
        </pc:spChg>
        <pc:spChg chg="mod">
          <ac:chgData name="Kshitij Srivastava" userId="9ca786a045148134" providerId="Windows Live" clId="Web-{3F036A30-0FD2-4CFD-854E-62E390B92142}" dt="2022-08-03T04:29:59.504" v="459" actId="20577"/>
          <ac:spMkLst>
            <pc:docMk/>
            <pc:sldMk cId="371964563" sldId="274"/>
            <ac:spMk id="26" creationId="{C3CFFC8A-415C-E2DD-008F-1B49B80C3274}"/>
          </ac:spMkLst>
        </pc:spChg>
        <pc:spChg chg="mod">
          <ac:chgData name="Kshitij Srivastava" userId="9ca786a045148134" providerId="Windows Live" clId="Web-{3F036A30-0FD2-4CFD-854E-62E390B92142}" dt="2022-08-03T04:30:18.598" v="461" actId="20577"/>
          <ac:spMkLst>
            <pc:docMk/>
            <pc:sldMk cId="371964563" sldId="274"/>
            <ac:spMk id="27" creationId="{55BA56AF-5950-171E-60FB-ECE8A93FDD92}"/>
          </ac:spMkLst>
        </pc:spChg>
      </pc:sldChg>
      <pc:sldChg chg="add del replId">
        <pc:chgData name="Kshitij Srivastava" userId="9ca786a045148134" providerId="Windows Live" clId="Web-{3F036A30-0FD2-4CFD-854E-62E390B92142}" dt="2022-08-03T04:29:22.159" v="451"/>
        <pc:sldMkLst>
          <pc:docMk/>
          <pc:sldMk cId="3061482253" sldId="274"/>
        </pc:sldMkLst>
      </pc:sldChg>
      <pc:sldChg chg="modSp add replId">
        <pc:chgData name="Kshitij Srivastava" userId="9ca786a045148134" providerId="Windows Live" clId="Web-{3F036A30-0FD2-4CFD-854E-62E390B92142}" dt="2022-08-03T04:32:00.368" v="482" actId="20577"/>
        <pc:sldMkLst>
          <pc:docMk/>
          <pc:sldMk cId="2149226606" sldId="275"/>
        </pc:sldMkLst>
        <pc:spChg chg="mod">
          <ac:chgData name="Kshitij Srivastava" userId="9ca786a045148134" providerId="Windows Live" clId="Web-{3F036A30-0FD2-4CFD-854E-62E390B92142}" dt="2022-08-03T04:32:00.368" v="482" actId="20577"/>
          <ac:spMkLst>
            <pc:docMk/>
            <pc:sldMk cId="2149226606" sldId="275"/>
            <ac:spMk id="2" creationId="{60C1C90E-6E7F-F06D-3305-B44B23050DB6}"/>
          </ac:spMkLst>
        </pc:spChg>
        <pc:spChg chg="mod">
          <ac:chgData name="Kshitij Srivastava" userId="9ca786a045148134" providerId="Windows Live" clId="Web-{3F036A30-0FD2-4CFD-854E-62E390B92142}" dt="2022-08-03T04:31:04.178" v="467" actId="20577"/>
          <ac:spMkLst>
            <pc:docMk/>
            <pc:sldMk cId="2149226606" sldId="275"/>
            <ac:spMk id="30" creationId="{728BE161-E25B-1798-BCF2-5607D11EDB66}"/>
          </ac:spMkLst>
        </pc:spChg>
        <pc:spChg chg="mod">
          <ac:chgData name="Kshitij Srivastava" userId="9ca786a045148134" providerId="Windows Live" clId="Web-{3F036A30-0FD2-4CFD-854E-62E390B92142}" dt="2022-08-03T04:31:07.163" v="468" actId="20577"/>
          <ac:spMkLst>
            <pc:docMk/>
            <pc:sldMk cId="2149226606" sldId="275"/>
            <ac:spMk id="31" creationId="{A2C97BD6-FBB3-B0BF-2017-D0CABF723E51}"/>
          </ac:spMkLst>
        </pc:spChg>
      </pc:sldChg>
      <pc:sldChg chg="modSp add replId">
        <pc:chgData name="Kshitij Srivastava" userId="9ca786a045148134" providerId="Windows Live" clId="Web-{3F036A30-0FD2-4CFD-854E-62E390B92142}" dt="2022-08-03T04:32:12.743" v="485" actId="20577"/>
        <pc:sldMkLst>
          <pc:docMk/>
          <pc:sldMk cId="2420285430" sldId="276"/>
        </pc:sldMkLst>
        <pc:spChg chg="mod">
          <ac:chgData name="Kshitij Srivastava" userId="9ca786a045148134" providerId="Windows Live" clId="Web-{3F036A30-0FD2-4CFD-854E-62E390B92142}" dt="2022-08-03T04:32:12.743" v="485" actId="20577"/>
          <ac:spMkLst>
            <pc:docMk/>
            <pc:sldMk cId="2420285430" sldId="276"/>
            <ac:spMk id="2" creationId="{60C1C90E-6E7F-F06D-3305-B44B23050DB6}"/>
          </ac:spMkLst>
        </pc:spChg>
        <pc:spChg chg="mod">
          <ac:chgData name="Kshitij Srivastava" userId="9ca786a045148134" providerId="Windows Live" clId="Web-{3F036A30-0FD2-4CFD-854E-62E390B92142}" dt="2022-08-03T04:31:14.319" v="470" actId="20577"/>
          <ac:spMkLst>
            <pc:docMk/>
            <pc:sldMk cId="2420285430" sldId="276"/>
            <ac:spMk id="31" creationId="{A2C97BD6-FBB3-B0BF-2017-D0CABF723E51}"/>
          </ac:spMkLst>
        </pc:spChg>
      </pc:sldChg>
      <pc:sldChg chg="addSp modSp new addAnim modAnim">
        <pc:chgData name="Kshitij Srivastava" userId="9ca786a045148134" providerId="Windows Live" clId="Web-{3F036A30-0FD2-4CFD-854E-62E390B92142}" dt="2022-08-03T05:38:54.894" v="557" actId="20577"/>
        <pc:sldMkLst>
          <pc:docMk/>
          <pc:sldMk cId="1643028165" sldId="277"/>
        </pc:sldMkLst>
        <pc:spChg chg="mod">
          <ac:chgData name="Kshitij Srivastava" userId="9ca786a045148134" providerId="Windows Live" clId="Web-{3F036A30-0FD2-4CFD-854E-62E390B92142}" dt="2022-08-03T05:26:47.711" v="491" actId="20577"/>
          <ac:spMkLst>
            <pc:docMk/>
            <pc:sldMk cId="1643028165" sldId="277"/>
            <ac:spMk id="2" creationId="{1F19A072-0B9B-3223-C747-6B41B06F3AA2}"/>
          </ac:spMkLst>
        </pc:spChg>
        <pc:spChg chg="add mod">
          <ac:chgData name="Kshitij Srivastava" userId="9ca786a045148134" providerId="Windows Live" clId="Web-{3F036A30-0FD2-4CFD-854E-62E390B92142}" dt="2022-08-03T05:27:16.290" v="505" actId="20577"/>
          <ac:spMkLst>
            <pc:docMk/>
            <pc:sldMk cId="1643028165" sldId="277"/>
            <ac:spMk id="3" creationId="{C5DA6F78-C56B-7008-61AB-4CD0D717A94E}"/>
          </ac:spMkLst>
        </pc:spChg>
        <pc:spChg chg="add mod">
          <ac:chgData name="Kshitij Srivastava" userId="9ca786a045148134" providerId="Windows Live" clId="Web-{3F036A30-0FD2-4CFD-854E-62E390B92142}" dt="2022-08-03T05:33:38.273" v="553" actId="1076"/>
          <ac:spMkLst>
            <pc:docMk/>
            <pc:sldMk cId="1643028165" sldId="277"/>
            <ac:spMk id="4" creationId="{B11C1103-C639-2840-906C-86F8B33BB1C7}"/>
          </ac:spMkLst>
        </pc:spChg>
        <pc:spChg chg="add mod">
          <ac:chgData name="Kshitij Srivastava" userId="9ca786a045148134" providerId="Windows Live" clId="Web-{3F036A30-0FD2-4CFD-854E-62E390B92142}" dt="2022-08-03T05:38:54.894" v="557" actId="20577"/>
          <ac:spMkLst>
            <pc:docMk/>
            <pc:sldMk cId="1643028165" sldId="277"/>
            <ac:spMk id="6" creationId="{DFC7BDE3-CC76-6B3E-7D14-263DA39FE40C}"/>
          </ac:spMkLst>
        </pc:spChg>
        <pc:cxnChg chg="add mod">
          <ac:chgData name="Kshitij Srivastava" userId="9ca786a045148134" providerId="Windows Live" clId="Web-{3F036A30-0FD2-4CFD-854E-62E390B92142}" dt="2022-08-03T05:33:41.195" v="554" actId="1076"/>
          <ac:cxnSpMkLst>
            <pc:docMk/>
            <pc:sldMk cId="1643028165" sldId="277"/>
            <ac:cxnSpMk id="5" creationId="{85FE89A9-9370-5C50-D5D5-05CA7DEDFCC7}"/>
          </ac:cxnSpMkLst>
        </pc:cxnChg>
      </pc:sldChg>
      <pc:sldChg chg="addSp modSp add replId addAnim delAnim modAnim">
        <pc:chgData name="Kshitij Srivastava" userId="9ca786a045148134" providerId="Windows Live" clId="Web-{3F036A30-0FD2-4CFD-854E-62E390B92142}" dt="2022-08-03T05:47:40.992" v="584" actId="20577"/>
        <pc:sldMkLst>
          <pc:docMk/>
          <pc:sldMk cId="416880990" sldId="278"/>
        </pc:sldMkLst>
        <pc:spChg chg="mod">
          <ac:chgData name="Kshitij Srivastava" userId="9ca786a045148134" providerId="Windows Live" clId="Web-{3F036A30-0FD2-4CFD-854E-62E390B92142}" dt="2022-08-03T05:47:40.992" v="584" actId="20577"/>
          <ac:spMkLst>
            <pc:docMk/>
            <pc:sldMk cId="416880990" sldId="278"/>
            <ac:spMk id="6" creationId="{DFC7BDE3-CC76-6B3E-7D14-263DA39FE40C}"/>
          </ac:spMkLst>
        </pc:spChg>
        <pc:spChg chg="add mod">
          <ac:chgData name="Kshitij Srivastava" userId="9ca786a045148134" providerId="Windows Live" clId="Web-{3F036A30-0FD2-4CFD-854E-62E390B92142}" dt="2022-08-03T05:44:31.641" v="575" actId="1076"/>
          <ac:spMkLst>
            <pc:docMk/>
            <pc:sldMk cId="416880990" sldId="278"/>
            <ac:spMk id="8" creationId="{C0B9E826-1010-8E5B-CB6F-ABB6148E963A}"/>
          </ac:spMkLst>
        </pc:spChg>
        <pc:cxnChg chg="add mod">
          <ac:chgData name="Kshitij Srivastava" userId="9ca786a045148134" providerId="Windows Live" clId="Web-{3F036A30-0FD2-4CFD-854E-62E390B92142}" dt="2022-08-03T05:44:35.329" v="576" actId="1076"/>
          <ac:cxnSpMkLst>
            <pc:docMk/>
            <pc:sldMk cId="416880990" sldId="278"/>
            <ac:cxnSpMk id="9" creationId="{A9985443-C76B-3668-764E-2B123879166D}"/>
          </ac:cxnSpMkLst>
        </pc:cxnChg>
      </pc:sldChg>
      <pc:sldChg chg="addSp modSp add replId addAnim delAnim modAnim">
        <pc:chgData name="Kshitij Srivastava" userId="9ca786a045148134" providerId="Windows Live" clId="Web-{3F036A30-0FD2-4CFD-854E-62E390B92142}" dt="2022-08-03T06:01:19.133" v="617"/>
        <pc:sldMkLst>
          <pc:docMk/>
          <pc:sldMk cId="1111817848" sldId="279"/>
        </pc:sldMkLst>
        <pc:spChg chg="add mod">
          <ac:chgData name="Kshitij Srivastava" userId="9ca786a045148134" providerId="Windows Live" clId="Web-{3F036A30-0FD2-4CFD-854E-62E390B92142}" dt="2022-08-03T05:56:52.685" v="599" actId="20577"/>
          <ac:spMkLst>
            <pc:docMk/>
            <pc:sldMk cId="1111817848" sldId="279"/>
            <ac:spMk id="10" creationId="{E016F8F0-4B7B-2EB9-4FB9-D64429373D45}"/>
          </ac:spMkLst>
        </pc:spChg>
        <pc:spChg chg="add mod">
          <ac:chgData name="Kshitij Srivastava" userId="9ca786a045148134" providerId="Windows Live" clId="Web-{3F036A30-0FD2-4CFD-854E-62E390B92142}" dt="2022-08-03T05:57:25.546" v="613" actId="20577"/>
          <ac:spMkLst>
            <pc:docMk/>
            <pc:sldMk cId="1111817848" sldId="279"/>
            <ac:spMk id="11" creationId="{4FA12DF4-1863-060A-1A19-1BE12F3C6247}"/>
          </ac:spMkLst>
        </pc:spChg>
        <pc:cxnChg chg="add mod">
          <ac:chgData name="Kshitij Srivastava" userId="9ca786a045148134" providerId="Windows Live" clId="Web-{3F036A30-0FD2-4CFD-854E-62E390B92142}" dt="2022-08-03T05:56:43.403" v="593" actId="1076"/>
          <ac:cxnSpMkLst>
            <pc:docMk/>
            <pc:sldMk cId="1111817848" sldId="279"/>
            <ac:cxnSpMk id="7" creationId="{39A1B145-73F2-6050-8174-692009B94E5E}"/>
          </ac:cxnSpMkLst>
        </pc:cxnChg>
        <pc:cxnChg chg="add mod">
          <ac:chgData name="Kshitij Srivastava" userId="9ca786a045148134" providerId="Windows Live" clId="Web-{3F036A30-0FD2-4CFD-854E-62E390B92142}" dt="2022-08-03T05:57:22.546" v="609" actId="1076"/>
          <ac:cxnSpMkLst>
            <pc:docMk/>
            <pc:sldMk cId="1111817848" sldId="279"/>
            <ac:cxnSpMk id="12" creationId="{510CA92C-97D9-177F-61B4-B8B4092DFB9F}"/>
          </ac:cxnSpMkLst>
        </pc:cxnChg>
      </pc:sldChg>
      <pc:sldChg chg="modSp add replId delAnim modAnim">
        <pc:chgData name="Kshitij Srivastava" userId="9ca786a045148134" providerId="Windows Live" clId="Web-{3F036A30-0FD2-4CFD-854E-62E390B92142}" dt="2022-08-03T06:04:41.156" v="626" actId="1076"/>
        <pc:sldMkLst>
          <pc:docMk/>
          <pc:sldMk cId="1391070222" sldId="280"/>
        </pc:sldMkLst>
        <pc:spChg chg="mod">
          <ac:chgData name="Kshitij Srivastava" userId="9ca786a045148134" providerId="Windows Live" clId="Web-{3F036A30-0FD2-4CFD-854E-62E390B92142}" dt="2022-08-03T06:04:29.468" v="623" actId="1076"/>
          <ac:spMkLst>
            <pc:docMk/>
            <pc:sldMk cId="1391070222" sldId="280"/>
            <ac:spMk id="11" creationId="{4FA12DF4-1863-060A-1A19-1BE12F3C6247}"/>
          </ac:spMkLst>
        </pc:spChg>
        <pc:cxnChg chg="mod">
          <ac:chgData name="Kshitij Srivastava" userId="9ca786a045148134" providerId="Windows Live" clId="Web-{3F036A30-0FD2-4CFD-854E-62E390B92142}" dt="2022-08-03T06:04:41.156" v="626" actId="1076"/>
          <ac:cxnSpMkLst>
            <pc:docMk/>
            <pc:sldMk cId="1391070222" sldId="280"/>
            <ac:cxnSpMk id="12" creationId="{510CA92C-97D9-177F-61B4-B8B4092DFB9F}"/>
          </ac:cxnSpMkLst>
        </pc:cxnChg>
      </pc:sldChg>
      <pc:sldChg chg="addSp delSp modSp add replId">
        <pc:chgData name="Kshitij Srivastava" userId="9ca786a045148134" providerId="Windows Live" clId="Web-{3F036A30-0FD2-4CFD-854E-62E390B92142}" dt="2022-08-03T06:16:55.480" v="653" actId="20577"/>
        <pc:sldMkLst>
          <pc:docMk/>
          <pc:sldMk cId="2666579763" sldId="281"/>
        </pc:sldMkLst>
        <pc:spChg chg="mod">
          <ac:chgData name="Kshitij Srivastava" userId="9ca786a045148134" providerId="Windows Live" clId="Web-{3F036A30-0FD2-4CFD-854E-62E390B92142}" dt="2022-08-03T06:07:01.130" v="647" actId="1076"/>
          <ac:spMkLst>
            <pc:docMk/>
            <pc:sldMk cId="2666579763" sldId="281"/>
            <ac:spMk id="10" creationId="{E016F8F0-4B7B-2EB9-4FB9-D64429373D45}"/>
          </ac:spMkLst>
        </pc:spChg>
        <pc:spChg chg="mod">
          <ac:chgData name="Kshitij Srivastava" userId="9ca786a045148134" providerId="Windows Live" clId="Web-{3F036A30-0FD2-4CFD-854E-62E390B92142}" dt="2022-08-03T06:07:05.552" v="649" actId="1076"/>
          <ac:spMkLst>
            <pc:docMk/>
            <pc:sldMk cId="2666579763" sldId="281"/>
            <ac:spMk id="11" creationId="{4FA12DF4-1863-060A-1A19-1BE12F3C6247}"/>
          </ac:spMkLst>
        </pc:spChg>
        <pc:spChg chg="add mod">
          <ac:chgData name="Kshitij Srivastava" userId="9ca786a045148134" providerId="Windows Live" clId="Web-{3F036A30-0FD2-4CFD-854E-62E390B92142}" dt="2022-08-03T06:16:55.480" v="653" actId="20577"/>
          <ac:spMkLst>
            <pc:docMk/>
            <pc:sldMk cId="2666579763" sldId="281"/>
            <ac:spMk id="13" creationId="{19920077-533C-0880-0924-C877D7626AD5}"/>
          </ac:spMkLst>
        </pc:spChg>
        <pc:cxnChg chg="del mod">
          <ac:chgData name="Kshitij Srivastava" userId="9ca786a045148134" providerId="Windows Live" clId="Web-{3F036A30-0FD2-4CFD-854E-62E390B92142}" dt="2022-08-03T06:05:52.799" v="632"/>
          <ac:cxnSpMkLst>
            <pc:docMk/>
            <pc:sldMk cId="2666579763" sldId="281"/>
            <ac:cxnSpMk id="7" creationId="{39A1B145-73F2-6050-8174-692009B94E5E}"/>
          </ac:cxnSpMkLst>
        </pc:cxnChg>
        <pc:cxnChg chg="mod">
          <ac:chgData name="Kshitij Srivastava" userId="9ca786a045148134" providerId="Windows Live" clId="Web-{3F036A30-0FD2-4CFD-854E-62E390B92142}" dt="2022-08-03T06:07:03.958" v="648" actId="1076"/>
          <ac:cxnSpMkLst>
            <pc:docMk/>
            <pc:sldMk cId="2666579763" sldId="281"/>
            <ac:cxnSpMk id="12" creationId="{510CA92C-97D9-177F-61B4-B8B4092DFB9F}"/>
          </ac:cxnSpMkLst>
        </pc:cxnChg>
        <pc:cxnChg chg="add mod">
          <ac:chgData name="Kshitij Srivastava" userId="9ca786a045148134" providerId="Windows Live" clId="Web-{3F036A30-0FD2-4CFD-854E-62E390B92142}" dt="2022-08-03T06:06:12.566" v="638" actId="1076"/>
          <ac:cxnSpMkLst>
            <pc:docMk/>
            <pc:sldMk cId="2666579763" sldId="281"/>
            <ac:cxnSpMk id="14" creationId="{9DD6C152-F67E-3B55-0660-CD96F24D9AE1}"/>
          </ac:cxnSpMkLst>
        </pc:cxnChg>
        <pc:cxnChg chg="add mod">
          <ac:chgData name="Kshitij Srivastava" userId="9ca786a045148134" providerId="Windows Live" clId="Web-{3F036A30-0FD2-4CFD-854E-62E390B92142}" dt="2022-08-03T06:06:08.097" v="637" actId="1076"/>
          <ac:cxnSpMkLst>
            <pc:docMk/>
            <pc:sldMk cId="2666579763" sldId="281"/>
            <ac:cxnSpMk id="15" creationId="{93D8C07C-5915-4BFA-AC24-FF7FADA639D6}"/>
          </ac:cxnSpMkLst>
        </pc:cxnChg>
      </pc:sldChg>
      <pc:sldChg chg="addSp delSp modSp add replId addAnim modAnim">
        <pc:chgData name="Kshitij Srivastava" userId="9ca786a045148134" providerId="Windows Live" clId="Web-{3F036A30-0FD2-4CFD-854E-62E390B92142}" dt="2022-08-03T07:40:38.520" v="732"/>
        <pc:sldMkLst>
          <pc:docMk/>
          <pc:sldMk cId="382789499" sldId="282"/>
        </pc:sldMkLst>
        <pc:spChg chg="mod">
          <ac:chgData name="Kshitij Srivastava" userId="9ca786a045148134" providerId="Windows Live" clId="Web-{3F036A30-0FD2-4CFD-854E-62E390B92142}" dt="2022-08-03T07:37:32.704" v="662" actId="20577"/>
          <ac:spMkLst>
            <pc:docMk/>
            <pc:sldMk cId="382789499" sldId="282"/>
            <ac:spMk id="2" creationId="{1F19A072-0B9B-3223-C747-6B41B06F3AA2}"/>
          </ac:spMkLst>
        </pc:spChg>
        <pc:spChg chg="mod">
          <ac:chgData name="Kshitij Srivastava" userId="9ca786a045148134" providerId="Windows Live" clId="Web-{3F036A30-0FD2-4CFD-854E-62E390B92142}" dt="2022-08-03T07:37:49.985" v="695" actId="14100"/>
          <ac:spMkLst>
            <pc:docMk/>
            <pc:sldMk cId="382789499" sldId="282"/>
            <ac:spMk id="3" creationId="{C5DA6F78-C56B-7008-61AB-4CD0D717A94E}"/>
          </ac:spMkLst>
        </pc:spChg>
        <pc:spChg chg="del">
          <ac:chgData name="Kshitij Srivastava" userId="9ca786a045148134" providerId="Windows Live" clId="Web-{3F036A30-0FD2-4CFD-854E-62E390B92142}" dt="2022-08-03T07:38:17.424" v="706"/>
          <ac:spMkLst>
            <pc:docMk/>
            <pc:sldMk cId="382789499" sldId="282"/>
            <ac:spMk id="4" creationId="{B11C1103-C639-2840-906C-86F8B33BB1C7}"/>
          </ac:spMkLst>
        </pc:spChg>
        <pc:spChg chg="del">
          <ac:chgData name="Kshitij Srivastava" userId="9ca786a045148134" providerId="Windows Live" clId="Web-{3F036A30-0FD2-4CFD-854E-62E390B92142}" dt="2022-08-03T07:38:17.424" v="704"/>
          <ac:spMkLst>
            <pc:docMk/>
            <pc:sldMk cId="382789499" sldId="282"/>
            <ac:spMk id="6" creationId="{DFC7BDE3-CC76-6B3E-7D14-263DA39FE40C}"/>
          </ac:spMkLst>
        </pc:spChg>
        <pc:spChg chg="add mod">
          <ac:chgData name="Kshitij Srivastava" userId="9ca786a045148134" providerId="Windows Live" clId="Web-{3F036A30-0FD2-4CFD-854E-62E390B92142}" dt="2022-08-03T07:40:16.348" v="725" actId="1076"/>
          <ac:spMkLst>
            <pc:docMk/>
            <pc:sldMk cId="382789499" sldId="282"/>
            <ac:spMk id="7" creationId="{57C7AC2F-5353-6175-CD71-BB3D7D7F9ADD}"/>
          </ac:spMkLst>
        </pc:spChg>
        <pc:spChg chg="del">
          <ac:chgData name="Kshitij Srivastava" userId="9ca786a045148134" providerId="Windows Live" clId="Web-{3F036A30-0FD2-4CFD-854E-62E390B92142}" dt="2022-08-03T07:38:17.424" v="703"/>
          <ac:spMkLst>
            <pc:docMk/>
            <pc:sldMk cId="382789499" sldId="282"/>
            <ac:spMk id="8" creationId="{C0B9E826-1010-8E5B-CB6F-ABB6148E963A}"/>
          </ac:spMkLst>
        </pc:spChg>
        <pc:spChg chg="del">
          <ac:chgData name="Kshitij Srivastava" userId="9ca786a045148134" providerId="Windows Live" clId="Web-{3F036A30-0FD2-4CFD-854E-62E390B92142}" dt="2022-08-03T07:38:17.424" v="701"/>
          <ac:spMkLst>
            <pc:docMk/>
            <pc:sldMk cId="382789499" sldId="282"/>
            <ac:spMk id="10" creationId="{E016F8F0-4B7B-2EB9-4FB9-D64429373D45}"/>
          </ac:spMkLst>
        </pc:spChg>
        <pc:spChg chg="del">
          <ac:chgData name="Kshitij Srivastava" userId="9ca786a045148134" providerId="Windows Live" clId="Web-{3F036A30-0FD2-4CFD-854E-62E390B92142}" dt="2022-08-03T07:38:17.424" v="700"/>
          <ac:spMkLst>
            <pc:docMk/>
            <pc:sldMk cId="382789499" sldId="282"/>
            <ac:spMk id="11" creationId="{4FA12DF4-1863-060A-1A19-1BE12F3C6247}"/>
          </ac:spMkLst>
        </pc:spChg>
        <pc:spChg chg="del">
          <ac:chgData name="Kshitij Srivastava" userId="9ca786a045148134" providerId="Windows Live" clId="Web-{3F036A30-0FD2-4CFD-854E-62E390B92142}" dt="2022-08-03T07:38:17.424" v="698"/>
          <ac:spMkLst>
            <pc:docMk/>
            <pc:sldMk cId="382789499" sldId="282"/>
            <ac:spMk id="13" creationId="{19920077-533C-0880-0924-C877D7626AD5}"/>
          </ac:spMkLst>
        </pc:spChg>
        <pc:spChg chg="add mod">
          <ac:chgData name="Kshitij Srivastava" userId="9ca786a045148134" providerId="Windows Live" clId="Web-{3F036A30-0FD2-4CFD-854E-62E390B92142}" dt="2022-08-03T07:40:19.629" v="726" actId="1076"/>
          <ac:spMkLst>
            <pc:docMk/>
            <pc:sldMk cId="382789499" sldId="282"/>
            <ac:spMk id="16" creationId="{4F509FFB-7ED1-D06C-420C-179EE84F499D}"/>
          </ac:spMkLst>
        </pc:spChg>
        <pc:cxnChg chg="del">
          <ac:chgData name="Kshitij Srivastava" userId="9ca786a045148134" providerId="Windows Live" clId="Web-{3F036A30-0FD2-4CFD-854E-62E390B92142}" dt="2022-08-03T07:38:17.424" v="705"/>
          <ac:cxnSpMkLst>
            <pc:docMk/>
            <pc:sldMk cId="382789499" sldId="282"/>
            <ac:cxnSpMk id="5" creationId="{85FE89A9-9370-5C50-D5D5-05CA7DEDFCC7}"/>
          </ac:cxnSpMkLst>
        </pc:cxnChg>
        <pc:cxnChg chg="del">
          <ac:chgData name="Kshitij Srivastava" userId="9ca786a045148134" providerId="Windows Live" clId="Web-{3F036A30-0FD2-4CFD-854E-62E390B92142}" dt="2022-08-03T07:38:17.424" v="702"/>
          <ac:cxnSpMkLst>
            <pc:docMk/>
            <pc:sldMk cId="382789499" sldId="282"/>
            <ac:cxnSpMk id="9" creationId="{A9985443-C76B-3668-764E-2B123879166D}"/>
          </ac:cxnSpMkLst>
        </pc:cxnChg>
        <pc:cxnChg chg="del">
          <ac:chgData name="Kshitij Srivastava" userId="9ca786a045148134" providerId="Windows Live" clId="Web-{3F036A30-0FD2-4CFD-854E-62E390B92142}" dt="2022-08-03T07:38:17.424" v="699"/>
          <ac:cxnSpMkLst>
            <pc:docMk/>
            <pc:sldMk cId="382789499" sldId="282"/>
            <ac:cxnSpMk id="12" creationId="{510CA92C-97D9-177F-61B4-B8B4092DFB9F}"/>
          </ac:cxnSpMkLst>
        </pc:cxnChg>
        <pc:cxnChg chg="del">
          <ac:chgData name="Kshitij Srivastava" userId="9ca786a045148134" providerId="Windows Live" clId="Web-{3F036A30-0FD2-4CFD-854E-62E390B92142}" dt="2022-08-03T07:38:17.424" v="697"/>
          <ac:cxnSpMkLst>
            <pc:docMk/>
            <pc:sldMk cId="382789499" sldId="282"/>
            <ac:cxnSpMk id="14" creationId="{9DD6C152-F67E-3B55-0660-CD96F24D9AE1}"/>
          </ac:cxnSpMkLst>
        </pc:cxnChg>
        <pc:cxnChg chg="del">
          <ac:chgData name="Kshitij Srivastava" userId="9ca786a045148134" providerId="Windows Live" clId="Web-{3F036A30-0FD2-4CFD-854E-62E390B92142}" dt="2022-08-03T07:38:17.424" v="696"/>
          <ac:cxnSpMkLst>
            <pc:docMk/>
            <pc:sldMk cId="382789499" sldId="282"/>
            <ac:cxnSpMk id="15" creationId="{93D8C07C-5915-4BFA-AC24-FF7FADA639D6}"/>
          </ac:cxnSpMkLst>
        </pc:cxnChg>
      </pc:sldChg>
      <pc:sldChg chg="delSp modSp add ord replId">
        <pc:chgData name="Kshitij Srivastava" userId="9ca786a045148134" providerId="Windows Live" clId="Web-{3F036A30-0FD2-4CFD-854E-62E390B92142}" dt="2022-08-03T07:41:15.833" v="740"/>
        <pc:sldMkLst>
          <pc:docMk/>
          <pc:sldMk cId="1638031204" sldId="283"/>
        </pc:sldMkLst>
        <pc:spChg chg="mod">
          <ac:chgData name="Kshitij Srivastava" userId="9ca786a045148134" providerId="Windows Live" clId="Web-{3F036A30-0FD2-4CFD-854E-62E390B92142}" dt="2022-08-03T07:41:04.943" v="739" actId="20577"/>
          <ac:spMkLst>
            <pc:docMk/>
            <pc:sldMk cId="1638031204" sldId="283"/>
            <ac:spMk id="2" creationId="{1F19A072-0B9B-3223-C747-6B41B06F3AA2}"/>
          </ac:spMkLst>
        </pc:spChg>
        <pc:spChg chg="del">
          <ac:chgData name="Kshitij Srivastava" userId="9ca786a045148134" providerId="Windows Live" clId="Web-{3F036A30-0FD2-4CFD-854E-62E390B92142}" dt="2022-08-03T07:41:15.833" v="740"/>
          <ac:spMkLst>
            <pc:docMk/>
            <pc:sldMk cId="1638031204" sldId="283"/>
            <ac:spMk id="3" creationId="{C5DA6F78-C56B-7008-61AB-4CD0D717A94E}"/>
          </ac:spMkLst>
        </pc:spChg>
      </pc:sldChg>
      <pc:sldChg chg="delSp modSp add replId">
        <pc:chgData name="Kshitij Srivastava" userId="9ca786a045148134" providerId="Windows Live" clId="Web-{3F036A30-0FD2-4CFD-854E-62E390B92142}" dt="2022-08-03T08:10:24.337" v="751"/>
        <pc:sldMkLst>
          <pc:docMk/>
          <pc:sldMk cId="4068689126" sldId="284"/>
        </pc:sldMkLst>
        <pc:spChg chg="mod">
          <ac:chgData name="Kshitij Srivastava" userId="9ca786a045148134" providerId="Windows Live" clId="Web-{3F036A30-0FD2-4CFD-854E-62E390B92142}" dt="2022-08-03T08:05:31.659" v="742" actId="1076"/>
          <ac:spMkLst>
            <pc:docMk/>
            <pc:sldMk cId="4068689126" sldId="284"/>
            <ac:spMk id="4" creationId="{B11C1103-C639-2840-906C-86F8B33BB1C7}"/>
          </ac:spMkLst>
        </pc:spChg>
        <pc:spChg chg="del">
          <ac:chgData name="Kshitij Srivastava" userId="9ca786a045148134" providerId="Windows Live" clId="Web-{3F036A30-0FD2-4CFD-854E-62E390B92142}" dt="2022-08-03T08:10:22.431" v="750"/>
          <ac:spMkLst>
            <pc:docMk/>
            <pc:sldMk cId="4068689126" sldId="284"/>
            <ac:spMk id="10" creationId="{E016F8F0-4B7B-2EB9-4FB9-D64429373D45}"/>
          </ac:spMkLst>
        </pc:spChg>
        <pc:spChg chg="mod">
          <ac:chgData name="Kshitij Srivastava" userId="9ca786a045148134" providerId="Windows Live" clId="Web-{3F036A30-0FD2-4CFD-854E-62E390B92142}" dt="2022-08-03T08:08:05.522" v="746" actId="1076"/>
          <ac:spMkLst>
            <pc:docMk/>
            <pc:sldMk cId="4068689126" sldId="284"/>
            <ac:spMk id="11" creationId="{4FA12DF4-1863-060A-1A19-1BE12F3C6247}"/>
          </ac:spMkLst>
        </pc:spChg>
        <pc:cxnChg chg="mod">
          <ac:chgData name="Kshitij Srivastava" userId="9ca786a045148134" providerId="Windows Live" clId="Web-{3F036A30-0FD2-4CFD-854E-62E390B92142}" dt="2022-08-03T08:05:39.316" v="745" actId="14100"/>
          <ac:cxnSpMkLst>
            <pc:docMk/>
            <pc:sldMk cId="4068689126" sldId="284"/>
            <ac:cxnSpMk id="5" creationId="{85FE89A9-9370-5C50-D5D5-05CA7DEDFCC7}"/>
          </ac:cxnSpMkLst>
        </pc:cxnChg>
        <pc:cxnChg chg="mod">
          <ac:chgData name="Kshitij Srivastava" userId="9ca786a045148134" providerId="Windows Live" clId="Web-{3F036A30-0FD2-4CFD-854E-62E390B92142}" dt="2022-08-03T08:08:29.882" v="749" actId="14100"/>
          <ac:cxnSpMkLst>
            <pc:docMk/>
            <pc:sldMk cId="4068689126" sldId="284"/>
            <ac:cxnSpMk id="12" creationId="{510CA92C-97D9-177F-61B4-B8B4092DFB9F}"/>
          </ac:cxnSpMkLst>
        </pc:cxnChg>
        <pc:cxnChg chg="del">
          <ac:chgData name="Kshitij Srivastava" userId="9ca786a045148134" providerId="Windows Live" clId="Web-{3F036A30-0FD2-4CFD-854E-62E390B92142}" dt="2022-08-03T08:10:24.337" v="751"/>
          <ac:cxnSpMkLst>
            <pc:docMk/>
            <pc:sldMk cId="4068689126" sldId="284"/>
            <ac:cxnSpMk id="14" creationId="{9DD6C152-F67E-3B55-0660-CD96F24D9AE1}"/>
          </ac:cxnSpMkLst>
        </pc:cxnChg>
      </pc:sldChg>
    </pc:docChg>
  </pc:docChgLst>
</pc:chgInfo>
</file>

<file path=ppt/comments/modernComment_105_DA0B333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F9883DF-2454-41D2-BC1B-CD0920B67C66}" authorId="{95674FF8-F70F-73C8-27B2-68C3F71D4A94}" created="2022-08-03T02:45:45.702">
    <pc:sldMkLst xmlns:pc="http://schemas.microsoft.com/office/powerpoint/2013/main/command">
      <pc:docMk/>
      <pc:sldMk cId="3658167092" sldId="261"/>
    </pc:sldMkLst>
    <p188:replyLst>
      <p188:reply id="{D132D5E8-3D66-48D6-9614-A1A4229333B3}" authorId="{95674FF8-F70F-73C8-27B2-68C3F71D4A94}" created="2022-08-03T02:49:16.380">
        <p188:txBody>
          <a:bodyPr/>
          <a:lstStyle/>
          <a:p>
            <a:r>
              <a:rPr lang="en-US"/>
              <a:t>git config --global user.name Kshitij
git config --global user.email ksrivas199@gmail.com
git config user.name
git config user.email</a:t>
            </a:r>
          </a:p>
        </p188:txBody>
      </p188:reply>
    </p188:replyLst>
    <p188:txBody>
      <a:bodyPr/>
      <a:lstStyle/>
      <a:p>
        <a:r>
          <a:rPr lang="en-US"/>
          <a:t>.gitconfig file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43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3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6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99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1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8/14/2022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7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8/14/2022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2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8/14/2022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7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9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2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83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DA0B333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8AD7-CCAC-23BD-10D5-34FD29AB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Why Git ?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E55F4F-0C4F-0591-8A1A-D42132CB4961}"/>
              </a:ext>
            </a:extLst>
          </p:cNvPr>
          <p:cNvSpPr/>
          <p:nvPr/>
        </p:nvSpPr>
        <p:spPr>
          <a:xfrm>
            <a:off x="2082800" y="2346960"/>
            <a:ext cx="2204720" cy="6807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Calibri"/>
              </a:rPr>
              <a:t>web2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978AFC-91AF-A80A-515C-65AE840C455A}"/>
              </a:ext>
            </a:extLst>
          </p:cNvPr>
          <p:cNvSpPr/>
          <p:nvPr/>
        </p:nvSpPr>
        <p:spPr>
          <a:xfrm>
            <a:off x="7386320" y="2336800"/>
            <a:ext cx="2204720" cy="6807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cs typeface="Calibri"/>
              </a:rPr>
              <a:t>web3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26E239-4EDB-6FD3-655A-9114C311018C}"/>
              </a:ext>
            </a:extLst>
          </p:cNvPr>
          <p:cNvSpPr/>
          <p:nvPr/>
        </p:nvSpPr>
        <p:spPr>
          <a:xfrm>
            <a:off x="3383280" y="3591560"/>
            <a:ext cx="5730240" cy="68072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cs typeface="Calibri"/>
              </a:rPr>
              <a:t>Job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7148EC-BB56-BCED-C2E9-512B2BBB4DC4}"/>
              </a:ext>
            </a:extLst>
          </p:cNvPr>
          <p:cNvSpPr/>
          <p:nvPr/>
        </p:nvSpPr>
        <p:spPr>
          <a:xfrm>
            <a:off x="3383280" y="4678680"/>
            <a:ext cx="5730240" cy="68072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cs typeface="Calibri"/>
              </a:rPr>
              <a:t>Freelancing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9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C90E-6E7F-F06D-3305-B44B2305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</a:t>
            </a:r>
            <a:r>
              <a:rPr lang="en-US" err="1">
                <a:cs typeface="Calibri Light"/>
              </a:rPr>
              <a:t>Git</a:t>
            </a:r>
            <a:r>
              <a:rPr lang="en-US">
                <a:cs typeface="Calibri Light"/>
              </a:rPr>
              <a:t> Works ?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9626E-26A2-0F14-9FB0-2F71233B6916}"/>
              </a:ext>
            </a:extLst>
          </p:cNvPr>
          <p:cNvSpPr/>
          <p:nvPr/>
        </p:nvSpPr>
        <p:spPr>
          <a:xfrm>
            <a:off x="1828800" y="3063240"/>
            <a:ext cx="2946400" cy="255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1F2D4-EED2-CC98-C5F3-26665DAC4FD1}"/>
              </a:ext>
            </a:extLst>
          </p:cNvPr>
          <p:cNvSpPr/>
          <p:nvPr/>
        </p:nvSpPr>
        <p:spPr>
          <a:xfrm>
            <a:off x="8260080" y="3164840"/>
            <a:ext cx="2946400" cy="255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1FEA3-BB3B-39BE-A9E0-47259BCC88BA}"/>
              </a:ext>
            </a:extLst>
          </p:cNvPr>
          <p:cNvSpPr txBox="1"/>
          <p:nvPr/>
        </p:nvSpPr>
        <p:spPr>
          <a:xfrm>
            <a:off x="2164080" y="5781040"/>
            <a:ext cx="1960880" cy="3759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Working Directory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EE4BF-14AD-5410-57B3-E611FF1E056E}"/>
              </a:ext>
            </a:extLst>
          </p:cNvPr>
          <p:cNvSpPr txBox="1"/>
          <p:nvPr/>
        </p:nvSpPr>
        <p:spPr>
          <a:xfrm>
            <a:off x="8676639" y="5811519"/>
            <a:ext cx="1960880" cy="3759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Repository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AE5AB4-EA93-0109-EF47-8BEBD22AAFA7}"/>
              </a:ext>
            </a:extLst>
          </p:cNvPr>
          <p:cNvSpPr/>
          <p:nvPr/>
        </p:nvSpPr>
        <p:spPr>
          <a:xfrm>
            <a:off x="8474710" y="3887470"/>
            <a:ext cx="1087120" cy="10972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424A20-32BC-B27F-F2EB-90BD619B81A4}"/>
              </a:ext>
            </a:extLst>
          </p:cNvPr>
          <p:cNvSpPr/>
          <p:nvPr/>
        </p:nvSpPr>
        <p:spPr>
          <a:xfrm>
            <a:off x="9927589" y="3887470"/>
            <a:ext cx="1087120" cy="10972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905CCC-C6C6-0869-CCBA-3E93F86C6F7A}"/>
              </a:ext>
            </a:extLst>
          </p:cNvPr>
          <p:cNvSpPr txBox="1"/>
          <p:nvPr/>
        </p:nvSpPr>
        <p:spPr>
          <a:xfrm>
            <a:off x="8036558" y="5029198"/>
            <a:ext cx="19608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Stagging</a:t>
            </a:r>
          </a:p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Area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8FEB4-D02C-3A96-9D9D-DA8147EAB262}"/>
              </a:ext>
            </a:extLst>
          </p:cNvPr>
          <p:cNvSpPr txBox="1"/>
          <p:nvPr/>
        </p:nvSpPr>
        <p:spPr>
          <a:xfrm>
            <a:off x="9489437" y="5090157"/>
            <a:ext cx="19608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Commit</a:t>
            </a:r>
          </a:p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History</a:t>
            </a:r>
          </a:p>
        </p:txBody>
      </p:sp>
      <p:pic>
        <p:nvPicPr>
          <p:cNvPr id="12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2B034CF3-E5CC-C79C-6756-E2A6D335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56" y="1807157"/>
            <a:ext cx="923498" cy="1253388"/>
          </a:xfrm>
          <a:prstGeom prst="rect">
            <a:avLst/>
          </a:prstGeom>
        </p:spPr>
      </p:pic>
      <p:pic>
        <p:nvPicPr>
          <p:cNvPr id="13" name="Picture 13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862AF538-AC4D-D82A-FB74-7EAE2D20B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565" y="1807156"/>
            <a:ext cx="923497" cy="1321627"/>
          </a:xfrm>
          <a:prstGeom prst="rect">
            <a:avLst/>
          </a:prstGeom>
        </p:spPr>
      </p:pic>
      <p:pic>
        <p:nvPicPr>
          <p:cNvPr id="14" name="Graphic 14" descr="Document with solid fill">
            <a:extLst>
              <a:ext uri="{FF2B5EF4-FFF2-40B4-BE49-F238E27FC236}">
                <a16:creationId xmlns:a16="http://schemas.microsoft.com/office/drawing/2014/main" id="{9C0CC69E-936F-889F-0FF9-75995E434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7457" y="3984009"/>
            <a:ext cx="914400" cy="914400"/>
          </a:xfrm>
          <a:prstGeom prst="rect">
            <a:avLst/>
          </a:prstGeom>
        </p:spPr>
      </p:pic>
      <p:pic>
        <p:nvPicPr>
          <p:cNvPr id="15" name="Graphic 14" descr="Document with solid fill">
            <a:extLst>
              <a:ext uri="{FF2B5EF4-FFF2-40B4-BE49-F238E27FC236}">
                <a16:creationId xmlns:a16="http://schemas.microsoft.com/office/drawing/2014/main" id="{5197FD7E-8A2F-91F9-E856-9295251DD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2769" y="3927143"/>
            <a:ext cx="914400" cy="914400"/>
          </a:xfrm>
          <a:prstGeom prst="rect">
            <a:avLst/>
          </a:prstGeom>
        </p:spPr>
      </p:pic>
      <p:pic>
        <p:nvPicPr>
          <p:cNvPr id="17" name="Graphic 14" descr="Document with solid fill">
            <a:extLst>
              <a:ext uri="{FF2B5EF4-FFF2-40B4-BE49-F238E27FC236}">
                <a16:creationId xmlns:a16="http://schemas.microsoft.com/office/drawing/2014/main" id="{34BA0A46-0A5A-904F-0714-08E1E900C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1695" y="39840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4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C90E-6E7F-F06D-3305-B44B2305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Git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9626E-26A2-0F14-9FB0-2F71233B6916}"/>
              </a:ext>
            </a:extLst>
          </p:cNvPr>
          <p:cNvSpPr/>
          <p:nvPr/>
        </p:nvSpPr>
        <p:spPr>
          <a:xfrm>
            <a:off x="1005840" y="2108200"/>
            <a:ext cx="408432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1F2D4-EED2-CC98-C5F3-26665DAC4FD1}"/>
              </a:ext>
            </a:extLst>
          </p:cNvPr>
          <p:cNvSpPr/>
          <p:nvPr/>
        </p:nvSpPr>
        <p:spPr>
          <a:xfrm>
            <a:off x="7294880" y="2098040"/>
            <a:ext cx="4348480" cy="372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1FEA3-BB3B-39BE-A9E0-47259BCC88BA}"/>
              </a:ext>
            </a:extLst>
          </p:cNvPr>
          <p:cNvSpPr txBox="1"/>
          <p:nvPr/>
        </p:nvSpPr>
        <p:spPr>
          <a:xfrm>
            <a:off x="1686560" y="5831840"/>
            <a:ext cx="2438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Working Directory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EE4BF-14AD-5410-57B3-E611FF1E056E}"/>
              </a:ext>
            </a:extLst>
          </p:cNvPr>
          <p:cNvSpPr txBox="1"/>
          <p:nvPr/>
        </p:nvSpPr>
        <p:spPr>
          <a:xfrm>
            <a:off x="8199119" y="5872479"/>
            <a:ext cx="2438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424A20-32BC-B27F-F2EB-90BD619B81A4}"/>
              </a:ext>
            </a:extLst>
          </p:cNvPr>
          <p:cNvSpPr/>
          <p:nvPr/>
        </p:nvSpPr>
        <p:spPr>
          <a:xfrm>
            <a:off x="9643109" y="2851150"/>
            <a:ext cx="1930400" cy="167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905CCC-C6C6-0869-CCBA-3E93F86C6F7A}"/>
              </a:ext>
            </a:extLst>
          </p:cNvPr>
          <p:cNvSpPr txBox="1"/>
          <p:nvPr/>
        </p:nvSpPr>
        <p:spPr>
          <a:xfrm>
            <a:off x="7162798" y="4663438"/>
            <a:ext cx="24384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Stagging</a:t>
            </a:r>
          </a:p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Area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8FEB4-D02C-3A96-9D9D-DA8147EAB262}"/>
              </a:ext>
            </a:extLst>
          </p:cNvPr>
          <p:cNvSpPr txBox="1"/>
          <p:nvPr/>
        </p:nvSpPr>
        <p:spPr>
          <a:xfrm>
            <a:off x="9306557" y="4612637"/>
            <a:ext cx="24384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Commit</a:t>
            </a:r>
          </a:p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History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EAE443-8FBC-1C4A-64D4-C14A9EE64895}"/>
              </a:ext>
            </a:extLst>
          </p:cNvPr>
          <p:cNvSpPr/>
          <p:nvPr/>
        </p:nvSpPr>
        <p:spPr>
          <a:xfrm>
            <a:off x="7418068" y="2861310"/>
            <a:ext cx="1930400" cy="167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 descr="Document with solid fill">
            <a:extLst>
              <a:ext uri="{FF2B5EF4-FFF2-40B4-BE49-F238E27FC236}">
                <a16:creationId xmlns:a16="http://schemas.microsoft.com/office/drawing/2014/main" id="{E3C0E59E-D155-BF7A-F11A-D5F9ACF9B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9969" y="2748583"/>
            <a:ext cx="751840" cy="751840"/>
          </a:xfrm>
          <a:prstGeom prst="rect">
            <a:avLst/>
          </a:prstGeom>
        </p:spPr>
      </p:pic>
      <p:pic>
        <p:nvPicPr>
          <p:cNvPr id="51" name="Graphic 50" descr="Document with solid fill">
            <a:extLst>
              <a:ext uri="{FF2B5EF4-FFF2-40B4-BE49-F238E27FC236}">
                <a16:creationId xmlns:a16="http://schemas.microsoft.com/office/drawing/2014/main" id="{887BDDCB-7FF7-A68D-CDB1-18D13A098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2048" y="2748582"/>
            <a:ext cx="751840" cy="751840"/>
          </a:xfrm>
          <a:prstGeom prst="rect">
            <a:avLst/>
          </a:prstGeom>
        </p:spPr>
      </p:pic>
      <p:pic>
        <p:nvPicPr>
          <p:cNvPr id="53" name="Graphic 52" descr="Document with solid fill">
            <a:extLst>
              <a:ext uri="{FF2B5EF4-FFF2-40B4-BE49-F238E27FC236}">
                <a16:creationId xmlns:a16="http://schemas.microsoft.com/office/drawing/2014/main" id="{4AC505C7-D470-9435-80ED-92629B24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9968" y="3988102"/>
            <a:ext cx="751840" cy="751840"/>
          </a:xfrm>
          <a:prstGeom prst="rect">
            <a:avLst/>
          </a:prstGeom>
        </p:spPr>
      </p:pic>
      <p:pic>
        <p:nvPicPr>
          <p:cNvPr id="55" name="Graphic 54" descr="Document with solid fill">
            <a:extLst>
              <a:ext uri="{FF2B5EF4-FFF2-40B4-BE49-F238E27FC236}">
                <a16:creationId xmlns:a16="http://schemas.microsoft.com/office/drawing/2014/main" id="{43F0D003-931B-9FA4-F421-79B8DFDD2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2048" y="3988101"/>
            <a:ext cx="751840" cy="75184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4B3D93A-FEB4-E3B6-CF4E-5BD6BAD4FBBB}"/>
              </a:ext>
            </a:extLst>
          </p:cNvPr>
          <p:cNvSpPr txBox="1"/>
          <p:nvPr/>
        </p:nvSpPr>
        <p:spPr>
          <a:xfrm>
            <a:off x="1117597" y="3464557"/>
            <a:ext cx="2438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Code1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30B018-6A32-CCE8-556A-36E7406A7CEF}"/>
              </a:ext>
            </a:extLst>
          </p:cNvPr>
          <p:cNvSpPr txBox="1"/>
          <p:nvPr/>
        </p:nvSpPr>
        <p:spPr>
          <a:xfrm>
            <a:off x="2489196" y="3434076"/>
            <a:ext cx="2438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Code2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2B9498-8507-C557-E204-F8F570A374BE}"/>
              </a:ext>
            </a:extLst>
          </p:cNvPr>
          <p:cNvSpPr txBox="1"/>
          <p:nvPr/>
        </p:nvSpPr>
        <p:spPr>
          <a:xfrm>
            <a:off x="1117596" y="4744716"/>
            <a:ext cx="2438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Code3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6639E2-2A7B-BD82-61CA-CC9C85A949D9}"/>
              </a:ext>
            </a:extLst>
          </p:cNvPr>
          <p:cNvSpPr txBox="1"/>
          <p:nvPr/>
        </p:nvSpPr>
        <p:spPr>
          <a:xfrm>
            <a:off x="1899920" y="2976880"/>
            <a:ext cx="863600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7303D7E-B299-42AE-A150-680C301B6AF3}"/>
              </a:ext>
            </a:extLst>
          </p:cNvPr>
          <p:cNvSpPr txBox="1"/>
          <p:nvPr/>
        </p:nvSpPr>
        <p:spPr>
          <a:xfrm>
            <a:off x="3302000" y="2976879"/>
            <a:ext cx="863600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7FF29A-A4B6-CFBB-20DA-AF588FDBC4F0}"/>
              </a:ext>
            </a:extLst>
          </p:cNvPr>
          <p:cNvSpPr txBox="1"/>
          <p:nvPr/>
        </p:nvSpPr>
        <p:spPr>
          <a:xfrm>
            <a:off x="1899919" y="4246878"/>
            <a:ext cx="863600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33A956-DDE5-9CB2-1511-18671241D79B}"/>
              </a:ext>
            </a:extLst>
          </p:cNvPr>
          <p:cNvSpPr txBox="1"/>
          <p:nvPr/>
        </p:nvSpPr>
        <p:spPr>
          <a:xfrm>
            <a:off x="3301998" y="4246877"/>
            <a:ext cx="863600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3924549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C90E-6E7F-F06D-3305-B44B2305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Git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9626E-26A2-0F14-9FB0-2F71233B6916}"/>
              </a:ext>
            </a:extLst>
          </p:cNvPr>
          <p:cNvSpPr/>
          <p:nvPr/>
        </p:nvSpPr>
        <p:spPr>
          <a:xfrm>
            <a:off x="1005840" y="2108200"/>
            <a:ext cx="408432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1F2D4-EED2-CC98-C5F3-26665DAC4FD1}"/>
              </a:ext>
            </a:extLst>
          </p:cNvPr>
          <p:cNvSpPr/>
          <p:nvPr/>
        </p:nvSpPr>
        <p:spPr>
          <a:xfrm>
            <a:off x="7294880" y="2098040"/>
            <a:ext cx="4348480" cy="372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1FEA3-BB3B-39BE-A9E0-47259BCC88BA}"/>
              </a:ext>
            </a:extLst>
          </p:cNvPr>
          <p:cNvSpPr txBox="1"/>
          <p:nvPr/>
        </p:nvSpPr>
        <p:spPr>
          <a:xfrm>
            <a:off x="1686560" y="5831840"/>
            <a:ext cx="2438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Working Directory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EE4BF-14AD-5410-57B3-E611FF1E056E}"/>
              </a:ext>
            </a:extLst>
          </p:cNvPr>
          <p:cNvSpPr txBox="1"/>
          <p:nvPr/>
        </p:nvSpPr>
        <p:spPr>
          <a:xfrm>
            <a:off x="8199119" y="5872479"/>
            <a:ext cx="2438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424A20-32BC-B27F-F2EB-90BD619B81A4}"/>
              </a:ext>
            </a:extLst>
          </p:cNvPr>
          <p:cNvSpPr/>
          <p:nvPr/>
        </p:nvSpPr>
        <p:spPr>
          <a:xfrm>
            <a:off x="9643109" y="2851150"/>
            <a:ext cx="1930400" cy="167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905CCC-C6C6-0869-CCBA-3E93F86C6F7A}"/>
              </a:ext>
            </a:extLst>
          </p:cNvPr>
          <p:cNvSpPr txBox="1"/>
          <p:nvPr/>
        </p:nvSpPr>
        <p:spPr>
          <a:xfrm>
            <a:off x="7162798" y="4663438"/>
            <a:ext cx="24384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Stagging</a:t>
            </a:r>
          </a:p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Area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8FEB4-D02C-3A96-9D9D-DA8147EAB262}"/>
              </a:ext>
            </a:extLst>
          </p:cNvPr>
          <p:cNvSpPr txBox="1"/>
          <p:nvPr/>
        </p:nvSpPr>
        <p:spPr>
          <a:xfrm>
            <a:off x="9306557" y="4612637"/>
            <a:ext cx="24384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Commit</a:t>
            </a:r>
          </a:p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History</a:t>
            </a:r>
          </a:p>
        </p:txBody>
      </p:sp>
      <p:pic>
        <p:nvPicPr>
          <p:cNvPr id="15" name="Graphic 14" descr="Document with solid fill">
            <a:extLst>
              <a:ext uri="{FF2B5EF4-FFF2-40B4-BE49-F238E27FC236}">
                <a16:creationId xmlns:a16="http://schemas.microsoft.com/office/drawing/2014/main" id="{5197FD7E-8A2F-91F9-E856-9295251DD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9969" y="2748583"/>
            <a:ext cx="751840" cy="751840"/>
          </a:xfrm>
          <a:prstGeom prst="rect">
            <a:avLst/>
          </a:prstGeom>
        </p:spPr>
      </p:pic>
      <p:pic>
        <p:nvPicPr>
          <p:cNvPr id="3" name="Graphic 2" descr="Document with solid fill">
            <a:extLst>
              <a:ext uri="{FF2B5EF4-FFF2-40B4-BE49-F238E27FC236}">
                <a16:creationId xmlns:a16="http://schemas.microsoft.com/office/drawing/2014/main" id="{8B4FD115-6E7E-F7CF-CBB4-37528070D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2048" y="2748582"/>
            <a:ext cx="751840" cy="751840"/>
          </a:xfrm>
          <a:prstGeom prst="rect">
            <a:avLst/>
          </a:prstGeom>
        </p:spPr>
      </p:pic>
      <p:pic>
        <p:nvPicPr>
          <p:cNvPr id="16" name="Graphic 15" descr="Document with solid fill">
            <a:extLst>
              <a:ext uri="{FF2B5EF4-FFF2-40B4-BE49-F238E27FC236}">
                <a16:creationId xmlns:a16="http://schemas.microsoft.com/office/drawing/2014/main" id="{38F5F3C1-2BA6-9191-9207-C264334F8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9968" y="3988102"/>
            <a:ext cx="751840" cy="751840"/>
          </a:xfrm>
          <a:prstGeom prst="rect">
            <a:avLst/>
          </a:prstGeom>
        </p:spPr>
      </p:pic>
      <p:pic>
        <p:nvPicPr>
          <p:cNvPr id="18" name="Graphic 17" descr="Document with solid fill">
            <a:extLst>
              <a:ext uri="{FF2B5EF4-FFF2-40B4-BE49-F238E27FC236}">
                <a16:creationId xmlns:a16="http://schemas.microsoft.com/office/drawing/2014/main" id="{FACF04FA-989E-5135-2E25-04B79B626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2048" y="3988101"/>
            <a:ext cx="751840" cy="7518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31DCBB2-9CBD-ABD0-9A62-2D94E15AD941}"/>
              </a:ext>
            </a:extLst>
          </p:cNvPr>
          <p:cNvSpPr txBox="1"/>
          <p:nvPr/>
        </p:nvSpPr>
        <p:spPr>
          <a:xfrm>
            <a:off x="1117597" y="3464557"/>
            <a:ext cx="2438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Code1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61AB9E-9336-7DD6-818C-4F9218E0C359}"/>
              </a:ext>
            </a:extLst>
          </p:cNvPr>
          <p:cNvSpPr txBox="1"/>
          <p:nvPr/>
        </p:nvSpPr>
        <p:spPr>
          <a:xfrm>
            <a:off x="2489196" y="3434076"/>
            <a:ext cx="2438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Code2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6A5D50-844F-4E45-2A3B-B1546D849FA1}"/>
              </a:ext>
            </a:extLst>
          </p:cNvPr>
          <p:cNvSpPr txBox="1"/>
          <p:nvPr/>
        </p:nvSpPr>
        <p:spPr>
          <a:xfrm>
            <a:off x="1117596" y="4744716"/>
            <a:ext cx="2438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Code3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B02C5E-86F6-C553-C915-BDF8B8EA639B}"/>
              </a:ext>
            </a:extLst>
          </p:cNvPr>
          <p:cNvSpPr txBox="1"/>
          <p:nvPr/>
        </p:nvSpPr>
        <p:spPr>
          <a:xfrm>
            <a:off x="2519676" y="4724396"/>
            <a:ext cx="2438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Code4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EAE443-8FBC-1C4A-64D4-C14A9EE64895}"/>
              </a:ext>
            </a:extLst>
          </p:cNvPr>
          <p:cNvSpPr/>
          <p:nvPr/>
        </p:nvSpPr>
        <p:spPr>
          <a:xfrm>
            <a:off x="7418068" y="2861310"/>
            <a:ext cx="1930400" cy="167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391DE267-3737-052B-3006-24D586D1F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8608" y="3012742"/>
            <a:ext cx="568960" cy="548640"/>
          </a:xfrm>
          <a:prstGeom prst="rect">
            <a:avLst/>
          </a:prstGeom>
        </p:spPr>
      </p:pic>
      <p:pic>
        <p:nvPicPr>
          <p:cNvPr id="12" name="Graphic 11" descr="Document with solid fill">
            <a:extLst>
              <a:ext uri="{FF2B5EF4-FFF2-40B4-BE49-F238E27FC236}">
                <a16:creationId xmlns:a16="http://schemas.microsoft.com/office/drawing/2014/main" id="{5D865572-5064-D9CE-CCDB-8218C09E0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208" y="3012741"/>
            <a:ext cx="568960" cy="548640"/>
          </a:xfrm>
          <a:prstGeom prst="rect">
            <a:avLst/>
          </a:prstGeom>
        </p:spPr>
      </p:pic>
      <p:pic>
        <p:nvPicPr>
          <p:cNvPr id="13" name="Graphic 12" descr="Document with solid fill">
            <a:extLst>
              <a:ext uri="{FF2B5EF4-FFF2-40B4-BE49-F238E27FC236}">
                <a16:creationId xmlns:a16="http://schemas.microsoft.com/office/drawing/2014/main" id="{924A45C7-D69A-457E-B145-23A74FB73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8608" y="3713781"/>
            <a:ext cx="568960" cy="548640"/>
          </a:xfrm>
          <a:prstGeom prst="rect">
            <a:avLst/>
          </a:prstGeom>
        </p:spPr>
      </p:pic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E260F0C6-5E1F-A698-D22B-783EBE613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2848" y="3713781"/>
            <a:ext cx="568960" cy="5486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91C3611-9A84-F145-789B-19D0F99C28B7}"/>
              </a:ext>
            </a:extLst>
          </p:cNvPr>
          <p:cNvSpPr txBox="1"/>
          <p:nvPr/>
        </p:nvSpPr>
        <p:spPr>
          <a:xfrm>
            <a:off x="1899920" y="2976880"/>
            <a:ext cx="863600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E83965-D429-F868-B768-13B1AED427DB}"/>
              </a:ext>
            </a:extLst>
          </p:cNvPr>
          <p:cNvSpPr txBox="1"/>
          <p:nvPr/>
        </p:nvSpPr>
        <p:spPr>
          <a:xfrm>
            <a:off x="3302000" y="2976879"/>
            <a:ext cx="863600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CFFC8A-415C-E2DD-008F-1B49B80C3274}"/>
              </a:ext>
            </a:extLst>
          </p:cNvPr>
          <p:cNvSpPr txBox="1"/>
          <p:nvPr/>
        </p:nvSpPr>
        <p:spPr>
          <a:xfrm>
            <a:off x="1899919" y="4246878"/>
            <a:ext cx="863600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BA56AF-5950-171E-60FB-ECE8A93FDD92}"/>
              </a:ext>
            </a:extLst>
          </p:cNvPr>
          <p:cNvSpPr txBox="1"/>
          <p:nvPr/>
        </p:nvSpPr>
        <p:spPr>
          <a:xfrm>
            <a:off x="3301998" y="4246877"/>
            <a:ext cx="863600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103BA0-ADE2-C54E-E722-BE58B96777C6}"/>
              </a:ext>
            </a:extLst>
          </p:cNvPr>
          <p:cNvSpPr txBox="1"/>
          <p:nvPr/>
        </p:nvSpPr>
        <p:spPr>
          <a:xfrm>
            <a:off x="7477760" y="3129279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2F088A-BFAB-4B68-5BCD-C7C8D1FFC91D}"/>
              </a:ext>
            </a:extLst>
          </p:cNvPr>
          <p:cNvSpPr txBox="1"/>
          <p:nvPr/>
        </p:nvSpPr>
        <p:spPr>
          <a:xfrm>
            <a:off x="8300720" y="3129278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8BE161-E25B-1798-BCF2-5607D11EDB66}"/>
              </a:ext>
            </a:extLst>
          </p:cNvPr>
          <p:cNvSpPr txBox="1"/>
          <p:nvPr/>
        </p:nvSpPr>
        <p:spPr>
          <a:xfrm>
            <a:off x="7437120" y="3840477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C97BD6-FBB3-B0BF-2017-D0CABF723E51}"/>
              </a:ext>
            </a:extLst>
          </p:cNvPr>
          <p:cNvSpPr txBox="1"/>
          <p:nvPr/>
        </p:nvSpPr>
        <p:spPr>
          <a:xfrm>
            <a:off x="8341360" y="3840476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3152544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C90E-6E7F-F06D-3305-B44B2305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Git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9626E-26A2-0F14-9FB0-2F71233B6916}"/>
              </a:ext>
            </a:extLst>
          </p:cNvPr>
          <p:cNvSpPr/>
          <p:nvPr/>
        </p:nvSpPr>
        <p:spPr>
          <a:xfrm>
            <a:off x="1005840" y="2108200"/>
            <a:ext cx="408432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1F2D4-EED2-CC98-C5F3-26665DAC4FD1}"/>
              </a:ext>
            </a:extLst>
          </p:cNvPr>
          <p:cNvSpPr/>
          <p:nvPr/>
        </p:nvSpPr>
        <p:spPr>
          <a:xfrm>
            <a:off x="7294880" y="2098040"/>
            <a:ext cx="4348480" cy="372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1FEA3-BB3B-39BE-A9E0-47259BCC88BA}"/>
              </a:ext>
            </a:extLst>
          </p:cNvPr>
          <p:cNvSpPr txBox="1"/>
          <p:nvPr/>
        </p:nvSpPr>
        <p:spPr>
          <a:xfrm>
            <a:off x="1686560" y="5831840"/>
            <a:ext cx="2438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Working Directory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EE4BF-14AD-5410-57B3-E611FF1E056E}"/>
              </a:ext>
            </a:extLst>
          </p:cNvPr>
          <p:cNvSpPr txBox="1"/>
          <p:nvPr/>
        </p:nvSpPr>
        <p:spPr>
          <a:xfrm>
            <a:off x="8199119" y="5872479"/>
            <a:ext cx="2438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Repository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905CCC-C6C6-0869-CCBA-3E93F86C6F7A}"/>
              </a:ext>
            </a:extLst>
          </p:cNvPr>
          <p:cNvSpPr txBox="1"/>
          <p:nvPr/>
        </p:nvSpPr>
        <p:spPr>
          <a:xfrm>
            <a:off x="7162798" y="4663438"/>
            <a:ext cx="24384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Stagging</a:t>
            </a:r>
          </a:p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Area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8FEB4-D02C-3A96-9D9D-DA8147EAB262}"/>
              </a:ext>
            </a:extLst>
          </p:cNvPr>
          <p:cNvSpPr txBox="1"/>
          <p:nvPr/>
        </p:nvSpPr>
        <p:spPr>
          <a:xfrm>
            <a:off x="9306557" y="4612637"/>
            <a:ext cx="24384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Commit</a:t>
            </a:r>
          </a:p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History</a:t>
            </a:r>
          </a:p>
        </p:txBody>
      </p:sp>
      <p:pic>
        <p:nvPicPr>
          <p:cNvPr id="15" name="Graphic 14" descr="Document with solid fill">
            <a:extLst>
              <a:ext uri="{FF2B5EF4-FFF2-40B4-BE49-F238E27FC236}">
                <a16:creationId xmlns:a16="http://schemas.microsoft.com/office/drawing/2014/main" id="{5197FD7E-8A2F-91F9-E856-9295251DD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9969" y="2748583"/>
            <a:ext cx="751840" cy="751840"/>
          </a:xfrm>
          <a:prstGeom prst="rect">
            <a:avLst/>
          </a:prstGeom>
        </p:spPr>
      </p:pic>
      <p:pic>
        <p:nvPicPr>
          <p:cNvPr id="3" name="Graphic 2" descr="Document with solid fill">
            <a:extLst>
              <a:ext uri="{FF2B5EF4-FFF2-40B4-BE49-F238E27FC236}">
                <a16:creationId xmlns:a16="http://schemas.microsoft.com/office/drawing/2014/main" id="{8B4FD115-6E7E-F7CF-CBB4-37528070D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2048" y="2748582"/>
            <a:ext cx="751840" cy="751840"/>
          </a:xfrm>
          <a:prstGeom prst="rect">
            <a:avLst/>
          </a:prstGeom>
        </p:spPr>
      </p:pic>
      <p:pic>
        <p:nvPicPr>
          <p:cNvPr id="16" name="Graphic 15" descr="Document with solid fill">
            <a:extLst>
              <a:ext uri="{FF2B5EF4-FFF2-40B4-BE49-F238E27FC236}">
                <a16:creationId xmlns:a16="http://schemas.microsoft.com/office/drawing/2014/main" id="{38F5F3C1-2BA6-9191-9207-C264334F8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9968" y="3988102"/>
            <a:ext cx="751840" cy="751840"/>
          </a:xfrm>
          <a:prstGeom prst="rect">
            <a:avLst/>
          </a:prstGeom>
        </p:spPr>
      </p:pic>
      <p:pic>
        <p:nvPicPr>
          <p:cNvPr id="18" name="Graphic 17" descr="Document with solid fill">
            <a:extLst>
              <a:ext uri="{FF2B5EF4-FFF2-40B4-BE49-F238E27FC236}">
                <a16:creationId xmlns:a16="http://schemas.microsoft.com/office/drawing/2014/main" id="{FACF04FA-989E-5135-2E25-04B79B626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2048" y="3988101"/>
            <a:ext cx="751840" cy="7518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31DCBB2-9CBD-ABD0-9A62-2D94E15AD941}"/>
              </a:ext>
            </a:extLst>
          </p:cNvPr>
          <p:cNvSpPr txBox="1"/>
          <p:nvPr/>
        </p:nvSpPr>
        <p:spPr>
          <a:xfrm>
            <a:off x="1117597" y="3464557"/>
            <a:ext cx="2438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Code1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61AB9E-9336-7DD6-818C-4F9218E0C359}"/>
              </a:ext>
            </a:extLst>
          </p:cNvPr>
          <p:cNvSpPr txBox="1"/>
          <p:nvPr/>
        </p:nvSpPr>
        <p:spPr>
          <a:xfrm>
            <a:off x="2489196" y="3434076"/>
            <a:ext cx="2438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Code2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6A5D50-844F-4E45-2A3B-B1546D849FA1}"/>
              </a:ext>
            </a:extLst>
          </p:cNvPr>
          <p:cNvSpPr txBox="1"/>
          <p:nvPr/>
        </p:nvSpPr>
        <p:spPr>
          <a:xfrm>
            <a:off x="1117596" y="4744716"/>
            <a:ext cx="2438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Code3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B02C5E-86F6-C553-C915-BDF8B8EA639B}"/>
              </a:ext>
            </a:extLst>
          </p:cNvPr>
          <p:cNvSpPr txBox="1"/>
          <p:nvPr/>
        </p:nvSpPr>
        <p:spPr>
          <a:xfrm>
            <a:off x="2519676" y="4724396"/>
            <a:ext cx="2438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Code4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EAE443-8FBC-1C4A-64D4-C14A9EE64895}"/>
              </a:ext>
            </a:extLst>
          </p:cNvPr>
          <p:cNvSpPr/>
          <p:nvPr/>
        </p:nvSpPr>
        <p:spPr>
          <a:xfrm>
            <a:off x="7418068" y="2861310"/>
            <a:ext cx="1930400" cy="167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391DE267-3737-052B-3006-24D586D1F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8608" y="3012742"/>
            <a:ext cx="568960" cy="548640"/>
          </a:xfrm>
          <a:prstGeom prst="rect">
            <a:avLst/>
          </a:prstGeom>
        </p:spPr>
      </p:pic>
      <p:pic>
        <p:nvPicPr>
          <p:cNvPr id="12" name="Graphic 11" descr="Document with solid fill">
            <a:extLst>
              <a:ext uri="{FF2B5EF4-FFF2-40B4-BE49-F238E27FC236}">
                <a16:creationId xmlns:a16="http://schemas.microsoft.com/office/drawing/2014/main" id="{5D865572-5064-D9CE-CCDB-8218C09E0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208" y="3012741"/>
            <a:ext cx="568960" cy="548640"/>
          </a:xfrm>
          <a:prstGeom prst="rect">
            <a:avLst/>
          </a:prstGeom>
        </p:spPr>
      </p:pic>
      <p:pic>
        <p:nvPicPr>
          <p:cNvPr id="13" name="Graphic 12" descr="Document with solid fill">
            <a:extLst>
              <a:ext uri="{FF2B5EF4-FFF2-40B4-BE49-F238E27FC236}">
                <a16:creationId xmlns:a16="http://schemas.microsoft.com/office/drawing/2014/main" id="{924A45C7-D69A-457E-B145-23A74FB73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8608" y="3713781"/>
            <a:ext cx="568960" cy="548640"/>
          </a:xfrm>
          <a:prstGeom prst="rect">
            <a:avLst/>
          </a:prstGeom>
        </p:spPr>
      </p:pic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E260F0C6-5E1F-A698-D22B-783EBE613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2848" y="3713781"/>
            <a:ext cx="568960" cy="5486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91C3611-9A84-F145-789B-19D0F99C28B7}"/>
              </a:ext>
            </a:extLst>
          </p:cNvPr>
          <p:cNvSpPr txBox="1"/>
          <p:nvPr/>
        </p:nvSpPr>
        <p:spPr>
          <a:xfrm>
            <a:off x="1899920" y="2976880"/>
            <a:ext cx="863600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E83965-D429-F868-B768-13B1AED427DB}"/>
              </a:ext>
            </a:extLst>
          </p:cNvPr>
          <p:cNvSpPr txBox="1"/>
          <p:nvPr/>
        </p:nvSpPr>
        <p:spPr>
          <a:xfrm>
            <a:off x="3302000" y="2976879"/>
            <a:ext cx="863600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CFFC8A-415C-E2DD-008F-1B49B80C3274}"/>
              </a:ext>
            </a:extLst>
          </p:cNvPr>
          <p:cNvSpPr txBox="1"/>
          <p:nvPr/>
        </p:nvSpPr>
        <p:spPr>
          <a:xfrm>
            <a:off x="1899919" y="4246878"/>
            <a:ext cx="863600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BA56AF-5950-171E-60FB-ECE8A93FDD92}"/>
              </a:ext>
            </a:extLst>
          </p:cNvPr>
          <p:cNvSpPr txBox="1"/>
          <p:nvPr/>
        </p:nvSpPr>
        <p:spPr>
          <a:xfrm>
            <a:off x="3301998" y="4246877"/>
            <a:ext cx="863600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103BA0-ADE2-C54E-E722-BE58B96777C6}"/>
              </a:ext>
            </a:extLst>
          </p:cNvPr>
          <p:cNvSpPr txBox="1"/>
          <p:nvPr/>
        </p:nvSpPr>
        <p:spPr>
          <a:xfrm>
            <a:off x="7477760" y="3129279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2F088A-BFAB-4B68-5BCD-C7C8D1FFC91D}"/>
              </a:ext>
            </a:extLst>
          </p:cNvPr>
          <p:cNvSpPr txBox="1"/>
          <p:nvPr/>
        </p:nvSpPr>
        <p:spPr>
          <a:xfrm>
            <a:off x="8300720" y="3129278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8BE161-E25B-1798-BCF2-5607D11EDB66}"/>
              </a:ext>
            </a:extLst>
          </p:cNvPr>
          <p:cNvSpPr txBox="1"/>
          <p:nvPr/>
        </p:nvSpPr>
        <p:spPr>
          <a:xfrm>
            <a:off x="7437120" y="3840477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C97BD6-FBB3-B0BF-2017-D0CABF723E51}"/>
              </a:ext>
            </a:extLst>
          </p:cNvPr>
          <p:cNvSpPr txBox="1"/>
          <p:nvPr/>
        </p:nvSpPr>
        <p:spPr>
          <a:xfrm>
            <a:off x="8341360" y="3840476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A4C4AF-ACE4-0D84-5D7E-B8E3AB5FC0FB}"/>
              </a:ext>
            </a:extLst>
          </p:cNvPr>
          <p:cNvSpPr/>
          <p:nvPr/>
        </p:nvSpPr>
        <p:spPr>
          <a:xfrm>
            <a:off x="9551667" y="2861309"/>
            <a:ext cx="1930400" cy="167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phic 40" descr="Document with solid fill">
            <a:extLst>
              <a:ext uri="{FF2B5EF4-FFF2-40B4-BE49-F238E27FC236}">
                <a16:creationId xmlns:a16="http://schemas.microsoft.com/office/drawing/2014/main" id="{D1C67BC1-7872-7FB9-44C2-9365293B1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2208" y="3012741"/>
            <a:ext cx="568960" cy="548640"/>
          </a:xfrm>
          <a:prstGeom prst="rect">
            <a:avLst/>
          </a:prstGeom>
        </p:spPr>
      </p:pic>
      <p:pic>
        <p:nvPicPr>
          <p:cNvPr id="42" name="Graphic 41" descr="Document with solid fill">
            <a:extLst>
              <a:ext uri="{FF2B5EF4-FFF2-40B4-BE49-F238E27FC236}">
                <a16:creationId xmlns:a16="http://schemas.microsoft.com/office/drawing/2014/main" id="{DC798207-9DDD-7E76-8C2A-4172C8178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5808" y="3012741"/>
            <a:ext cx="568960" cy="548640"/>
          </a:xfrm>
          <a:prstGeom prst="rect">
            <a:avLst/>
          </a:prstGeom>
        </p:spPr>
      </p:pic>
      <p:pic>
        <p:nvPicPr>
          <p:cNvPr id="43" name="Graphic 42" descr="Document with solid fill">
            <a:extLst>
              <a:ext uri="{FF2B5EF4-FFF2-40B4-BE49-F238E27FC236}">
                <a16:creationId xmlns:a16="http://schemas.microsoft.com/office/drawing/2014/main" id="{0FA2D207-28C1-A4E2-A5C4-8BD45A592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2208" y="3713781"/>
            <a:ext cx="568960" cy="548640"/>
          </a:xfrm>
          <a:prstGeom prst="rect">
            <a:avLst/>
          </a:prstGeom>
        </p:spPr>
      </p:pic>
      <p:pic>
        <p:nvPicPr>
          <p:cNvPr id="44" name="Graphic 43" descr="Document with solid fill">
            <a:extLst>
              <a:ext uri="{FF2B5EF4-FFF2-40B4-BE49-F238E27FC236}">
                <a16:creationId xmlns:a16="http://schemas.microsoft.com/office/drawing/2014/main" id="{5EA8E918-46A7-4617-33C3-7CD6D2E37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448" y="3713781"/>
            <a:ext cx="56896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F0A695A-9646-65AB-B693-12ABBBC7B7F1}"/>
              </a:ext>
            </a:extLst>
          </p:cNvPr>
          <p:cNvSpPr txBox="1"/>
          <p:nvPr/>
        </p:nvSpPr>
        <p:spPr>
          <a:xfrm>
            <a:off x="9611360" y="3129278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CDDB50-CF4F-0791-7824-89486C245202}"/>
              </a:ext>
            </a:extLst>
          </p:cNvPr>
          <p:cNvSpPr txBox="1"/>
          <p:nvPr/>
        </p:nvSpPr>
        <p:spPr>
          <a:xfrm>
            <a:off x="10434320" y="3129277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19C173-5793-8534-9385-8A81313F624E}"/>
              </a:ext>
            </a:extLst>
          </p:cNvPr>
          <p:cNvSpPr txBox="1"/>
          <p:nvPr/>
        </p:nvSpPr>
        <p:spPr>
          <a:xfrm>
            <a:off x="9570720" y="3840476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D93C6-0579-813A-3B78-EF743A100E39}"/>
              </a:ext>
            </a:extLst>
          </p:cNvPr>
          <p:cNvSpPr txBox="1"/>
          <p:nvPr/>
        </p:nvSpPr>
        <p:spPr>
          <a:xfrm>
            <a:off x="10474959" y="3840476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3437165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C90E-6E7F-F06D-3305-B44B2305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Git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9626E-26A2-0F14-9FB0-2F71233B6916}"/>
              </a:ext>
            </a:extLst>
          </p:cNvPr>
          <p:cNvSpPr/>
          <p:nvPr/>
        </p:nvSpPr>
        <p:spPr>
          <a:xfrm>
            <a:off x="1005840" y="2108200"/>
            <a:ext cx="408432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1F2D4-EED2-CC98-C5F3-26665DAC4FD1}"/>
              </a:ext>
            </a:extLst>
          </p:cNvPr>
          <p:cNvSpPr/>
          <p:nvPr/>
        </p:nvSpPr>
        <p:spPr>
          <a:xfrm>
            <a:off x="7294880" y="2098040"/>
            <a:ext cx="4348480" cy="372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1FEA3-BB3B-39BE-A9E0-47259BCC88BA}"/>
              </a:ext>
            </a:extLst>
          </p:cNvPr>
          <p:cNvSpPr txBox="1"/>
          <p:nvPr/>
        </p:nvSpPr>
        <p:spPr>
          <a:xfrm>
            <a:off x="1686560" y="5831840"/>
            <a:ext cx="2438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Working Directory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EE4BF-14AD-5410-57B3-E611FF1E056E}"/>
              </a:ext>
            </a:extLst>
          </p:cNvPr>
          <p:cNvSpPr txBox="1"/>
          <p:nvPr/>
        </p:nvSpPr>
        <p:spPr>
          <a:xfrm>
            <a:off x="8199119" y="5872479"/>
            <a:ext cx="2438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Repository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905CCC-C6C6-0869-CCBA-3E93F86C6F7A}"/>
              </a:ext>
            </a:extLst>
          </p:cNvPr>
          <p:cNvSpPr txBox="1"/>
          <p:nvPr/>
        </p:nvSpPr>
        <p:spPr>
          <a:xfrm>
            <a:off x="7162798" y="4663438"/>
            <a:ext cx="24384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Stagging</a:t>
            </a:r>
          </a:p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Area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8FEB4-D02C-3A96-9D9D-DA8147EAB262}"/>
              </a:ext>
            </a:extLst>
          </p:cNvPr>
          <p:cNvSpPr txBox="1"/>
          <p:nvPr/>
        </p:nvSpPr>
        <p:spPr>
          <a:xfrm>
            <a:off x="9306557" y="4612637"/>
            <a:ext cx="24384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Commit</a:t>
            </a:r>
          </a:p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History</a:t>
            </a:r>
          </a:p>
        </p:txBody>
      </p:sp>
      <p:pic>
        <p:nvPicPr>
          <p:cNvPr id="15" name="Graphic 14" descr="Document with solid fill">
            <a:extLst>
              <a:ext uri="{FF2B5EF4-FFF2-40B4-BE49-F238E27FC236}">
                <a16:creationId xmlns:a16="http://schemas.microsoft.com/office/drawing/2014/main" id="{5197FD7E-8A2F-91F9-E856-9295251DD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9969" y="2748583"/>
            <a:ext cx="751840" cy="751840"/>
          </a:xfrm>
          <a:prstGeom prst="rect">
            <a:avLst/>
          </a:prstGeom>
        </p:spPr>
      </p:pic>
      <p:pic>
        <p:nvPicPr>
          <p:cNvPr id="3" name="Graphic 2" descr="Document with solid fill">
            <a:extLst>
              <a:ext uri="{FF2B5EF4-FFF2-40B4-BE49-F238E27FC236}">
                <a16:creationId xmlns:a16="http://schemas.microsoft.com/office/drawing/2014/main" id="{8B4FD115-6E7E-F7CF-CBB4-37528070D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2048" y="2748582"/>
            <a:ext cx="751840" cy="751840"/>
          </a:xfrm>
          <a:prstGeom prst="rect">
            <a:avLst/>
          </a:prstGeom>
        </p:spPr>
      </p:pic>
      <p:pic>
        <p:nvPicPr>
          <p:cNvPr id="16" name="Graphic 15" descr="Document with solid fill">
            <a:extLst>
              <a:ext uri="{FF2B5EF4-FFF2-40B4-BE49-F238E27FC236}">
                <a16:creationId xmlns:a16="http://schemas.microsoft.com/office/drawing/2014/main" id="{38F5F3C1-2BA6-9191-9207-C264334F8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9968" y="3988102"/>
            <a:ext cx="751840" cy="751840"/>
          </a:xfrm>
          <a:prstGeom prst="rect">
            <a:avLst/>
          </a:prstGeom>
        </p:spPr>
      </p:pic>
      <p:pic>
        <p:nvPicPr>
          <p:cNvPr id="18" name="Graphic 17" descr="Document with solid fill">
            <a:extLst>
              <a:ext uri="{FF2B5EF4-FFF2-40B4-BE49-F238E27FC236}">
                <a16:creationId xmlns:a16="http://schemas.microsoft.com/office/drawing/2014/main" id="{FACF04FA-989E-5135-2E25-04B79B626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2048" y="3988101"/>
            <a:ext cx="751840" cy="7518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31DCBB2-9CBD-ABD0-9A62-2D94E15AD941}"/>
              </a:ext>
            </a:extLst>
          </p:cNvPr>
          <p:cNvSpPr txBox="1"/>
          <p:nvPr/>
        </p:nvSpPr>
        <p:spPr>
          <a:xfrm>
            <a:off x="1117597" y="3464557"/>
            <a:ext cx="2438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Code1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61AB9E-9336-7DD6-818C-4F9218E0C359}"/>
              </a:ext>
            </a:extLst>
          </p:cNvPr>
          <p:cNvSpPr txBox="1"/>
          <p:nvPr/>
        </p:nvSpPr>
        <p:spPr>
          <a:xfrm>
            <a:off x="2489196" y="3434076"/>
            <a:ext cx="2438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Code2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6A5D50-844F-4E45-2A3B-B1546D849FA1}"/>
              </a:ext>
            </a:extLst>
          </p:cNvPr>
          <p:cNvSpPr txBox="1"/>
          <p:nvPr/>
        </p:nvSpPr>
        <p:spPr>
          <a:xfrm>
            <a:off x="1117596" y="4744716"/>
            <a:ext cx="2438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Code3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B02C5E-86F6-C553-C915-BDF8B8EA639B}"/>
              </a:ext>
            </a:extLst>
          </p:cNvPr>
          <p:cNvSpPr txBox="1"/>
          <p:nvPr/>
        </p:nvSpPr>
        <p:spPr>
          <a:xfrm>
            <a:off x="2519676" y="4724396"/>
            <a:ext cx="2438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Code4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EAE443-8FBC-1C4A-64D4-C14A9EE64895}"/>
              </a:ext>
            </a:extLst>
          </p:cNvPr>
          <p:cNvSpPr/>
          <p:nvPr/>
        </p:nvSpPr>
        <p:spPr>
          <a:xfrm>
            <a:off x="7418068" y="2861310"/>
            <a:ext cx="1930400" cy="167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391DE267-3737-052B-3006-24D586D1F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8608" y="3012742"/>
            <a:ext cx="568960" cy="548640"/>
          </a:xfrm>
          <a:prstGeom prst="rect">
            <a:avLst/>
          </a:prstGeom>
        </p:spPr>
      </p:pic>
      <p:pic>
        <p:nvPicPr>
          <p:cNvPr id="12" name="Graphic 11" descr="Document with solid fill">
            <a:extLst>
              <a:ext uri="{FF2B5EF4-FFF2-40B4-BE49-F238E27FC236}">
                <a16:creationId xmlns:a16="http://schemas.microsoft.com/office/drawing/2014/main" id="{5D865572-5064-D9CE-CCDB-8218C09E0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208" y="3012741"/>
            <a:ext cx="568960" cy="548640"/>
          </a:xfrm>
          <a:prstGeom prst="rect">
            <a:avLst/>
          </a:prstGeom>
        </p:spPr>
      </p:pic>
      <p:pic>
        <p:nvPicPr>
          <p:cNvPr id="13" name="Graphic 12" descr="Document with solid fill">
            <a:extLst>
              <a:ext uri="{FF2B5EF4-FFF2-40B4-BE49-F238E27FC236}">
                <a16:creationId xmlns:a16="http://schemas.microsoft.com/office/drawing/2014/main" id="{924A45C7-D69A-457E-B145-23A74FB73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8608" y="3713781"/>
            <a:ext cx="568960" cy="548640"/>
          </a:xfrm>
          <a:prstGeom prst="rect">
            <a:avLst/>
          </a:prstGeom>
        </p:spPr>
      </p:pic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E260F0C6-5E1F-A698-D22B-783EBE613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2848" y="3713781"/>
            <a:ext cx="568960" cy="5486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91C3611-9A84-F145-789B-19D0F99C28B7}"/>
              </a:ext>
            </a:extLst>
          </p:cNvPr>
          <p:cNvSpPr txBox="1"/>
          <p:nvPr/>
        </p:nvSpPr>
        <p:spPr>
          <a:xfrm>
            <a:off x="1899920" y="2976880"/>
            <a:ext cx="863600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E83965-D429-F868-B768-13B1AED427DB}"/>
              </a:ext>
            </a:extLst>
          </p:cNvPr>
          <p:cNvSpPr txBox="1"/>
          <p:nvPr/>
        </p:nvSpPr>
        <p:spPr>
          <a:xfrm>
            <a:off x="3302000" y="2976879"/>
            <a:ext cx="863600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CFFC8A-415C-E2DD-008F-1B49B80C3274}"/>
              </a:ext>
            </a:extLst>
          </p:cNvPr>
          <p:cNvSpPr txBox="1"/>
          <p:nvPr/>
        </p:nvSpPr>
        <p:spPr>
          <a:xfrm>
            <a:off x="1899919" y="4246878"/>
            <a:ext cx="863600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BA56AF-5950-171E-60FB-ECE8A93FDD92}"/>
              </a:ext>
            </a:extLst>
          </p:cNvPr>
          <p:cNvSpPr txBox="1"/>
          <p:nvPr/>
        </p:nvSpPr>
        <p:spPr>
          <a:xfrm>
            <a:off x="3301998" y="4246877"/>
            <a:ext cx="863600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103BA0-ADE2-C54E-E722-BE58B96777C6}"/>
              </a:ext>
            </a:extLst>
          </p:cNvPr>
          <p:cNvSpPr txBox="1"/>
          <p:nvPr/>
        </p:nvSpPr>
        <p:spPr>
          <a:xfrm>
            <a:off x="7477760" y="3129279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2F088A-BFAB-4B68-5BCD-C7C8D1FFC91D}"/>
              </a:ext>
            </a:extLst>
          </p:cNvPr>
          <p:cNvSpPr txBox="1"/>
          <p:nvPr/>
        </p:nvSpPr>
        <p:spPr>
          <a:xfrm>
            <a:off x="8300720" y="3129278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8BE161-E25B-1798-BCF2-5607D11EDB66}"/>
              </a:ext>
            </a:extLst>
          </p:cNvPr>
          <p:cNvSpPr txBox="1"/>
          <p:nvPr/>
        </p:nvSpPr>
        <p:spPr>
          <a:xfrm>
            <a:off x="7437120" y="3840477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C97BD6-FBB3-B0BF-2017-D0CABF723E51}"/>
              </a:ext>
            </a:extLst>
          </p:cNvPr>
          <p:cNvSpPr txBox="1"/>
          <p:nvPr/>
        </p:nvSpPr>
        <p:spPr>
          <a:xfrm>
            <a:off x="8341360" y="3840476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A4C4AF-ACE4-0D84-5D7E-B8E3AB5FC0FB}"/>
              </a:ext>
            </a:extLst>
          </p:cNvPr>
          <p:cNvSpPr/>
          <p:nvPr/>
        </p:nvSpPr>
        <p:spPr>
          <a:xfrm>
            <a:off x="9551667" y="2861309"/>
            <a:ext cx="1930400" cy="167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phic 40" descr="Document with solid fill">
            <a:extLst>
              <a:ext uri="{FF2B5EF4-FFF2-40B4-BE49-F238E27FC236}">
                <a16:creationId xmlns:a16="http://schemas.microsoft.com/office/drawing/2014/main" id="{D1C67BC1-7872-7FB9-44C2-9365293B1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2208" y="3012741"/>
            <a:ext cx="568960" cy="548640"/>
          </a:xfrm>
          <a:prstGeom prst="rect">
            <a:avLst/>
          </a:prstGeom>
        </p:spPr>
      </p:pic>
      <p:pic>
        <p:nvPicPr>
          <p:cNvPr id="42" name="Graphic 41" descr="Document with solid fill">
            <a:extLst>
              <a:ext uri="{FF2B5EF4-FFF2-40B4-BE49-F238E27FC236}">
                <a16:creationId xmlns:a16="http://schemas.microsoft.com/office/drawing/2014/main" id="{DC798207-9DDD-7E76-8C2A-4172C8178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5808" y="3012741"/>
            <a:ext cx="568960" cy="548640"/>
          </a:xfrm>
          <a:prstGeom prst="rect">
            <a:avLst/>
          </a:prstGeom>
        </p:spPr>
      </p:pic>
      <p:pic>
        <p:nvPicPr>
          <p:cNvPr id="43" name="Graphic 42" descr="Document with solid fill">
            <a:extLst>
              <a:ext uri="{FF2B5EF4-FFF2-40B4-BE49-F238E27FC236}">
                <a16:creationId xmlns:a16="http://schemas.microsoft.com/office/drawing/2014/main" id="{0FA2D207-28C1-A4E2-A5C4-8BD45A592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2208" y="3713781"/>
            <a:ext cx="568960" cy="548640"/>
          </a:xfrm>
          <a:prstGeom prst="rect">
            <a:avLst/>
          </a:prstGeom>
        </p:spPr>
      </p:pic>
      <p:pic>
        <p:nvPicPr>
          <p:cNvPr id="44" name="Graphic 43" descr="Document with solid fill">
            <a:extLst>
              <a:ext uri="{FF2B5EF4-FFF2-40B4-BE49-F238E27FC236}">
                <a16:creationId xmlns:a16="http://schemas.microsoft.com/office/drawing/2014/main" id="{5EA8E918-46A7-4617-33C3-7CD6D2E37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448" y="3713781"/>
            <a:ext cx="56896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F0A695A-9646-65AB-B693-12ABBBC7B7F1}"/>
              </a:ext>
            </a:extLst>
          </p:cNvPr>
          <p:cNvSpPr txBox="1"/>
          <p:nvPr/>
        </p:nvSpPr>
        <p:spPr>
          <a:xfrm>
            <a:off x="9611360" y="3129278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CDDB50-CF4F-0791-7824-89486C245202}"/>
              </a:ext>
            </a:extLst>
          </p:cNvPr>
          <p:cNvSpPr txBox="1"/>
          <p:nvPr/>
        </p:nvSpPr>
        <p:spPr>
          <a:xfrm>
            <a:off x="10434320" y="3129277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19C173-5793-8534-9385-8A81313F624E}"/>
              </a:ext>
            </a:extLst>
          </p:cNvPr>
          <p:cNvSpPr txBox="1"/>
          <p:nvPr/>
        </p:nvSpPr>
        <p:spPr>
          <a:xfrm>
            <a:off x="9570720" y="3840476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D93C6-0579-813A-3B78-EF743A100E39}"/>
              </a:ext>
            </a:extLst>
          </p:cNvPr>
          <p:cNvSpPr txBox="1"/>
          <p:nvPr/>
        </p:nvSpPr>
        <p:spPr>
          <a:xfrm>
            <a:off x="10474959" y="3840476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371964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C90E-6E7F-F06D-3305-B44B2305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Git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9626E-26A2-0F14-9FB0-2F71233B6916}"/>
              </a:ext>
            </a:extLst>
          </p:cNvPr>
          <p:cNvSpPr/>
          <p:nvPr/>
        </p:nvSpPr>
        <p:spPr>
          <a:xfrm>
            <a:off x="1005840" y="2108200"/>
            <a:ext cx="408432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1F2D4-EED2-CC98-C5F3-26665DAC4FD1}"/>
              </a:ext>
            </a:extLst>
          </p:cNvPr>
          <p:cNvSpPr/>
          <p:nvPr/>
        </p:nvSpPr>
        <p:spPr>
          <a:xfrm>
            <a:off x="7294880" y="2098040"/>
            <a:ext cx="4348480" cy="372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1FEA3-BB3B-39BE-A9E0-47259BCC88BA}"/>
              </a:ext>
            </a:extLst>
          </p:cNvPr>
          <p:cNvSpPr txBox="1"/>
          <p:nvPr/>
        </p:nvSpPr>
        <p:spPr>
          <a:xfrm>
            <a:off x="1686560" y="5831840"/>
            <a:ext cx="2438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Working Directory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EE4BF-14AD-5410-57B3-E611FF1E056E}"/>
              </a:ext>
            </a:extLst>
          </p:cNvPr>
          <p:cNvSpPr txBox="1"/>
          <p:nvPr/>
        </p:nvSpPr>
        <p:spPr>
          <a:xfrm>
            <a:off x="8199119" y="5872479"/>
            <a:ext cx="2438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Repository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905CCC-C6C6-0869-CCBA-3E93F86C6F7A}"/>
              </a:ext>
            </a:extLst>
          </p:cNvPr>
          <p:cNvSpPr txBox="1"/>
          <p:nvPr/>
        </p:nvSpPr>
        <p:spPr>
          <a:xfrm>
            <a:off x="7162798" y="4663438"/>
            <a:ext cx="24384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Stagging</a:t>
            </a:r>
          </a:p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Area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8FEB4-D02C-3A96-9D9D-DA8147EAB262}"/>
              </a:ext>
            </a:extLst>
          </p:cNvPr>
          <p:cNvSpPr txBox="1"/>
          <p:nvPr/>
        </p:nvSpPr>
        <p:spPr>
          <a:xfrm>
            <a:off x="9306557" y="4612637"/>
            <a:ext cx="24384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Commit</a:t>
            </a:r>
          </a:p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History</a:t>
            </a:r>
          </a:p>
        </p:txBody>
      </p:sp>
      <p:pic>
        <p:nvPicPr>
          <p:cNvPr id="15" name="Graphic 14" descr="Document with solid fill">
            <a:extLst>
              <a:ext uri="{FF2B5EF4-FFF2-40B4-BE49-F238E27FC236}">
                <a16:creationId xmlns:a16="http://schemas.microsoft.com/office/drawing/2014/main" id="{5197FD7E-8A2F-91F9-E856-9295251DD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9969" y="2748583"/>
            <a:ext cx="751840" cy="751840"/>
          </a:xfrm>
          <a:prstGeom prst="rect">
            <a:avLst/>
          </a:prstGeom>
        </p:spPr>
      </p:pic>
      <p:pic>
        <p:nvPicPr>
          <p:cNvPr id="3" name="Graphic 2" descr="Document with solid fill">
            <a:extLst>
              <a:ext uri="{FF2B5EF4-FFF2-40B4-BE49-F238E27FC236}">
                <a16:creationId xmlns:a16="http://schemas.microsoft.com/office/drawing/2014/main" id="{8B4FD115-6E7E-F7CF-CBB4-37528070D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2048" y="2748582"/>
            <a:ext cx="751840" cy="751840"/>
          </a:xfrm>
          <a:prstGeom prst="rect">
            <a:avLst/>
          </a:prstGeom>
        </p:spPr>
      </p:pic>
      <p:pic>
        <p:nvPicPr>
          <p:cNvPr id="16" name="Graphic 15" descr="Document with solid fill">
            <a:extLst>
              <a:ext uri="{FF2B5EF4-FFF2-40B4-BE49-F238E27FC236}">
                <a16:creationId xmlns:a16="http://schemas.microsoft.com/office/drawing/2014/main" id="{38F5F3C1-2BA6-9191-9207-C264334F8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9968" y="3988102"/>
            <a:ext cx="751840" cy="751840"/>
          </a:xfrm>
          <a:prstGeom prst="rect">
            <a:avLst/>
          </a:prstGeom>
        </p:spPr>
      </p:pic>
      <p:pic>
        <p:nvPicPr>
          <p:cNvPr id="18" name="Graphic 17" descr="Document with solid fill">
            <a:extLst>
              <a:ext uri="{FF2B5EF4-FFF2-40B4-BE49-F238E27FC236}">
                <a16:creationId xmlns:a16="http://schemas.microsoft.com/office/drawing/2014/main" id="{FACF04FA-989E-5135-2E25-04B79B626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2048" y="3988101"/>
            <a:ext cx="751840" cy="7518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31DCBB2-9CBD-ABD0-9A62-2D94E15AD941}"/>
              </a:ext>
            </a:extLst>
          </p:cNvPr>
          <p:cNvSpPr txBox="1"/>
          <p:nvPr/>
        </p:nvSpPr>
        <p:spPr>
          <a:xfrm>
            <a:off x="1117597" y="3464557"/>
            <a:ext cx="2438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Code1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61AB9E-9336-7DD6-818C-4F9218E0C359}"/>
              </a:ext>
            </a:extLst>
          </p:cNvPr>
          <p:cNvSpPr txBox="1"/>
          <p:nvPr/>
        </p:nvSpPr>
        <p:spPr>
          <a:xfrm>
            <a:off x="2489196" y="3434076"/>
            <a:ext cx="2438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Code2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6A5D50-844F-4E45-2A3B-B1546D849FA1}"/>
              </a:ext>
            </a:extLst>
          </p:cNvPr>
          <p:cNvSpPr txBox="1"/>
          <p:nvPr/>
        </p:nvSpPr>
        <p:spPr>
          <a:xfrm>
            <a:off x="1117596" y="4744716"/>
            <a:ext cx="2438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Code3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B02C5E-86F6-C553-C915-BDF8B8EA639B}"/>
              </a:ext>
            </a:extLst>
          </p:cNvPr>
          <p:cNvSpPr txBox="1"/>
          <p:nvPr/>
        </p:nvSpPr>
        <p:spPr>
          <a:xfrm>
            <a:off x="2519676" y="4724396"/>
            <a:ext cx="2438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Code4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EAE443-8FBC-1C4A-64D4-C14A9EE64895}"/>
              </a:ext>
            </a:extLst>
          </p:cNvPr>
          <p:cNvSpPr/>
          <p:nvPr/>
        </p:nvSpPr>
        <p:spPr>
          <a:xfrm>
            <a:off x="7418068" y="2861310"/>
            <a:ext cx="1930400" cy="167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391DE267-3737-052B-3006-24D586D1F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8608" y="3012742"/>
            <a:ext cx="568960" cy="548640"/>
          </a:xfrm>
          <a:prstGeom prst="rect">
            <a:avLst/>
          </a:prstGeom>
        </p:spPr>
      </p:pic>
      <p:pic>
        <p:nvPicPr>
          <p:cNvPr id="12" name="Graphic 11" descr="Document with solid fill">
            <a:extLst>
              <a:ext uri="{FF2B5EF4-FFF2-40B4-BE49-F238E27FC236}">
                <a16:creationId xmlns:a16="http://schemas.microsoft.com/office/drawing/2014/main" id="{5D865572-5064-D9CE-CCDB-8218C09E0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208" y="3012741"/>
            <a:ext cx="568960" cy="548640"/>
          </a:xfrm>
          <a:prstGeom prst="rect">
            <a:avLst/>
          </a:prstGeom>
        </p:spPr>
      </p:pic>
      <p:pic>
        <p:nvPicPr>
          <p:cNvPr id="13" name="Graphic 12" descr="Document with solid fill">
            <a:extLst>
              <a:ext uri="{FF2B5EF4-FFF2-40B4-BE49-F238E27FC236}">
                <a16:creationId xmlns:a16="http://schemas.microsoft.com/office/drawing/2014/main" id="{924A45C7-D69A-457E-B145-23A74FB73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8608" y="3713781"/>
            <a:ext cx="568960" cy="548640"/>
          </a:xfrm>
          <a:prstGeom prst="rect">
            <a:avLst/>
          </a:prstGeom>
        </p:spPr>
      </p:pic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E260F0C6-5E1F-A698-D22B-783EBE613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2848" y="3713781"/>
            <a:ext cx="568960" cy="5486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91C3611-9A84-F145-789B-19D0F99C28B7}"/>
              </a:ext>
            </a:extLst>
          </p:cNvPr>
          <p:cNvSpPr txBox="1"/>
          <p:nvPr/>
        </p:nvSpPr>
        <p:spPr>
          <a:xfrm>
            <a:off x="1899920" y="2976880"/>
            <a:ext cx="863600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E83965-D429-F868-B768-13B1AED427DB}"/>
              </a:ext>
            </a:extLst>
          </p:cNvPr>
          <p:cNvSpPr txBox="1"/>
          <p:nvPr/>
        </p:nvSpPr>
        <p:spPr>
          <a:xfrm>
            <a:off x="3302000" y="2976879"/>
            <a:ext cx="863600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CFFC8A-415C-E2DD-008F-1B49B80C3274}"/>
              </a:ext>
            </a:extLst>
          </p:cNvPr>
          <p:cNvSpPr txBox="1"/>
          <p:nvPr/>
        </p:nvSpPr>
        <p:spPr>
          <a:xfrm>
            <a:off x="1899919" y="4246878"/>
            <a:ext cx="863600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BA56AF-5950-171E-60FB-ECE8A93FDD92}"/>
              </a:ext>
            </a:extLst>
          </p:cNvPr>
          <p:cNvSpPr txBox="1"/>
          <p:nvPr/>
        </p:nvSpPr>
        <p:spPr>
          <a:xfrm>
            <a:off x="3301998" y="4246877"/>
            <a:ext cx="863600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103BA0-ADE2-C54E-E722-BE58B96777C6}"/>
              </a:ext>
            </a:extLst>
          </p:cNvPr>
          <p:cNvSpPr txBox="1"/>
          <p:nvPr/>
        </p:nvSpPr>
        <p:spPr>
          <a:xfrm>
            <a:off x="7477760" y="3129279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2F088A-BFAB-4B68-5BCD-C7C8D1FFC91D}"/>
              </a:ext>
            </a:extLst>
          </p:cNvPr>
          <p:cNvSpPr txBox="1"/>
          <p:nvPr/>
        </p:nvSpPr>
        <p:spPr>
          <a:xfrm>
            <a:off x="8300720" y="3129278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8BE161-E25B-1798-BCF2-5607D11EDB66}"/>
              </a:ext>
            </a:extLst>
          </p:cNvPr>
          <p:cNvSpPr txBox="1"/>
          <p:nvPr/>
        </p:nvSpPr>
        <p:spPr>
          <a:xfrm>
            <a:off x="7437120" y="3840477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C97BD6-FBB3-B0BF-2017-D0CABF723E51}"/>
              </a:ext>
            </a:extLst>
          </p:cNvPr>
          <p:cNvSpPr txBox="1"/>
          <p:nvPr/>
        </p:nvSpPr>
        <p:spPr>
          <a:xfrm>
            <a:off x="8341360" y="3840476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A4C4AF-ACE4-0D84-5D7E-B8E3AB5FC0FB}"/>
              </a:ext>
            </a:extLst>
          </p:cNvPr>
          <p:cNvSpPr/>
          <p:nvPr/>
        </p:nvSpPr>
        <p:spPr>
          <a:xfrm>
            <a:off x="9551667" y="2861309"/>
            <a:ext cx="1930400" cy="167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phic 40" descr="Document with solid fill">
            <a:extLst>
              <a:ext uri="{FF2B5EF4-FFF2-40B4-BE49-F238E27FC236}">
                <a16:creationId xmlns:a16="http://schemas.microsoft.com/office/drawing/2014/main" id="{D1C67BC1-7872-7FB9-44C2-9365293B1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2208" y="3012741"/>
            <a:ext cx="568960" cy="548640"/>
          </a:xfrm>
          <a:prstGeom prst="rect">
            <a:avLst/>
          </a:prstGeom>
        </p:spPr>
      </p:pic>
      <p:pic>
        <p:nvPicPr>
          <p:cNvPr id="42" name="Graphic 41" descr="Document with solid fill">
            <a:extLst>
              <a:ext uri="{FF2B5EF4-FFF2-40B4-BE49-F238E27FC236}">
                <a16:creationId xmlns:a16="http://schemas.microsoft.com/office/drawing/2014/main" id="{DC798207-9DDD-7E76-8C2A-4172C8178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5808" y="3012741"/>
            <a:ext cx="568960" cy="548640"/>
          </a:xfrm>
          <a:prstGeom prst="rect">
            <a:avLst/>
          </a:prstGeom>
        </p:spPr>
      </p:pic>
      <p:pic>
        <p:nvPicPr>
          <p:cNvPr id="43" name="Graphic 42" descr="Document with solid fill">
            <a:extLst>
              <a:ext uri="{FF2B5EF4-FFF2-40B4-BE49-F238E27FC236}">
                <a16:creationId xmlns:a16="http://schemas.microsoft.com/office/drawing/2014/main" id="{0FA2D207-28C1-A4E2-A5C4-8BD45A592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2208" y="3713781"/>
            <a:ext cx="568960" cy="548640"/>
          </a:xfrm>
          <a:prstGeom prst="rect">
            <a:avLst/>
          </a:prstGeom>
        </p:spPr>
      </p:pic>
      <p:pic>
        <p:nvPicPr>
          <p:cNvPr id="44" name="Graphic 43" descr="Document with solid fill">
            <a:extLst>
              <a:ext uri="{FF2B5EF4-FFF2-40B4-BE49-F238E27FC236}">
                <a16:creationId xmlns:a16="http://schemas.microsoft.com/office/drawing/2014/main" id="{5EA8E918-46A7-4617-33C3-7CD6D2E37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448" y="3713781"/>
            <a:ext cx="56896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F0A695A-9646-65AB-B693-12ABBBC7B7F1}"/>
              </a:ext>
            </a:extLst>
          </p:cNvPr>
          <p:cNvSpPr txBox="1"/>
          <p:nvPr/>
        </p:nvSpPr>
        <p:spPr>
          <a:xfrm>
            <a:off x="9611360" y="3129278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CDDB50-CF4F-0791-7824-89486C245202}"/>
              </a:ext>
            </a:extLst>
          </p:cNvPr>
          <p:cNvSpPr txBox="1"/>
          <p:nvPr/>
        </p:nvSpPr>
        <p:spPr>
          <a:xfrm>
            <a:off x="10434320" y="3129277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19C173-5793-8534-9385-8A81313F624E}"/>
              </a:ext>
            </a:extLst>
          </p:cNvPr>
          <p:cNvSpPr txBox="1"/>
          <p:nvPr/>
        </p:nvSpPr>
        <p:spPr>
          <a:xfrm>
            <a:off x="9570720" y="3840476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D93C6-0579-813A-3B78-EF743A100E39}"/>
              </a:ext>
            </a:extLst>
          </p:cNvPr>
          <p:cNvSpPr txBox="1"/>
          <p:nvPr/>
        </p:nvSpPr>
        <p:spPr>
          <a:xfrm>
            <a:off x="10474959" y="3840476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214922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C90E-6E7F-F06D-3305-B44B2305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Git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9626E-26A2-0F14-9FB0-2F71233B6916}"/>
              </a:ext>
            </a:extLst>
          </p:cNvPr>
          <p:cNvSpPr/>
          <p:nvPr/>
        </p:nvSpPr>
        <p:spPr>
          <a:xfrm>
            <a:off x="1005840" y="2108200"/>
            <a:ext cx="408432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1F2D4-EED2-CC98-C5F3-26665DAC4FD1}"/>
              </a:ext>
            </a:extLst>
          </p:cNvPr>
          <p:cNvSpPr/>
          <p:nvPr/>
        </p:nvSpPr>
        <p:spPr>
          <a:xfrm>
            <a:off x="7294880" y="2098040"/>
            <a:ext cx="4348480" cy="372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1FEA3-BB3B-39BE-A9E0-47259BCC88BA}"/>
              </a:ext>
            </a:extLst>
          </p:cNvPr>
          <p:cNvSpPr txBox="1"/>
          <p:nvPr/>
        </p:nvSpPr>
        <p:spPr>
          <a:xfrm>
            <a:off x="1686560" y="5831840"/>
            <a:ext cx="2438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Working Directory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EE4BF-14AD-5410-57B3-E611FF1E056E}"/>
              </a:ext>
            </a:extLst>
          </p:cNvPr>
          <p:cNvSpPr txBox="1"/>
          <p:nvPr/>
        </p:nvSpPr>
        <p:spPr>
          <a:xfrm>
            <a:off x="8199119" y="5872479"/>
            <a:ext cx="2438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Repository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905CCC-C6C6-0869-CCBA-3E93F86C6F7A}"/>
              </a:ext>
            </a:extLst>
          </p:cNvPr>
          <p:cNvSpPr txBox="1"/>
          <p:nvPr/>
        </p:nvSpPr>
        <p:spPr>
          <a:xfrm>
            <a:off x="7162798" y="4663438"/>
            <a:ext cx="24384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Stagging</a:t>
            </a:r>
          </a:p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Area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8FEB4-D02C-3A96-9D9D-DA8147EAB262}"/>
              </a:ext>
            </a:extLst>
          </p:cNvPr>
          <p:cNvSpPr txBox="1"/>
          <p:nvPr/>
        </p:nvSpPr>
        <p:spPr>
          <a:xfrm>
            <a:off x="9306557" y="4612637"/>
            <a:ext cx="24384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Commit</a:t>
            </a:r>
          </a:p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History</a:t>
            </a:r>
          </a:p>
        </p:txBody>
      </p:sp>
      <p:pic>
        <p:nvPicPr>
          <p:cNvPr id="15" name="Graphic 14" descr="Document with solid fill">
            <a:extLst>
              <a:ext uri="{FF2B5EF4-FFF2-40B4-BE49-F238E27FC236}">
                <a16:creationId xmlns:a16="http://schemas.microsoft.com/office/drawing/2014/main" id="{5197FD7E-8A2F-91F9-E856-9295251DD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9969" y="2748583"/>
            <a:ext cx="751840" cy="751840"/>
          </a:xfrm>
          <a:prstGeom prst="rect">
            <a:avLst/>
          </a:prstGeom>
        </p:spPr>
      </p:pic>
      <p:pic>
        <p:nvPicPr>
          <p:cNvPr id="3" name="Graphic 2" descr="Document with solid fill">
            <a:extLst>
              <a:ext uri="{FF2B5EF4-FFF2-40B4-BE49-F238E27FC236}">
                <a16:creationId xmlns:a16="http://schemas.microsoft.com/office/drawing/2014/main" id="{8B4FD115-6E7E-F7CF-CBB4-37528070D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2048" y="2748582"/>
            <a:ext cx="751840" cy="751840"/>
          </a:xfrm>
          <a:prstGeom prst="rect">
            <a:avLst/>
          </a:prstGeom>
        </p:spPr>
      </p:pic>
      <p:pic>
        <p:nvPicPr>
          <p:cNvPr id="16" name="Graphic 15" descr="Document with solid fill">
            <a:extLst>
              <a:ext uri="{FF2B5EF4-FFF2-40B4-BE49-F238E27FC236}">
                <a16:creationId xmlns:a16="http://schemas.microsoft.com/office/drawing/2014/main" id="{38F5F3C1-2BA6-9191-9207-C264334F8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9968" y="3988102"/>
            <a:ext cx="751840" cy="751840"/>
          </a:xfrm>
          <a:prstGeom prst="rect">
            <a:avLst/>
          </a:prstGeom>
        </p:spPr>
      </p:pic>
      <p:pic>
        <p:nvPicPr>
          <p:cNvPr id="18" name="Graphic 17" descr="Document with solid fill">
            <a:extLst>
              <a:ext uri="{FF2B5EF4-FFF2-40B4-BE49-F238E27FC236}">
                <a16:creationId xmlns:a16="http://schemas.microsoft.com/office/drawing/2014/main" id="{FACF04FA-989E-5135-2E25-04B79B626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2048" y="3988101"/>
            <a:ext cx="751840" cy="7518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31DCBB2-9CBD-ABD0-9A62-2D94E15AD941}"/>
              </a:ext>
            </a:extLst>
          </p:cNvPr>
          <p:cNvSpPr txBox="1"/>
          <p:nvPr/>
        </p:nvSpPr>
        <p:spPr>
          <a:xfrm>
            <a:off x="1117597" y="3464557"/>
            <a:ext cx="2438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Code1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61AB9E-9336-7DD6-818C-4F9218E0C359}"/>
              </a:ext>
            </a:extLst>
          </p:cNvPr>
          <p:cNvSpPr txBox="1"/>
          <p:nvPr/>
        </p:nvSpPr>
        <p:spPr>
          <a:xfrm>
            <a:off x="2489196" y="3434076"/>
            <a:ext cx="2438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Code2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6A5D50-844F-4E45-2A3B-B1546D849FA1}"/>
              </a:ext>
            </a:extLst>
          </p:cNvPr>
          <p:cNvSpPr txBox="1"/>
          <p:nvPr/>
        </p:nvSpPr>
        <p:spPr>
          <a:xfrm>
            <a:off x="1117596" y="4744716"/>
            <a:ext cx="2438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Code3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B02C5E-86F6-C553-C915-BDF8B8EA639B}"/>
              </a:ext>
            </a:extLst>
          </p:cNvPr>
          <p:cNvSpPr txBox="1"/>
          <p:nvPr/>
        </p:nvSpPr>
        <p:spPr>
          <a:xfrm>
            <a:off x="2519676" y="4724396"/>
            <a:ext cx="2438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Code4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EAE443-8FBC-1C4A-64D4-C14A9EE64895}"/>
              </a:ext>
            </a:extLst>
          </p:cNvPr>
          <p:cNvSpPr/>
          <p:nvPr/>
        </p:nvSpPr>
        <p:spPr>
          <a:xfrm>
            <a:off x="7418068" y="2861310"/>
            <a:ext cx="1930400" cy="167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391DE267-3737-052B-3006-24D586D1F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8608" y="3012742"/>
            <a:ext cx="568960" cy="548640"/>
          </a:xfrm>
          <a:prstGeom prst="rect">
            <a:avLst/>
          </a:prstGeom>
        </p:spPr>
      </p:pic>
      <p:pic>
        <p:nvPicPr>
          <p:cNvPr id="12" name="Graphic 11" descr="Document with solid fill">
            <a:extLst>
              <a:ext uri="{FF2B5EF4-FFF2-40B4-BE49-F238E27FC236}">
                <a16:creationId xmlns:a16="http://schemas.microsoft.com/office/drawing/2014/main" id="{5D865572-5064-D9CE-CCDB-8218C09E0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208" y="3012741"/>
            <a:ext cx="568960" cy="548640"/>
          </a:xfrm>
          <a:prstGeom prst="rect">
            <a:avLst/>
          </a:prstGeom>
        </p:spPr>
      </p:pic>
      <p:pic>
        <p:nvPicPr>
          <p:cNvPr id="13" name="Graphic 12" descr="Document with solid fill">
            <a:extLst>
              <a:ext uri="{FF2B5EF4-FFF2-40B4-BE49-F238E27FC236}">
                <a16:creationId xmlns:a16="http://schemas.microsoft.com/office/drawing/2014/main" id="{924A45C7-D69A-457E-B145-23A74FB73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8608" y="3713781"/>
            <a:ext cx="568960" cy="548640"/>
          </a:xfrm>
          <a:prstGeom prst="rect">
            <a:avLst/>
          </a:prstGeom>
        </p:spPr>
      </p:pic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E260F0C6-5E1F-A698-D22B-783EBE613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2848" y="3713781"/>
            <a:ext cx="568960" cy="5486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91C3611-9A84-F145-789B-19D0F99C28B7}"/>
              </a:ext>
            </a:extLst>
          </p:cNvPr>
          <p:cNvSpPr txBox="1"/>
          <p:nvPr/>
        </p:nvSpPr>
        <p:spPr>
          <a:xfrm>
            <a:off x="1899920" y="2976880"/>
            <a:ext cx="863600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E83965-D429-F868-B768-13B1AED427DB}"/>
              </a:ext>
            </a:extLst>
          </p:cNvPr>
          <p:cNvSpPr txBox="1"/>
          <p:nvPr/>
        </p:nvSpPr>
        <p:spPr>
          <a:xfrm>
            <a:off x="3302000" y="2976879"/>
            <a:ext cx="863600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CFFC8A-415C-E2DD-008F-1B49B80C3274}"/>
              </a:ext>
            </a:extLst>
          </p:cNvPr>
          <p:cNvSpPr txBox="1"/>
          <p:nvPr/>
        </p:nvSpPr>
        <p:spPr>
          <a:xfrm>
            <a:off x="1899919" y="4246878"/>
            <a:ext cx="863600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BA56AF-5950-171E-60FB-ECE8A93FDD92}"/>
              </a:ext>
            </a:extLst>
          </p:cNvPr>
          <p:cNvSpPr txBox="1"/>
          <p:nvPr/>
        </p:nvSpPr>
        <p:spPr>
          <a:xfrm>
            <a:off x="3301998" y="4246877"/>
            <a:ext cx="863600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103BA0-ADE2-C54E-E722-BE58B96777C6}"/>
              </a:ext>
            </a:extLst>
          </p:cNvPr>
          <p:cNvSpPr txBox="1"/>
          <p:nvPr/>
        </p:nvSpPr>
        <p:spPr>
          <a:xfrm>
            <a:off x="7477760" y="3129279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2F088A-BFAB-4B68-5BCD-C7C8D1FFC91D}"/>
              </a:ext>
            </a:extLst>
          </p:cNvPr>
          <p:cNvSpPr txBox="1"/>
          <p:nvPr/>
        </p:nvSpPr>
        <p:spPr>
          <a:xfrm>
            <a:off x="8300720" y="3129278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8BE161-E25B-1798-BCF2-5607D11EDB66}"/>
              </a:ext>
            </a:extLst>
          </p:cNvPr>
          <p:cNvSpPr txBox="1"/>
          <p:nvPr/>
        </p:nvSpPr>
        <p:spPr>
          <a:xfrm>
            <a:off x="7437120" y="3840477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C97BD6-FBB3-B0BF-2017-D0CABF723E51}"/>
              </a:ext>
            </a:extLst>
          </p:cNvPr>
          <p:cNvSpPr txBox="1"/>
          <p:nvPr/>
        </p:nvSpPr>
        <p:spPr>
          <a:xfrm>
            <a:off x="8341360" y="3840476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A4C4AF-ACE4-0D84-5D7E-B8E3AB5FC0FB}"/>
              </a:ext>
            </a:extLst>
          </p:cNvPr>
          <p:cNvSpPr/>
          <p:nvPr/>
        </p:nvSpPr>
        <p:spPr>
          <a:xfrm>
            <a:off x="9551667" y="2861309"/>
            <a:ext cx="1930400" cy="167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phic 40" descr="Document with solid fill">
            <a:extLst>
              <a:ext uri="{FF2B5EF4-FFF2-40B4-BE49-F238E27FC236}">
                <a16:creationId xmlns:a16="http://schemas.microsoft.com/office/drawing/2014/main" id="{D1C67BC1-7872-7FB9-44C2-9365293B1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2208" y="3012741"/>
            <a:ext cx="568960" cy="548640"/>
          </a:xfrm>
          <a:prstGeom prst="rect">
            <a:avLst/>
          </a:prstGeom>
        </p:spPr>
      </p:pic>
      <p:pic>
        <p:nvPicPr>
          <p:cNvPr id="42" name="Graphic 41" descr="Document with solid fill">
            <a:extLst>
              <a:ext uri="{FF2B5EF4-FFF2-40B4-BE49-F238E27FC236}">
                <a16:creationId xmlns:a16="http://schemas.microsoft.com/office/drawing/2014/main" id="{DC798207-9DDD-7E76-8C2A-4172C8178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5808" y="3012741"/>
            <a:ext cx="568960" cy="548640"/>
          </a:xfrm>
          <a:prstGeom prst="rect">
            <a:avLst/>
          </a:prstGeom>
        </p:spPr>
      </p:pic>
      <p:pic>
        <p:nvPicPr>
          <p:cNvPr id="43" name="Graphic 42" descr="Document with solid fill">
            <a:extLst>
              <a:ext uri="{FF2B5EF4-FFF2-40B4-BE49-F238E27FC236}">
                <a16:creationId xmlns:a16="http://schemas.microsoft.com/office/drawing/2014/main" id="{0FA2D207-28C1-A4E2-A5C4-8BD45A592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2208" y="3713781"/>
            <a:ext cx="568960" cy="548640"/>
          </a:xfrm>
          <a:prstGeom prst="rect">
            <a:avLst/>
          </a:prstGeom>
        </p:spPr>
      </p:pic>
      <p:pic>
        <p:nvPicPr>
          <p:cNvPr id="44" name="Graphic 43" descr="Document with solid fill">
            <a:extLst>
              <a:ext uri="{FF2B5EF4-FFF2-40B4-BE49-F238E27FC236}">
                <a16:creationId xmlns:a16="http://schemas.microsoft.com/office/drawing/2014/main" id="{5EA8E918-46A7-4617-33C3-7CD6D2E37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448" y="3713781"/>
            <a:ext cx="56896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F0A695A-9646-65AB-B693-12ABBBC7B7F1}"/>
              </a:ext>
            </a:extLst>
          </p:cNvPr>
          <p:cNvSpPr txBox="1"/>
          <p:nvPr/>
        </p:nvSpPr>
        <p:spPr>
          <a:xfrm>
            <a:off x="9611360" y="3129278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CDDB50-CF4F-0791-7824-89486C245202}"/>
              </a:ext>
            </a:extLst>
          </p:cNvPr>
          <p:cNvSpPr txBox="1"/>
          <p:nvPr/>
        </p:nvSpPr>
        <p:spPr>
          <a:xfrm>
            <a:off x="10434320" y="3129277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19C173-5793-8534-9385-8A81313F624E}"/>
              </a:ext>
            </a:extLst>
          </p:cNvPr>
          <p:cNvSpPr txBox="1"/>
          <p:nvPr/>
        </p:nvSpPr>
        <p:spPr>
          <a:xfrm>
            <a:off x="9570720" y="3840476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D93C6-0579-813A-3B78-EF743A100E39}"/>
              </a:ext>
            </a:extLst>
          </p:cNvPr>
          <p:cNvSpPr txBox="1"/>
          <p:nvPr/>
        </p:nvSpPr>
        <p:spPr>
          <a:xfrm>
            <a:off x="10474959" y="3840476"/>
            <a:ext cx="86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2420285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A072-0B9B-3223-C747-6B41B06F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is a Branch ?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A6F78-C56B-7008-61AB-4CD0D717A94E}"/>
              </a:ext>
            </a:extLst>
          </p:cNvPr>
          <p:cNvSpPr txBox="1"/>
          <p:nvPr/>
        </p:nvSpPr>
        <p:spPr>
          <a:xfrm>
            <a:off x="1320799" y="2123440"/>
            <a:ext cx="58724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It is a pointer to a commit.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C1103-C639-2840-906C-86F8B33BB1C7}"/>
              </a:ext>
            </a:extLst>
          </p:cNvPr>
          <p:cNvSpPr txBox="1"/>
          <p:nvPr/>
        </p:nvSpPr>
        <p:spPr>
          <a:xfrm>
            <a:off x="4561840" y="501904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FE89A9-9370-5C50-D5D5-05CA7DEDFCC7}"/>
              </a:ext>
            </a:extLst>
          </p:cNvPr>
          <p:cNvCxnSpPr/>
          <p:nvPr/>
        </p:nvCxnSpPr>
        <p:spPr>
          <a:xfrm flipH="1" flipV="1">
            <a:off x="5507990" y="4354830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FC7BDE3-CC76-6B3E-7D14-263DA39FE40C}"/>
              </a:ext>
            </a:extLst>
          </p:cNvPr>
          <p:cNvSpPr/>
          <p:nvPr/>
        </p:nvSpPr>
        <p:spPr>
          <a:xfrm>
            <a:off x="4807585" y="3075305"/>
            <a:ext cx="1412240" cy="10972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be8c02f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2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A072-0B9B-3223-C747-6B41B06F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is a Branch ?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A6F78-C56B-7008-61AB-4CD0D717A94E}"/>
              </a:ext>
            </a:extLst>
          </p:cNvPr>
          <p:cNvSpPr txBox="1"/>
          <p:nvPr/>
        </p:nvSpPr>
        <p:spPr>
          <a:xfrm>
            <a:off x="1320799" y="2123440"/>
            <a:ext cx="58724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It is a pointer to a commit.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C1103-C639-2840-906C-86F8B33BB1C7}"/>
              </a:ext>
            </a:extLst>
          </p:cNvPr>
          <p:cNvSpPr txBox="1"/>
          <p:nvPr/>
        </p:nvSpPr>
        <p:spPr>
          <a:xfrm>
            <a:off x="4561840" y="501904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FE89A9-9370-5C50-D5D5-05CA7DEDFCC7}"/>
              </a:ext>
            </a:extLst>
          </p:cNvPr>
          <p:cNvCxnSpPr/>
          <p:nvPr/>
        </p:nvCxnSpPr>
        <p:spPr>
          <a:xfrm flipH="1" flipV="1">
            <a:off x="5507990" y="4354830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FC7BDE3-CC76-6B3E-7D14-263DA39FE40C}"/>
              </a:ext>
            </a:extLst>
          </p:cNvPr>
          <p:cNvSpPr/>
          <p:nvPr/>
        </p:nvSpPr>
        <p:spPr>
          <a:xfrm>
            <a:off x="4807585" y="3075305"/>
            <a:ext cx="1412240" cy="10972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213ded1</a:t>
            </a: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B9E826-1010-8E5B-CB6F-ABB6148E963A}"/>
              </a:ext>
            </a:extLst>
          </p:cNvPr>
          <p:cNvSpPr/>
          <p:nvPr/>
        </p:nvSpPr>
        <p:spPr>
          <a:xfrm>
            <a:off x="2765425" y="3075305"/>
            <a:ext cx="1412240" cy="10972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be8c02f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985443-C76B-3668-764E-2B123879166D}"/>
              </a:ext>
            </a:extLst>
          </p:cNvPr>
          <p:cNvCxnSpPr/>
          <p:nvPr/>
        </p:nvCxnSpPr>
        <p:spPr>
          <a:xfrm flipH="1">
            <a:off x="4227379" y="3622033"/>
            <a:ext cx="528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8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A072-0B9B-3223-C747-6B41B06F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is a Branch ?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A6F78-C56B-7008-61AB-4CD0D717A94E}"/>
              </a:ext>
            </a:extLst>
          </p:cNvPr>
          <p:cNvSpPr txBox="1"/>
          <p:nvPr/>
        </p:nvSpPr>
        <p:spPr>
          <a:xfrm>
            <a:off x="1320799" y="2123440"/>
            <a:ext cx="58724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It is a pointer to a commit.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C1103-C639-2840-906C-86F8B33BB1C7}"/>
              </a:ext>
            </a:extLst>
          </p:cNvPr>
          <p:cNvSpPr txBox="1"/>
          <p:nvPr/>
        </p:nvSpPr>
        <p:spPr>
          <a:xfrm>
            <a:off x="4561840" y="501904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FE89A9-9370-5C50-D5D5-05CA7DEDFCC7}"/>
              </a:ext>
            </a:extLst>
          </p:cNvPr>
          <p:cNvCxnSpPr/>
          <p:nvPr/>
        </p:nvCxnSpPr>
        <p:spPr>
          <a:xfrm flipH="1" flipV="1">
            <a:off x="5507990" y="4354830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FC7BDE3-CC76-6B3E-7D14-263DA39FE40C}"/>
              </a:ext>
            </a:extLst>
          </p:cNvPr>
          <p:cNvSpPr/>
          <p:nvPr/>
        </p:nvSpPr>
        <p:spPr>
          <a:xfrm>
            <a:off x="4807585" y="3075305"/>
            <a:ext cx="1412240" cy="10972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213ded1</a:t>
            </a: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B9E826-1010-8E5B-CB6F-ABB6148E963A}"/>
              </a:ext>
            </a:extLst>
          </p:cNvPr>
          <p:cNvSpPr/>
          <p:nvPr/>
        </p:nvSpPr>
        <p:spPr>
          <a:xfrm>
            <a:off x="2765425" y="3075305"/>
            <a:ext cx="1412240" cy="10972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be8c02f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985443-C76B-3668-764E-2B123879166D}"/>
              </a:ext>
            </a:extLst>
          </p:cNvPr>
          <p:cNvCxnSpPr/>
          <p:nvPr/>
        </p:nvCxnSpPr>
        <p:spPr>
          <a:xfrm flipH="1">
            <a:off x="4227379" y="3622033"/>
            <a:ext cx="528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A1B145-73F2-6050-8174-692009B94E5E}"/>
              </a:ext>
            </a:extLst>
          </p:cNvPr>
          <p:cNvCxnSpPr>
            <a:cxnSpLocks/>
          </p:cNvCxnSpPr>
          <p:nvPr/>
        </p:nvCxnSpPr>
        <p:spPr>
          <a:xfrm flipH="1" flipV="1">
            <a:off x="6259829" y="4151630"/>
            <a:ext cx="579120" cy="396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016F8F0-4B7B-2EB9-4FB9-D64429373D45}"/>
              </a:ext>
            </a:extLst>
          </p:cNvPr>
          <p:cNvSpPr txBox="1"/>
          <p:nvPr/>
        </p:nvSpPr>
        <p:spPr>
          <a:xfrm>
            <a:off x="6126480" y="465328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branch1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12DF4-1863-060A-1A19-1BE12F3C6247}"/>
              </a:ext>
            </a:extLst>
          </p:cNvPr>
          <p:cNvSpPr txBox="1"/>
          <p:nvPr/>
        </p:nvSpPr>
        <p:spPr>
          <a:xfrm>
            <a:off x="3413760" y="560832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Head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0CA92C-97D9-177F-61B4-B8B4092DFB9F}"/>
              </a:ext>
            </a:extLst>
          </p:cNvPr>
          <p:cNvCxnSpPr>
            <a:cxnSpLocks/>
          </p:cNvCxnSpPr>
          <p:nvPr/>
        </p:nvCxnSpPr>
        <p:spPr>
          <a:xfrm flipV="1">
            <a:off x="4623618" y="5369552"/>
            <a:ext cx="528320" cy="274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81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Git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 Light"/>
              </a:rPr>
              <a:t>By Code Eater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A072-0B9B-3223-C747-6B41B06F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is a Branch ?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A6F78-C56B-7008-61AB-4CD0D717A94E}"/>
              </a:ext>
            </a:extLst>
          </p:cNvPr>
          <p:cNvSpPr txBox="1"/>
          <p:nvPr/>
        </p:nvSpPr>
        <p:spPr>
          <a:xfrm>
            <a:off x="1320799" y="2123440"/>
            <a:ext cx="58724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It is a pointer to a commit.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C1103-C639-2840-906C-86F8B33BB1C7}"/>
              </a:ext>
            </a:extLst>
          </p:cNvPr>
          <p:cNvSpPr txBox="1"/>
          <p:nvPr/>
        </p:nvSpPr>
        <p:spPr>
          <a:xfrm>
            <a:off x="4561840" y="501904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FE89A9-9370-5C50-D5D5-05CA7DEDFCC7}"/>
              </a:ext>
            </a:extLst>
          </p:cNvPr>
          <p:cNvCxnSpPr/>
          <p:nvPr/>
        </p:nvCxnSpPr>
        <p:spPr>
          <a:xfrm flipH="1" flipV="1">
            <a:off x="5507990" y="4354830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FC7BDE3-CC76-6B3E-7D14-263DA39FE40C}"/>
              </a:ext>
            </a:extLst>
          </p:cNvPr>
          <p:cNvSpPr/>
          <p:nvPr/>
        </p:nvSpPr>
        <p:spPr>
          <a:xfrm>
            <a:off x="4807585" y="3075305"/>
            <a:ext cx="1412240" cy="10972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213ded1</a:t>
            </a: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B9E826-1010-8E5B-CB6F-ABB6148E963A}"/>
              </a:ext>
            </a:extLst>
          </p:cNvPr>
          <p:cNvSpPr/>
          <p:nvPr/>
        </p:nvSpPr>
        <p:spPr>
          <a:xfrm>
            <a:off x="2765425" y="3075305"/>
            <a:ext cx="1412240" cy="10972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be8c02f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985443-C76B-3668-764E-2B123879166D}"/>
              </a:ext>
            </a:extLst>
          </p:cNvPr>
          <p:cNvCxnSpPr/>
          <p:nvPr/>
        </p:nvCxnSpPr>
        <p:spPr>
          <a:xfrm flipH="1">
            <a:off x="4227379" y="3622033"/>
            <a:ext cx="528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A1B145-73F2-6050-8174-692009B94E5E}"/>
              </a:ext>
            </a:extLst>
          </p:cNvPr>
          <p:cNvCxnSpPr>
            <a:cxnSpLocks/>
          </p:cNvCxnSpPr>
          <p:nvPr/>
        </p:nvCxnSpPr>
        <p:spPr>
          <a:xfrm flipH="1" flipV="1">
            <a:off x="6259829" y="4151630"/>
            <a:ext cx="579120" cy="396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016F8F0-4B7B-2EB9-4FB9-D64429373D45}"/>
              </a:ext>
            </a:extLst>
          </p:cNvPr>
          <p:cNvSpPr txBox="1"/>
          <p:nvPr/>
        </p:nvSpPr>
        <p:spPr>
          <a:xfrm>
            <a:off x="6126480" y="465328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branch1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12DF4-1863-060A-1A19-1BE12F3C6247}"/>
              </a:ext>
            </a:extLst>
          </p:cNvPr>
          <p:cNvSpPr txBox="1"/>
          <p:nvPr/>
        </p:nvSpPr>
        <p:spPr>
          <a:xfrm>
            <a:off x="7366000" y="568960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Head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0CA92C-97D9-177F-61B4-B8B4092DFB9F}"/>
              </a:ext>
            </a:extLst>
          </p:cNvPr>
          <p:cNvCxnSpPr>
            <a:cxnSpLocks/>
          </p:cNvCxnSpPr>
          <p:nvPr/>
        </p:nvCxnSpPr>
        <p:spPr>
          <a:xfrm flipH="1" flipV="1">
            <a:off x="7458258" y="5054592"/>
            <a:ext cx="62992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070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A072-0B9B-3223-C747-6B41B06F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is a Branch ?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A6F78-C56B-7008-61AB-4CD0D717A94E}"/>
              </a:ext>
            </a:extLst>
          </p:cNvPr>
          <p:cNvSpPr txBox="1"/>
          <p:nvPr/>
        </p:nvSpPr>
        <p:spPr>
          <a:xfrm>
            <a:off x="1320799" y="2123440"/>
            <a:ext cx="58724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It is a pointer to a commit.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C1103-C639-2840-906C-86F8B33BB1C7}"/>
              </a:ext>
            </a:extLst>
          </p:cNvPr>
          <p:cNvSpPr txBox="1"/>
          <p:nvPr/>
        </p:nvSpPr>
        <p:spPr>
          <a:xfrm>
            <a:off x="4561840" y="501904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FE89A9-9370-5C50-D5D5-05CA7DEDFCC7}"/>
              </a:ext>
            </a:extLst>
          </p:cNvPr>
          <p:cNvCxnSpPr/>
          <p:nvPr/>
        </p:nvCxnSpPr>
        <p:spPr>
          <a:xfrm flipH="1" flipV="1">
            <a:off x="5507990" y="4354830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FC7BDE3-CC76-6B3E-7D14-263DA39FE40C}"/>
              </a:ext>
            </a:extLst>
          </p:cNvPr>
          <p:cNvSpPr/>
          <p:nvPr/>
        </p:nvSpPr>
        <p:spPr>
          <a:xfrm>
            <a:off x="4807585" y="3075305"/>
            <a:ext cx="1412240" cy="10972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213ded1</a:t>
            </a: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B9E826-1010-8E5B-CB6F-ABB6148E963A}"/>
              </a:ext>
            </a:extLst>
          </p:cNvPr>
          <p:cNvSpPr/>
          <p:nvPr/>
        </p:nvSpPr>
        <p:spPr>
          <a:xfrm>
            <a:off x="2765425" y="3075305"/>
            <a:ext cx="1412240" cy="10972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be8c02f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985443-C76B-3668-764E-2B123879166D}"/>
              </a:ext>
            </a:extLst>
          </p:cNvPr>
          <p:cNvCxnSpPr/>
          <p:nvPr/>
        </p:nvCxnSpPr>
        <p:spPr>
          <a:xfrm flipH="1">
            <a:off x="4227379" y="3622033"/>
            <a:ext cx="528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016F8F0-4B7B-2EB9-4FB9-D64429373D45}"/>
              </a:ext>
            </a:extLst>
          </p:cNvPr>
          <p:cNvSpPr txBox="1"/>
          <p:nvPr/>
        </p:nvSpPr>
        <p:spPr>
          <a:xfrm>
            <a:off x="6776720" y="499872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branch1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12DF4-1863-060A-1A19-1BE12F3C6247}"/>
              </a:ext>
            </a:extLst>
          </p:cNvPr>
          <p:cNvSpPr txBox="1"/>
          <p:nvPr/>
        </p:nvSpPr>
        <p:spPr>
          <a:xfrm>
            <a:off x="8554720" y="501904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Head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0CA92C-97D9-177F-61B4-B8B4092DFB9F}"/>
              </a:ext>
            </a:extLst>
          </p:cNvPr>
          <p:cNvCxnSpPr>
            <a:cxnSpLocks/>
          </p:cNvCxnSpPr>
          <p:nvPr/>
        </p:nvCxnSpPr>
        <p:spPr>
          <a:xfrm flipH="1" flipV="1">
            <a:off x="8392978" y="5176512"/>
            <a:ext cx="660400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9920077-533C-0880-0924-C877D7626AD5}"/>
              </a:ext>
            </a:extLst>
          </p:cNvPr>
          <p:cNvSpPr/>
          <p:nvPr/>
        </p:nvSpPr>
        <p:spPr>
          <a:xfrm>
            <a:off x="6981825" y="3014345"/>
            <a:ext cx="1412240" cy="10972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4499273</a:t>
            </a:r>
            <a:endParaRPr lang="en-US" sz="1600">
              <a:cs typeface="Calibri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D6C152-F67E-3B55-0660-CD96F24D9AE1}"/>
              </a:ext>
            </a:extLst>
          </p:cNvPr>
          <p:cNvCxnSpPr>
            <a:cxnSpLocks/>
          </p:cNvCxnSpPr>
          <p:nvPr/>
        </p:nvCxnSpPr>
        <p:spPr>
          <a:xfrm flipH="1" flipV="1">
            <a:off x="7763509" y="4354830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D8C07C-5915-4BFA-AC24-FF7FADA639D6}"/>
              </a:ext>
            </a:extLst>
          </p:cNvPr>
          <p:cNvCxnSpPr>
            <a:cxnSpLocks/>
          </p:cNvCxnSpPr>
          <p:nvPr/>
        </p:nvCxnSpPr>
        <p:spPr>
          <a:xfrm flipH="1">
            <a:off x="6340658" y="3672832"/>
            <a:ext cx="528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79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A072-0B9B-3223-C747-6B41B06F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is a Merge?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A6F78-C56B-7008-61AB-4CD0D717A94E}"/>
              </a:ext>
            </a:extLst>
          </p:cNvPr>
          <p:cNvSpPr txBox="1"/>
          <p:nvPr/>
        </p:nvSpPr>
        <p:spPr>
          <a:xfrm>
            <a:off x="1320799" y="2123440"/>
            <a:ext cx="7101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Incorporating the changes of one branch to another branch.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7AC2F-5353-6175-CD71-BB3D7D7F9ADD}"/>
              </a:ext>
            </a:extLst>
          </p:cNvPr>
          <p:cNvSpPr txBox="1"/>
          <p:nvPr/>
        </p:nvSpPr>
        <p:spPr>
          <a:xfrm>
            <a:off x="2733040" y="3657600"/>
            <a:ext cx="1940560" cy="369332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new1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09FFB-7ED1-D06C-420C-179EE84F499D}"/>
              </a:ext>
            </a:extLst>
          </p:cNvPr>
          <p:cNvSpPr txBox="1"/>
          <p:nvPr/>
        </p:nvSpPr>
        <p:spPr>
          <a:xfrm>
            <a:off x="6035039" y="3657599"/>
            <a:ext cx="1940560" cy="369332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new2</a:t>
            </a:r>
          </a:p>
        </p:txBody>
      </p:sp>
    </p:spTree>
    <p:extLst>
      <p:ext uri="{BB962C8B-B14F-4D97-AF65-F5344CB8AC3E}">
        <p14:creationId xmlns:p14="http://schemas.microsoft.com/office/powerpoint/2010/main" val="3827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A072-0B9B-3223-C747-6B41B06F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is a Merge ?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C1103-C639-2840-906C-86F8B33BB1C7}"/>
              </a:ext>
            </a:extLst>
          </p:cNvPr>
          <p:cNvSpPr txBox="1"/>
          <p:nvPr/>
        </p:nvSpPr>
        <p:spPr>
          <a:xfrm>
            <a:off x="4561840" y="501904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FE89A9-9370-5C50-D5D5-05CA7DEDFCC7}"/>
              </a:ext>
            </a:extLst>
          </p:cNvPr>
          <p:cNvCxnSpPr/>
          <p:nvPr/>
        </p:nvCxnSpPr>
        <p:spPr>
          <a:xfrm flipH="1" flipV="1">
            <a:off x="5507990" y="4354830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FC7BDE3-CC76-6B3E-7D14-263DA39FE40C}"/>
              </a:ext>
            </a:extLst>
          </p:cNvPr>
          <p:cNvSpPr/>
          <p:nvPr/>
        </p:nvSpPr>
        <p:spPr>
          <a:xfrm>
            <a:off x="4807585" y="3075305"/>
            <a:ext cx="1412240" cy="10972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213ded1</a:t>
            </a: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B9E826-1010-8E5B-CB6F-ABB6148E963A}"/>
              </a:ext>
            </a:extLst>
          </p:cNvPr>
          <p:cNvSpPr/>
          <p:nvPr/>
        </p:nvSpPr>
        <p:spPr>
          <a:xfrm>
            <a:off x="2765425" y="3075305"/>
            <a:ext cx="1412240" cy="10972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be8c02f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985443-C76B-3668-764E-2B123879166D}"/>
              </a:ext>
            </a:extLst>
          </p:cNvPr>
          <p:cNvCxnSpPr/>
          <p:nvPr/>
        </p:nvCxnSpPr>
        <p:spPr>
          <a:xfrm flipH="1">
            <a:off x="4227379" y="3622033"/>
            <a:ext cx="528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016F8F0-4B7B-2EB9-4FB9-D64429373D45}"/>
              </a:ext>
            </a:extLst>
          </p:cNvPr>
          <p:cNvSpPr txBox="1"/>
          <p:nvPr/>
        </p:nvSpPr>
        <p:spPr>
          <a:xfrm>
            <a:off x="6776720" y="499872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branch1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12DF4-1863-060A-1A19-1BE12F3C6247}"/>
              </a:ext>
            </a:extLst>
          </p:cNvPr>
          <p:cNvSpPr txBox="1"/>
          <p:nvPr/>
        </p:nvSpPr>
        <p:spPr>
          <a:xfrm>
            <a:off x="8554720" y="501904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Head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0CA92C-97D9-177F-61B4-B8B4092DFB9F}"/>
              </a:ext>
            </a:extLst>
          </p:cNvPr>
          <p:cNvCxnSpPr>
            <a:cxnSpLocks/>
          </p:cNvCxnSpPr>
          <p:nvPr/>
        </p:nvCxnSpPr>
        <p:spPr>
          <a:xfrm flipH="1" flipV="1">
            <a:off x="8392978" y="5176512"/>
            <a:ext cx="660400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9920077-533C-0880-0924-C877D7626AD5}"/>
              </a:ext>
            </a:extLst>
          </p:cNvPr>
          <p:cNvSpPr/>
          <p:nvPr/>
        </p:nvSpPr>
        <p:spPr>
          <a:xfrm>
            <a:off x="6981825" y="3014345"/>
            <a:ext cx="1412240" cy="10972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4499273</a:t>
            </a:r>
            <a:endParaRPr lang="en-US" sz="1600">
              <a:cs typeface="Calibri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D6C152-F67E-3B55-0660-CD96F24D9AE1}"/>
              </a:ext>
            </a:extLst>
          </p:cNvPr>
          <p:cNvCxnSpPr>
            <a:cxnSpLocks/>
          </p:cNvCxnSpPr>
          <p:nvPr/>
        </p:nvCxnSpPr>
        <p:spPr>
          <a:xfrm flipH="1" flipV="1">
            <a:off x="7763509" y="4354830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D8C07C-5915-4BFA-AC24-FF7FADA639D6}"/>
              </a:ext>
            </a:extLst>
          </p:cNvPr>
          <p:cNvCxnSpPr>
            <a:cxnSpLocks/>
          </p:cNvCxnSpPr>
          <p:nvPr/>
        </p:nvCxnSpPr>
        <p:spPr>
          <a:xfrm flipH="1">
            <a:off x="6340658" y="3672832"/>
            <a:ext cx="528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031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A072-0B9B-3223-C747-6B41B06F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is a Merge ?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C1103-C639-2840-906C-86F8B33BB1C7}"/>
              </a:ext>
            </a:extLst>
          </p:cNvPr>
          <p:cNvSpPr txBox="1"/>
          <p:nvPr/>
        </p:nvSpPr>
        <p:spPr>
          <a:xfrm>
            <a:off x="4399280" y="499872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FE89A9-9370-5C50-D5D5-05CA7DEDFCC7}"/>
              </a:ext>
            </a:extLst>
          </p:cNvPr>
          <p:cNvCxnSpPr/>
          <p:nvPr/>
        </p:nvCxnSpPr>
        <p:spPr>
          <a:xfrm flipV="1">
            <a:off x="5538470" y="4110990"/>
            <a:ext cx="1463040" cy="792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FC7BDE3-CC76-6B3E-7D14-263DA39FE40C}"/>
              </a:ext>
            </a:extLst>
          </p:cNvPr>
          <p:cNvSpPr/>
          <p:nvPr/>
        </p:nvSpPr>
        <p:spPr>
          <a:xfrm>
            <a:off x="4807585" y="3075305"/>
            <a:ext cx="1412240" cy="10972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213ded1</a:t>
            </a: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B9E826-1010-8E5B-CB6F-ABB6148E963A}"/>
              </a:ext>
            </a:extLst>
          </p:cNvPr>
          <p:cNvSpPr/>
          <p:nvPr/>
        </p:nvSpPr>
        <p:spPr>
          <a:xfrm>
            <a:off x="2765425" y="3075305"/>
            <a:ext cx="1412240" cy="10972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be8c02f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985443-C76B-3668-764E-2B123879166D}"/>
              </a:ext>
            </a:extLst>
          </p:cNvPr>
          <p:cNvCxnSpPr/>
          <p:nvPr/>
        </p:nvCxnSpPr>
        <p:spPr>
          <a:xfrm flipH="1">
            <a:off x="4227379" y="3622033"/>
            <a:ext cx="528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A12DF4-1863-060A-1A19-1BE12F3C6247}"/>
              </a:ext>
            </a:extLst>
          </p:cNvPr>
          <p:cNvSpPr txBox="1"/>
          <p:nvPr/>
        </p:nvSpPr>
        <p:spPr>
          <a:xfrm>
            <a:off x="2479040" y="581152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Head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0CA92C-97D9-177F-61B4-B8B4092DFB9F}"/>
              </a:ext>
            </a:extLst>
          </p:cNvPr>
          <p:cNvCxnSpPr>
            <a:cxnSpLocks/>
          </p:cNvCxnSpPr>
          <p:nvPr/>
        </p:nvCxnSpPr>
        <p:spPr>
          <a:xfrm flipV="1">
            <a:off x="3760018" y="5389872"/>
            <a:ext cx="1178560" cy="518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9920077-533C-0880-0924-C877D7626AD5}"/>
              </a:ext>
            </a:extLst>
          </p:cNvPr>
          <p:cNvSpPr/>
          <p:nvPr/>
        </p:nvSpPr>
        <p:spPr>
          <a:xfrm>
            <a:off x="6981825" y="3014345"/>
            <a:ext cx="1412240" cy="10972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4499273</a:t>
            </a:r>
            <a:endParaRPr lang="en-US" sz="1600">
              <a:cs typeface="Calibri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D8C07C-5915-4BFA-AC24-FF7FADA639D6}"/>
              </a:ext>
            </a:extLst>
          </p:cNvPr>
          <p:cNvCxnSpPr>
            <a:cxnSpLocks/>
          </p:cNvCxnSpPr>
          <p:nvPr/>
        </p:nvCxnSpPr>
        <p:spPr>
          <a:xfrm flipH="1">
            <a:off x="6340658" y="3672832"/>
            <a:ext cx="528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89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6716-1C61-F893-B7DC-5B8B081B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Three way merge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3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3220-8500-8965-20B7-F5A57FCC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Fast Forward Merge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4CA31-7187-E700-E4E5-818591F60D97}"/>
              </a:ext>
            </a:extLst>
          </p:cNvPr>
          <p:cNvSpPr txBox="1"/>
          <p:nvPr/>
        </p:nvSpPr>
        <p:spPr>
          <a:xfrm>
            <a:off x="4561840" y="501904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Master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3935C9-189D-5670-546E-2F3B73AC6583}"/>
              </a:ext>
            </a:extLst>
          </p:cNvPr>
          <p:cNvCxnSpPr/>
          <p:nvPr/>
        </p:nvCxnSpPr>
        <p:spPr>
          <a:xfrm flipH="1" flipV="1">
            <a:off x="5507990" y="4354830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BC4B480-C71F-CEF2-1A37-A048C5D0654D}"/>
              </a:ext>
            </a:extLst>
          </p:cNvPr>
          <p:cNvSpPr/>
          <p:nvPr/>
        </p:nvSpPr>
        <p:spPr>
          <a:xfrm>
            <a:off x="4807585" y="3075305"/>
            <a:ext cx="1412240" cy="10972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213ded1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5DCBE0-76B5-5B49-B40A-F7AD5CC0FE0C}"/>
              </a:ext>
            </a:extLst>
          </p:cNvPr>
          <p:cNvSpPr/>
          <p:nvPr/>
        </p:nvSpPr>
        <p:spPr>
          <a:xfrm>
            <a:off x="2765425" y="3075305"/>
            <a:ext cx="1412240" cy="10972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be8c02f</a:t>
            </a:r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E8C9EE-E9F3-A1A0-A826-8242B74C6835}"/>
              </a:ext>
            </a:extLst>
          </p:cNvPr>
          <p:cNvCxnSpPr/>
          <p:nvPr/>
        </p:nvCxnSpPr>
        <p:spPr>
          <a:xfrm flipH="1">
            <a:off x="4227379" y="3622033"/>
            <a:ext cx="528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FAAAFB-A478-799F-1559-264F2646E66D}"/>
              </a:ext>
            </a:extLst>
          </p:cNvPr>
          <p:cNvCxnSpPr>
            <a:cxnSpLocks/>
          </p:cNvCxnSpPr>
          <p:nvPr/>
        </p:nvCxnSpPr>
        <p:spPr>
          <a:xfrm flipH="1" flipV="1">
            <a:off x="6259829" y="4151630"/>
            <a:ext cx="579120" cy="396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054B4F-5785-D1AA-5751-A37F843AA367}"/>
              </a:ext>
            </a:extLst>
          </p:cNvPr>
          <p:cNvSpPr txBox="1"/>
          <p:nvPr/>
        </p:nvSpPr>
        <p:spPr>
          <a:xfrm>
            <a:off x="6126480" y="465328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branch1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D1D858-286C-31E1-1E99-5F5C3C5AD140}"/>
              </a:ext>
            </a:extLst>
          </p:cNvPr>
          <p:cNvSpPr txBox="1"/>
          <p:nvPr/>
        </p:nvSpPr>
        <p:spPr>
          <a:xfrm>
            <a:off x="7366000" y="568960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Head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1DD9D8-CE84-7205-611D-23BCE2F58F1B}"/>
              </a:ext>
            </a:extLst>
          </p:cNvPr>
          <p:cNvCxnSpPr>
            <a:cxnSpLocks/>
          </p:cNvCxnSpPr>
          <p:nvPr/>
        </p:nvCxnSpPr>
        <p:spPr>
          <a:xfrm flipH="1" flipV="1">
            <a:off x="7458258" y="5054592"/>
            <a:ext cx="62992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01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BA1B-FD13-484F-A690-B62449A9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Fast Forward Merge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E10B9-B73A-E2BE-9B08-DF1ED65CA22D}"/>
              </a:ext>
            </a:extLst>
          </p:cNvPr>
          <p:cNvSpPr txBox="1"/>
          <p:nvPr/>
        </p:nvSpPr>
        <p:spPr>
          <a:xfrm>
            <a:off x="4561840" y="501904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Master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27C133-8860-BB13-6BAB-D237A84BE3BF}"/>
              </a:ext>
            </a:extLst>
          </p:cNvPr>
          <p:cNvCxnSpPr/>
          <p:nvPr/>
        </p:nvCxnSpPr>
        <p:spPr>
          <a:xfrm flipH="1" flipV="1">
            <a:off x="5507990" y="4354830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891703-A82C-DDE8-E65C-6813C9E10515}"/>
              </a:ext>
            </a:extLst>
          </p:cNvPr>
          <p:cNvSpPr/>
          <p:nvPr/>
        </p:nvSpPr>
        <p:spPr>
          <a:xfrm>
            <a:off x="4807585" y="3075305"/>
            <a:ext cx="1412240" cy="10972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213ded1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63877C-F8BE-652F-5E7B-394CC843E05C}"/>
              </a:ext>
            </a:extLst>
          </p:cNvPr>
          <p:cNvSpPr/>
          <p:nvPr/>
        </p:nvSpPr>
        <p:spPr>
          <a:xfrm>
            <a:off x="2765425" y="3075305"/>
            <a:ext cx="1412240" cy="10972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be8c02f</a:t>
            </a:r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23CD28-9843-2AF9-19D6-EB54BB40E4DC}"/>
              </a:ext>
            </a:extLst>
          </p:cNvPr>
          <p:cNvCxnSpPr/>
          <p:nvPr/>
        </p:nvCxnSpPr>
        <p:spPr>
          <a:xfrm flipH="1">
            <a:off x="4227379" y="3622033"/>
            <a:ext cx="528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246706-7666-7E1E-594D-C9B63F23D354}"/>
              </a:ext>
            </a:extLst>
          </p:cNvPr>
          <p:cNvSpPr txBox="1"/>
          <p:nvPr/>
        </p:nvSpPr>
        <p:spPr>
          <a:xfrm>
            <a:off x="6776720" y="499872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branch1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BB5AE6-4987-E06A-89F4-D3DF56751848}"/>
              </a:ext>
            </a:extLst>
          </p:cNvPr>
          <p:cNvSpPr txBox="1"/>
          <p:nvPr/>
        </p:nvSpPr>
        <p:spPr>
          <a:xfrm>
            <a:off x="8554720" y="501904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Head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C9D795-4408-7D28-8D3A-633AA876717F}"/>
              </a:ext>
            </a:extLst>
          </p:cNvPr>
          <p:cNvCxnSpPr>
            <a:cxnSpLocks/>
          </p:cNvCxnSpPr>
          <p:nvPr/>
        </p:nvCxnSpPr>
        <p:spPr>
          <a:xfrm flipH="1" flipV="1">
            <a:off x="8392978" y="5176512"/>
            <a:ext cx="660400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A679B82-E706-0342-400C-1F21093F7ADF}"/>
              </a:ext>
            </a:extLst>
          </p:cNvPr>
          <p:cNvSpPr/>
          <p:nvPr/>
        </p:nvSpPr>
        <p:spPr>
          <a:xfrm>
            <a:off x="6981825" y="3014345"/>
            <a:ext cx="1412240" cy="10972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4499273</a:t>
            </a:r>
            <a:endParaRPr lang="en-US" sz="1600">
              <a:cs typeface="Calibri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1886A9-C1AF-2164-EC20-4F1C6A05A602}"/>
              </a:ext>
            </a:extLst>
          </p:cNvPr>
          <p:cNvCxnSpPr>
            <a:cxnSpLocks/>
          </p:cNvCxnSpPr>
          <p:nvPr/>
        </p:nvCxnSpPr>
        <p:spPr>
          <a:xfrm flipH="1" flipV="1">
            <a:off x="7763509" y="4354830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D17BA6-41F6-6317-59A7-DBD463077FBF}"/>
              </a:ext>
            </a:extLst>
          </p:cNvPr>
          <p:cNvCxnSpPr>
            <a:cxnSpLocks/>
          </p:cNvCxnSpPr>
          <p:nvPr/>
        </p:nvCxnSpPr>
        <p:spPr>
          <a:xfrm flipH="1">
            <a:off x="6340658" y="3672832"/>
            <a:ext cx="528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721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62CE-334B-D6CE-E4A4-E88F5BB4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Fast Forward Merge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910E3-8507-EBE3-4713-25E15DDD1D85}"/>
              </a:ext>
            </a:extLst>
          </p:cNvPr>
          <p:cNvSpPr txBox="1"/>
          <p:nvPr/>
        </p:nvSpPr>
        <p:spPr>
          <a:xfrm>
            <a:off x="4399280" y="499872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Master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132B0F-FBF7-EED1-10D6-56007C8F4CF5}"/>
              </a:ext>
            </a:extLst>
          </p:cNvPr>
          <p:cNvCxnSpPr/>
          <p:nvPr/>
        </p:nvCxnSpPr>
        <p:spPr>
          <a:xfrm flipV="1">
            <a:off x="5538470" y="4110990"/>
            <a:ext cx="1463040" cy="792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34ACD36-8E1F-0807-F409-BF982922CD37}"/>
              </a:ext>
            </a:extLst>
          </p:cNvPr>
          <p:cNvSpPr/>
          <p:nvPr/>
        </p:nvSpPr>
        <p:spPr>
          <a:xfrm>
            <a:off x="4807585" y="3075305"/>
            <a:ext cx="1412240" cy="10972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213ded1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F01BA7-689D-9C65-8F23-AC9DE072AF76}"/>
              </a:ext>
            </a:extLst>
          </p:cNvPr>
          <p:cNvSpPr/>
          <p:nvPr/>
        </p:nvSpPr>
        <p:spPr>
          <a:xfrm>
            <a:off x="2765425" y="3075305"/>
            <a:ext cx="1412240" cy="10972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be8c02f</a:t>
            </a:r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84846A-C332-94C6-8080-CB00F17BDD56}"/>
              </a:ext>
            </a:extLst>
          </p:cNvPr>
          <p:cNvCxnSpPr/>
          <p:nvPr/>
        </p:nvCxnSpPr>
        <p:spPr>
          <a:xfrm flipH="1">
            <a:off x="4227379" y="3622033"/>
            <a:ext cx="528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9C3AF6-EFC5-E220-6770-9137D11ED90D}"/>
              </a:ext>
            </a:extLst>
          </p:cNvPr>
          <p:cNvSpPr txBox="1"/>
          <p:nvPr/>
        </p:nvSpPr>
        <p:spPr>
          <a:xfrm>
            <a:off x="2479040" y="581152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Head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F2FF00-5374-88DF-F4CD-38814472FF49}"/>
              </a:ext>
            </a:extLst>
          </p:cNvPr>
          <p:cNvCxnSpPr>
            <a:cxnSpLocks/>
          </p:cNvCxnSpPr>
          <p:nvPr/>
        </p:nvCxnSpPr>
        <p:spPr>
          <a:xfrm flipV="1">
            <a:off x="3760018" y="5389872"/>
            <a:ext cx="1178560" cy="518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B6907EB-7B79-632B-0A05-FAF6C57DD800}"/>
              </a:ext>
            </a:extLst>
          </p:cNvPr>
          <p:cNvSpPr/>
          <p:nvPr/>
        </p:nvSpPr>
        <p:spPr>
          <a:xfrm>
            <a:off x="6981825" y="3014345"/>
            <a:ext cx="1412240" cy="10972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4499273</a:t>
            </a:r>
            <a:endParaRPr lang="en-US" sz="1600">
              <a:cs typeface="Calibri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961FBE-B70D-7B49-1423-D0AD3A94F446}"/>
              </a:ext>
            </a:extLst>
          </p:cNvPr>
          <p:cNvCxnSpPr>
            <a:cxnSpLocks/>
          </p:cNvCxnSpPr>
          <p:nvPr/>
        </p:nvCxnSpPr>
        <p:spPr>
          <a:xfrm flipH="1">
            <a:off x="6340658" y="3672832"/>
            <a:ext cx="528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845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6716-1C61-F893-B7DC-5B8B081B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Three way merge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1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A79A-8E3C-2A40-C194-42D7DEBA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is Git ?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A97EE-4D90-D245-252B-5CBD7365652D}"/>
              </a:ext>
            </a:extLst>
          </p:cNvPr>
          <p:cNvSpPr txBox="1"/>
          <p:nvPr/>
        </p:nvSpPr>
        <p:spPr>
          <a:xfrm>
            <a:off x="1412487" y="2146609"/>
            <a:ext cx="85841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cs typeface="Calibri"/>
              </a:rPr>
              <a:t>It is a distributed version control system which exist locally on your system.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556A69-0268-1E35-AAE8-3261A663407D}"/>
              </a:ext>
            </a:extLst>
          </p:cNvPr>
          <p:cNvSpPr/>
          <p:nvPr/>
        </p:nvSpPr>
        <p:spPr>
          <a:xfrm>
            <a:off x="4229797" y="3114675"/>
            <a:ext cx="2490437" cy="57614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Track the history of files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88CB30-8017-48FD-B0F0-A3EC0D92F322}"/>
              </a:ext>
            </a:extLst>
          </p:cNvPr>
          <p:cNvSpPr/>
          <p:nvPr/>
        </p:nvSpPr>
        <p:spPr>
          <a:xfrm>
            <a:off x="4229797" y="3895260"/>
            <a:ext cx="2490437" cy="57614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Collaboration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5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901BDA-C26B-0455-2CC4-708615AF9F59}"/>
              </a:ext>
            </a:extLst>
          </p:cNvPr>
          <p:cNvSpPr/>
          <p:nvPr/>
        </p:nvSpPr>
        <p:spPr>
          <a:xfrm>
            <a:off x="1438030" y="1916722"/>
            <a:ext cx="2246922" cy="918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A6716-1C61-F893-B7DC-5B8B081B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Three way merge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403CF-A39D-BAE1-0989-FE1AA664465F}"/>
              </a:ext>
            </a:extLst>
          </p:cNvPr>
          <p:cNvSpPr txBox="1"/>
          <p:nvPr/>
        </p:nvSpPr>
        <p:spPr>
          <a:xfrm>
            <a:off x="4561840" y="501904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Master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1CCA26-148F-C5B3-1D73-756C724D50EB}"/>
              </a:ext>
            </a:extLst>
          </p:cNvPr>
          <p:cNvCxnSpPr/>
          <p:nvPr/>
        </p:nvCxnSpPr>
        <p:spPr>
          <a:xfrm flipH="1" flipV="1">
            <a:off x="5507990" y="4354830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4CD0DC6-042B-F130-FDC6-C7F40825DBF7}"/>
              </a:ext>
            </a:extLst>
          </p:cNvPr>
          <p:cNvSpPr/>
          <p:nvPr/>
        </p:nvSpPr>
        <p:spPr>
          <a:xfrm>
            <a:off x="4807585" y="3075305"/>
            <a:ext cx="1412240" cy="10972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green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EE0C4-7688-A47F-B19F-D8C53975E4FA}"/>
              </a:ext>
            </a:extLst>
          </p:cNvPr>
          <p:cNvSpPr txBox="1"/>
          <p:nvPr/>
        </p:nvSpPr>
        <p:spPr>
          <a:xfrm>
            <a:off x="3532163" y="5738055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Head</a:t>
            </a:r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E3E8F4-193A-40D3-66C3-EB9F02FA4BCD}"/>
              </a:ext>
            </a:extLst>
          </p:cNvPr>
          <p:cNvCxnSpPr/>
          <p:nvPr/>
        </p:nvCxnSpPr>
        <p:spPr>
          <a:xfrm flipV="1">
            <a:off x="4947628" y="5425537"/>
            <a:ext cx="409916" cy="36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E86A7D5-B6AE-D6F8-DC61-C1CFEE8BB111}"/>
              </a:ext>
            </a:extLst>
          </p:cNvPr>
          <p:cNvSpPr txBox="1"/>
          <p:nvPr/>
        </p:nvSpPr>
        <p:spPr>
          <a:xfrm>
            <a:off x="1611922" y="2189528"/>
            <a:ext cx="32971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Green color good.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3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C3ADE0C-0BAA-239F-FD09-D2124AFBE35A}"/>
              </a:ext>
            </a:extLst>
          </p:cNvPr>
          <p:cNvSpPr/>
          <p:nvPr/>
        </p:nvSpPr>
        <p:spPr>
          <a:xfrm>
            <a:off x="1438030" y="1916722"/>
            <a:ext cx="2246922" cy="918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A6716-1C61-F893-B7DC-5B8B081B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Three way merge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403CF-A39D-BAE1-0989-FE1AA664465F}"/>
              </a:ext>
            </a:extLst>
          </p:cNvPr>
          <p:cNvSpPr txBox="1"/>
          <p:nvPr/>
        </p:nvSpPr>
        <p:spPr>
          <a:xfrm>
            <a:off x="4561840" y="501904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Master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1CCA26-148F-C5B3-1D73-756C724D50EB}"/>
              </a:ext>
            </a:extLst>
          </p:cNvPr>
          <p:cNvCxnSpPr/>
          <p:nvPr/>
        </p:nvCxnSpPr>
        <p:spPr>
          <a:xfrm flipH="1" flipV="1">
            <a:off x="5507990" y="4354830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4CD0DC6-042B-F130-FDC6-C7F40825DBF7}"/>
              </a:ext>
            </a:extLst>
          </p:cNvPr>
          <p:cNvSpPr/>
          <p:nvPr/>
        </p:nvSpPr>
        <p:spPr>
          <a:xfrm>
            <a:off x="4807585" y="3075305"/>
            <a:ext cx="1412240" cy="10972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green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EE0C4-7688-A47F-B19F-D8C53975E4FA}"/>
              </a:ext>
            </a:extLst>
          </p:cNvPr>
          <p:cNvSpPr txBox="1"/>
          <p:nvPr/>
        </p:nvSpPr>
        <p:spPr>
          <a:xfrm>
            <a:off x="6042855" y="5015132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branch1</a:t>
            </a:r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E3E8F4-193A-40D3-66C3-EB9F02FA4BCD}"/>
              </a:ext>
            </a:extLst>
          </p:cNvPr>
          <p:cNvCxnSpPr/>
          <p:nvPr/>
        </p:nvCxnSpPr>
        <p:spPr>
          <a:xfrm flipH="1" flipV="1">
            <a:off x="6119545" y="4106690"/>
            <a:ext cx="752622" cy="841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95DC81-1775-1D1D-2A1F-EFEED36F07C0}"/>
              </a:ext>
            </a:extLst>
          </p:cNvPr>
          <p:cNvSpPr txBox="1"/>
          <p:nvPr/>
        </p:nvSpPr>
        <p:spPr>
          <a:xfrm>
            <a:off x="7029547" y="5767363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Head</a:t>
            </a:r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67120C-796F-AFDA-45DB-2B264D9A9BB4}"/>
              </a:ext>
            </a:extLst>
          </p:cNvPr>
          <p:cNvCxnSpPr/>
          <p:nvPr/>
        </p:nvCxnSpPr>
        <p:spPr>
          <a:xfrm flipH="1" flipV="1">
            <a:off x="7291852" y="5415768"/>
            <a:ext cx="557237" cy="36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8DF9D2-56A1-1828-C591-ECBE541B7C47}"/>
              </a:ext>
            </a:extLst>
          </p:cNvPr>
          <p:cNvSpPr txBox="1"/>
          <p:nvPr/>
        </p:nvSpPr>
        <p:spPr>
          <a:xfrm>
            <a:off x="1611922" y="2189528"/>
            <a:ext cx="32971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Green color good.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25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18A0B2F-36CA-DEAD-C1B1-5D69A999525A}"/>
              </a:ext>
            </a:extLst>
          </p:cNvPr>
          <p:cNvSpPr/>
          <p:nvPr/>
        </p:nvSpPr>
        <p:spPr>
          <a:xfrm>
            <a:off x="1438030" y="1916722"/>
            <a:ext cx="2246922" cy="123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A6716-1C61-F893-B7DC-5B8B081B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Three way merge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403CF-A39D-BAE1-0989-FE1AA664465F}"/>
              </a:ext>
            </a:extLst>
          </p:cNvPr>
          <p:cNvSpPr txBox="1"/>
          <p:nvPr/>
        </p:nvSpPr>
        <p:spPr>
          <a:xfrm>
            <a:off x="4561840" y="501904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Master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1CCA26-148F-C5B3-1D73-756C724D50EB}"/>
              </a:ext>
            </a:extLst>
          </p:cNvPr>
          <p:cNvCxnSpPr/>
          <p:nvPr/>
        </p:nvCxnSpPr>
        <p:spPr>
          <a:xfrm flipH="1" flipV="1">
            <a:off x="5507990" y="4354830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4CD0DC6-042B-F130-FDC6-C7F40825DBF7}"/>
              </a:ext>
            </a:extLst>
          </p:cNvPr>
          <p:cNvSpPr/>
          <p:nvPr/>
        </p:nvSpPr>
        <p:spPr>
          <a:xfrm>
            <a:off x="4807585" y="3075305"/>
            <a:ext cx="1412240" cy="10972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green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7D6C8-CCBA-9B3F-7D50-B1A59157BA69}"/>
              </a:ext>
            </a:extLst>
          </p:cNvPr>
          <p:cNvSpPr txBox="1"/>
          <p:nvPr/>
        </p:nvSpPr>
        <p:spPr>
          <a:xfrm>
            <a:off x="7050258" y="5047566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branch1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E890F9-9A95-04FC-4B13-8A0EB97311E4}"/>
              </a:ext>
            </a:extLst>
          </p:cNvPr>
          <p:cNvSpPr txBox="1"/>
          <p:nvPr/>
        </p:nvSpPr>
        <p:spPr>
          <a:xfrm>
            <a:off x="9092027" y="5048347"/>
            <a:ext cx="1483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Head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D276F7-CA05-69B7-CFF8-BE95540FAAE0}"/>
              </a:ext>
            </a:extLst>
          </p:cNvPr>
          <p:cNvCxnSpPr>
            <a:cxnSpLocks/>
          </p:cNvCxnSpPr>
          <p:nvPr/>
        </p:nvCxnSpPr>
        <p:spPr>
          <a:xfrm flipH="1" flipV="1">
            <a:off x="8666516" y="5225358"/>
            <a:ext cx="660400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F1371FD-E5F7-7259-2D4D-192E5C1D9396}"/>
              </a:ext>
            </a:extLst>
          </p:cNvPr>
          <p:cNvSpPr/>
          <p:nvPr/>
        </p:nvSpPr>
        <p:spPr>
          <a:xfrm>
            <a:off x="7255363" y="3063191"/>
            <a:ext cx="1412240" cy="10972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yellow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E77421-EFBE-DCC8-42ED-28E2D3AD75AB}"/>
              </a:ext>
            </a:extLst>
          </p:cNvPr>
          <p:cNvCxnSpPr>
            <a:cxnSpLocks/>
          </p:cNvCxnSpPr>
          <p:nvPr/>
        </p:nvCxnSpPr>
        <p:spPr>
          <a:xfrm flipH="1" flipV="1">
            <a:off x="8037047" y="4403676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EE3AFC-CE48-D9D3-E65C-93BD47B08B99}"/>
              </a:ext>
            </a:extLst>
          </p:cNvPr>
          <p:cNvCxnSpPr>
            <a:cxnSpLocks/>
          </p:cNvCxnSpPr>
          <p:nvPr/>
        </p:nvCxnSpPr>
        <p:spPr>
          <a:xfrm flipH="1" flipV="1">
            <a:off x="6439131" y="3476665"/>
            <a:ext cx="660400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774943-E981-A85B-6FF5-55BAA777390C}"/>
              </a:ext>
            </a:extLst>
          </p:cNvPr>
          <p:cNvSpPr txBox="1"/>
          <p:nvPr/>
        </p:nvSpPr>
        <p:spPr>
          <a:xfrm>
            <a:off x="1611922" y="2189528"/>
            <a:ext cx="32971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Green color good.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C8FC0D-6FD0-47E4-04A3-6283ADC9F920}"/>
              </a:ext>
            </a:extLst>
          </p:cNvPr>
          <p:cNvSpPr txBox="1"/>
          <p:nvPr/>
        </p:nvSpPr>
        <p:spPr>
          <a:xfrm>
            <a:off x="1611922" y="2629143"/>
            <a:ext cx="32971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Yellow color good.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84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18A0B2F-36CA-DEAD-C1B1-5D69A999525A}"/>
              </a:ext>
            </a:extLst>
          </p:cNvPr>
          <p:cNvSpPr/>
          <p:nvPr/>
        </p:nvSpPr>
        <p:spPr>
          <a:xfrm>
            <a:off x="1438030" y="1916722"/>
            <a:ext cx="2246922" cy="123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A6716-1C61-F893-B7DC-5B8B081B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Three way merge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403CF-A39D-BAE1-0989-FE1AA664465F}"/>
              </a:ext>
            </a:extLst>
          </p:cNvPr>
          <p:cNvSpPr txBox="1"/>
          <p:nvPr/>
        </p:nvSpPr>
        <p:spPr>
          <a:xfrm>
            <a:off x="4561840" y="501904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Master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1CCA26-148F-C5B3-1D73-756C724D50EB}"/>
              </a:ext>
            </a:extLst>
          </p:cNvPr>
          <p:cNvCxnSpPr/>
          <p:nvPr/>
        </p:nvCxnSpPr>
        <p:spPr>
          <a:xfrm flipH="1" flipV="1">
            <a:off x="5507990" y="4354830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4CD0DC6-042B-F130-FDC6-C7F40825DBF7}"/>
              </a:ext>
            </a:extLst>
          </p:cNvPr>
          <p:cNvSpPr/>
          <p:nvPr/>
        </p:nvSpPr>
        <p:spPr>
          <a:xfrm>
            <a:off x="4807585" y="3075305"/>
            <a:ext cx="1412240" cy="10972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green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7D6C8-CCBA-9B3F-7D50-B1A59157BA69}"/>
              </a:ext>
            </a:extLst>
          </p:cNvPr>
          <p:cNvSpPr txBox="1"/>
          <p:nvPr/>
        </p:nvSpPr>
        <p:spPr>
          <a:xfrm>
            <a:off x="7050258" y="5047566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branch1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E890F9-9A95-04FC-4B13-8A0EB97311E4}"/>
              </a:ext>
            </a:extLst>
          </p:cNvPr>
          <p:cNvSpPr txBox="1"/>
          <p:nvPr/>
        </p:nvSpPr>
        <p:spPr>
          <a:xfrm>
            <a:off x="2409874" y="5683347"/>
            <a:ext cx="1483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Head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D276F7-CA05-69B7-CFF8-BE95540FAAE0}"/>
              </a:ext>
            </a:extLst>
          </p:cNvPr>
          <p:cNvCxnSpPr>
            <a:cxnSpLocks/>
          </p:cNvCxnSpPr>
          <p:nvPr/>
        </p:nvCxnSpPr>
        <p:spPr>
          <a:xfrm flipV="1">
            <a:off x="3670531" y="5264435"/>
            <a:ext cx="1439984" cy="557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F1371FD-E5F7-7259-2D4D-192E5C1D9396}"/>
              </a:ext>
            </a:extLst>
          </p:cNvPr>
          <p:cNvSpPr/>
          <p:nvPr/>
        </p:nvSpPr>
        <p:spPr>
          <a:xfrm>
            <a:off x="7255363" y="3063191"/>
            <a:ext cx="1412240" cy="10972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yellow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E77421-EFBE-DCC8-42ED-28E2D3AD75AB}"/>
              </a:ext>
            </a:extLst>
          </p:cNvPr>
          <p:cNvCxnSpPr>
            <a:cxnSpLocks/>
          </p:cNvCxnSpPr>
          <p:nvPr/>
        </p:nvCxnSpPr>
        <p:spPr>
          <a:xfrm flipH="1" flipV="1">
            <a:off x="8037047" y="4403676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EE3AFC-CE48-D9D3-E65C-93BD47B08B99}"/>
              </a:ext>
            </a:extLst>
          </p:cNvPr>
          <p:cNvCxnSpPr>
            <a:cxnSpLocks/>
          </p:cNvCxnSpPr>
          <p:nvPr/>
        </p:nvCxnSpPr>
        <p:spPr>
          <a:xfrm flipH="1" flipV="1">
            <a:off x="6439131" y="3476665"/>
            <a:ext cx="660400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774943-E981-A85B-6FF5-55BAA777390C}"/>
              </a:ext>
            </a:extLst>
          </p:cNvPr>
          <p:cNvSpPr txBox="1"/>
          <p:nvPr/>
        </p:nvSpPr>
        <p:spPr>
          <a:xfrm>
            <a:off x="1611922" y="2189528"/>
            <a:ext cx="32971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Green color good.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C8FC0D-6FD0-47E4-04A3-6283ADC9F920}"/>
              </a:ext>
            </a:extLst>
          </p:cNvPr>
          <p:cNvSpPr txBox="1"/>
          <p:nvPr/>
        </p:nvSpPr>
        <p:spPr>
          <a:xfrm>
            <a:off x="1611922" y="2629143"/>
            <a:ext cx="32971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Yellow color good.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24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18A0B2F-36CA-DEAD-C1B1-5D69A999525A}"/>
              </a:ext>
            </a:extLst>
          </p:cNvPr>
          <p:cNvSpPr/>
          <p:nvPr/>
        </p:nvSpPr>
        <p:spPr>
          <a:xfrm>
            <a:off x="1438030" y="1916722"/>
            <a:ext cx="2246922" cy="123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A6716-1C61-F893-B7DC-5B8B081B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Three way merge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403CF-A39D-BAE1-0989-FE1AA664465F}"/>
              </a:ext>
            </a:extLst>
          </p:cNvPr>
          <p:cNvSpPr txBox="1"/>
          <p:nvPr/>
        </p:nvSpPr>
        <p:spPr>
          <a:xfrm>
            <a:off x="4561840" y="501904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Master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1CCA26-148F-C5B3-1D73-756C724D50EB}"/>
              </a:ext>
            </a:extLst>
          </p:cNvPr>
          <p:cNvCxnSpPr/>
          <p:nvPr/>
        </p:nvCxnSpPr>
        <p:spPr>
          <a:xfrm flipH="1" flipV="1">
            <a:off x="5507990" y="4354830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4CD0DC6-042B-F130-FDC6-C7F40825DBF7}"/>
              </a:ext>
            </a:extLst>
          </p:cNvPr>
          <p:cNvSpPr/>
          <p:nvPr/>
        </p:nvSpPr>
        <p:spPr>
          <a:xfrm>
            <a:off x="4807585" y="3075305"/>
            <a:ext cx="1412240" cy="10972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green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7D6C8-CCBA-9B3F-7D50-B1A59157BA69}"/>
              </a:ext>
            </a:extLst>
          </p:cNvPr>
          <p:cNvSpPr txBox="1"/>
          <p:nvPr/>
        </p:nvSpPr>
        <p:spPr>
          <a:xfrm>
            <a:off x="7050258" y="5047566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branch1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E890F9-9A95-04FC-4B13-8A0EB97311E4}"/>
              </a:ext>
            </a:extLst>
          </p:cNvPr>
          <p:cNvSpPr txBox="1"/>
          <p:nvPr/>
        </p:nvSpPr>
        <p:spPr>
          <a:xfrm>
            <a:off x="2409874" y="5683347"/>
            <a:ext cx="1483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Head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D276F7-CA05-69B7-CFF8-BE95540FAAE0}"/>
              </a:ext>
            </a:extLst>
          </p:cNvPr>
          <p:cNvCxnSpPr>
            <a:cxnSpLocks/>
          </p:cNvCxnSpPr>
          <p:nvPr/>
        </p:nvCxnSpPr>
        <p:spPr>
          <a:xfrm flipV="1">
            <a:off x="3670531" y="5264435"/>
            <a:ext cx="1439984" cy="557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F1371FD-E5F7-7259-2D4D-192E5C1D9396}"/>
              </a:ext>
            </a:extLst>
          </p:cNvPr>
          <p:cNvSpPr/>
          <p:nvPr/>
        </p:nvSpPr>
        <p:spPr>
          <a:xfrm>
            <a:off x="7255363" y="3063191"/>
            <a:ext cx="1412240" cy="10972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cs typeface="Calibri"/>
              </a:rPr>
              <a:t>yellow</a:t>
            </a:r>
            <a:endParaRPr lang="en-US" sz="1600">
              <a:ea typeface="+mn-lt"/>
              <a:cs typeface="+mn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E77421-EFBE-DCC8-42ED-28E2D3AD75AB}"/>
              </a:ext>
            </a:extLst>
          </p:cNvPr>
          <p:cNvCxnSpPr>
            <a:cxnSpLocks/>
          </p:cNvCxnSpPr>
          <p:nvPr/>
        </p:nvCxnSpPr>
        <p:spPr>
          <a:xfrm flipH="1" flipV="1">
            <a:off x="8037047" y="4403676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EE3AFC-CE48-D9D3-E65C-93BD47B08B99}"/>
              </a:ext>
            </a:extLst>
          </p:cNvPr>
          <p:cNvCxnSpPr>
            <a:cxnSpLocks/>
          </p:cNvCxnSpPr>
          <p:nvPr/>
        </p:nvCxnSpPr>
        <p:spPr>
          <a:xfrm flipH="1" flipV="1">
            <a:off x="6439131" y="3476665"/>
            <a:ext cx="660400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774943-E981-A85B-6FF5-55BAA777390C}"/>
              </a:ext>
            </a:extLst>
          </p:cNvPr>
          <p:cNvSpPr txBox="1"/>
          <p:nvPr/>
        </p:nvSpPr>
        <p:spPr>
          <a:xfrm>
            <a:off x="1611922" y="2189528"/>
            <a:ext cx="32971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Green color good.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C8FC0D-6FD0-47E4-04A3-6283ADC9F920}"/>
              </a:ext>
            </a:extLst>
          </p:cNvPr>
          <p:cNvSpPr txBox="1"/>
          <p:nvPr/>
        </p:nvSpPr>
        <p:spPr>
          <a:xfrm>
            <a:off x="1611922" y="2629143"/>
            <a:ext cx="32971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Yellow color good.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99F13E-CD19-11E2-A405-716383A1CA4B}"/>
              </a:ext>
            </a:extLst>
          </p:cNvPr>
          <p:cNvSpPr/>
          <p:nvPr/>
        </p:nvSpPr>
        <p:spPr>
          <a:xfrm>
            <a:off x="4105029" y="1906952"/>
            <a:ext cx="2227384" cy="468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Nice going.</a:t>
            </a:r>
          </a:p>
        </p:txBody>
      </p:sp>
    </p:spTree>
    <p:extLst>
      <p:ext uri="{BB962C8B-B14F-4D97-AF65-F5344CB8AC3E}">
        <p14:creationId xmlns:p14="http://schemas.microsoft.com/office/powerpoint/2010/main" val="2916664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18A0B2F-36CA-DEAD-C1B1-5D69A999525A}"/>
              </a:ext>
            </a:extLst>
          </p:cNvPr>
          <p:cNvSpPr/>
          <p:nvPr/>
        </p:nvSpPr>
        <p:spPr>
          <a:xfrm>
            <a:off x="1438030" y="1916722"/>
            <a:ext cx="2246922" cy="123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A6716-1C61-F893-B7DC-5B8B081B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Three way merge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403CF-A39D-BAE1-0989-FE1AA664465F}"/>
              </a:ext>
            </a:extLst>
          </p:cNvPr>
          <p:cNvSpPr txBox="1"/>
          <p:nvPr/>
        </p:nvSpPr>
        <p:spPr>
          <a:xfrm>
            <a:off x="4679071" y="4960425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Master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1CCA26-148F-C5B3-1D73-756C724D50EB}"/>
              </a:ext>
            </a:extLst>
          </p:cNvPr>
          <p:cNvCxnSpPr/>
          <p:nvPr/>
        </p:nvCxnSpPr>
        <p:spPr>
          <a:xfrm flipH="1" flipV="1">
            <a:off x="4306375" y="4530676"/>
            <a:ext cx="1211775" cy="382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4CD0DC6-042B-F130-FDC6-C7F40825DBF7}"/>
              </a:ext>
            </a:extLst>
          </p:cNvPr>
          <p:cNvSpPr/>
          <p:nvPr/>
        </p:nvSpPr>
        <p:spPr>
          <a:xfrm>
            <a:off x="4807585" y="3075305"/>
            <a:ext cx="1412240" cy="10972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green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7D6C8-CCBA-9B3F-7D50-B1A59157BA69}"/>
              </a:ext>
            </a:extLst>
          </p:cNvPr>
          <p:cNvSpPr txBox="1"/>
          <p:nvPr/>
        </p:nvSpPr>
        <p:spPr>
          <a:xfrm>
            <a:off x="7050258" y="5047566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branch1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E890F9-9A95-04FC-4B13-8A0EB97311E4}"/>
              </a:ext>
            </a:extLst>
          </p:cNvPr>
          <p:cNvSpPr txBox="1"/>
          <p:nvPr/>
        </p:nvSpPr>
        <p:spPr>
          <a:xfrm>
            <a:off x="4930336" y="5771270"/>
            <a:ext cx="1483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Head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D276F7-CA05-69B7-CFF8-BE95540FAAE0}"/>
              </a:ext>
            </a:extLst>
          </p:cNvPr>
          <p:cNvCxnSpPr>
            <a:cxnSpLocks/>
          </p:cNvCxnSpPr>
          <p:nvPr/>
        </p:nvCxnSpPr>
        <p:spPr>
          <a:xfrm flipV="1">
            <a:off x="5673222" y="5293743"/>
            <a:ext cx="3908" cy="479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F1371FD-E5F7-7259-2D4D-192E5C1D9396}"/>
              </a:ext>
            </a:extLst>
          </p:cNvPr>
          <p:cNvSpPr/>
          <p:nvPr/>
        </p:nvSpPr>
        <p:spPr>
          <a:xfrm>
            <a:off x="7255363" y="3063191"/>
            <a:ext cx="1412240" cy="10972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cs typeface="Calibri"/>
              </a:rPr>
              <a:t>yellow</a:t>
            </a:r>
            <a:endParaRPr lang="en-US" sz="1600">
              <a:ea typeface="+mn-lt"/>
              <a:cs typeface="+mn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E77421-EFBE-DCC8-42ED-28E2D3AD75AB}"/>
              </a:ext>
            </a:extLst>
          </p:cNvPr>
          <p:cNvCxnSpPr>
            <a:cxnSpLocks/>
          </p:cNvCxnSpPr>
          <p:nvPr/>
        </p:nvCxnSpPr>
        <p:spPr>
          <a:xfrm flipH="1" flipV="1">
            <a:off x="8037047" y="4403676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EE3AFC-CE48-D9D3-E65C-93BD47B08B99}"/>
              </a:ext>
            </a:extLst>
          </p:cNvPr>
          <p:cNvCxnSpPr>
            <a:cxnSpLocks/>
          </p:cNvCxnSpPr>
          <p:nvPr/>
        </p:nvCxnSpPr>
        <p:spPr>
          <a:xfrm flipH="1" flipV="1">
            <a:off x="6439131" y="3476665"/>
            <a:ext cx="660400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774943-E981-A85B-6FF5-55BAA777390C}"/>
              </a:ext>
            </a:extLst>
          </p:cNvPr>
          <p:cNvSpPr txBox="1"/>
          <p:nvPr/>
        </p:nvSpPr>
        <p:spPr>
          <a:xfrm>
            <a:off x="1611922" y="2189528"/>
            <a:ext cx="32971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Green color good.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C8FC0D-6FD0-47E4-04A3-6283ADC9F920}"/>
              </a:ext>
            </a:extLst>
          </p:cNvPr>
          <p:cNvSpPr txBox="1"/>
          <p:nvPr/>
        </p:nvSpPr>
        <p:spPr>
          <a:xfrm>
            <a:off x="1611922" y="2629143"/>
            <a:ext cx="32971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Yellow color good.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99F13E-CD19-11E2-A405-716383A1CA4B}"/>
              </a:ext>
            </a:extLst>
          </p:cNvPr>
          <p:cNvSpPr/>
          <p:nvPr/>
        </p:nvSpPr>
        <p:spPr>
          <a:xfrm>
            <a:off x="4105029" y="1906952"/>
            <a:ext cx="2227384" cy="468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Nice going.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D25658-59F9-6B95-A9F1-BAA5A01960AC}"/>
              </a:ext>
            </a:extLst>
          </p:cNvPr>
          <p:cNvSpPr/>
          <p:nvPr/>
        </p:nvSpPr>
        <p:spPr>
          <a:xfrm>
            <a:off x="2804892" y="3954535"/>
            <a:ext cx="1412240" cy="10972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blue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39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18A0B2F-36CA-DEAD-C1B1-5D69A999525A}"/>
              </a:ext>
            </a:extLst>
          </p:cNvPr>
          <p:cNvSpPr/>
          <p:nvPr/>
        </p:nvSpPr>
        <p:spPr>
          <a:xfrm>
            <a:off x="1438030" y="1916722"/>
            <a:ext cx="2246922" cy="123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A6716-1C61-F893-B7DC-5B8B081B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Three way merge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403CF-A39D-BAE1-0989-FE1AA664465F}"/>
              </a:ext>
            </a:extLst>
          </p:cNvPr>
          <p:cNvSpPr txBox="1"/>
          <p:nvPr/>
        </p:nvSpPr>
        <p:spPr>
          <a:xfrm>
            <a:off x="4679071" y="4960425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Master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1CCA26-148F-C5B3-1D73-756C724D50EB}"/>
              </a:ext>
            </a:extLst>
          </p:cNvPr>
          <p:cNvCxnSpPr/>
          <p:nvPr/>
        </p:nvCxnSpPr>
        <p:spPr>
          <a:xfrm flipH="1" flipV="1">
            <a:off x="4306375" y="4530676"/>
            <a:ext cx="1211775" cy="382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4CD0DC6-042B-F130-FDC6-C7F40825DBF7}"/>
              </a:ext>
            </a:extLst>
          </p:cNvPr>
          <p:cNvSpPr/>
          <p:nvPr/>
        </p:nvSpPr>
        <p:spPr>
          <a:xfrm>
            <a:off x="4807585" y="3075305"/>
            <a:ext cx="1412240" cy="10972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green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7D6C8-CCBA-9B3F-7D50-B1A59157BA69}"/>
              </a:ext>
            </a:extLst>
          </p:cNvPr>
          <p:cNvSpPr txBox="1"/>
          <p:nvPr/>
        </p:nvSpPr>
        <p:spPr>
          <a:xfrm>
            <a:off x="7050258" y="5047566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branch1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E890F9-9A95-04FC-4B13-8A0EB97311E4}"/>
              </a:ext>
            </a:extLst>
          </p:cNvPr>
          <p:cNvSpPr txBox="1"/>
          <p:nvPr/>
        </p:nvSpPr>
        <p:spPr>
          <a:xfrm>
            <a:off x="4930336" y="5771270"/>
            <a:ext cx="1483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Head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D276F7-CA05-69B7-CFF8-BE95540FAAE0}"/>
              </a:ext>
            </a:extLst>
          </p:cNvPr>
          <p:cNvCxnSpPr>
            <a:cxnSpLocks/>
          </p:cNvCxnSpPr>
          <p:nvPr/>
        </p:nvCxnSpPr>
        <p:spPr>
          <a:xfrm flipV="1">
            <a:off x="5673222" y="5293743"/>
            <a:ext cx="3908" cy="479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F1371FD-E5F7-7259-2D4D-192E5C1D9396}"/>
              </a:ext>
            </a:extLst>
          </p:cNvPr>
          <p:cNvSpPr/>
          <p:nvPr/>
        </p:nvSpPr>
        <p:spPr>
          <a:xfrm>
            <a:off x="7255363" y="3063191"/>
            <a:ext cx="1412240" cy="10972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yellow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E77421-EFBE-DCC8-42ED-28E2D3AD75AB}"/>
              </a:ext>
            </a:extLst>
          </p:cNvPr>
          <p:cNvCxnSpPr>
            <a:cxnSpLocks/>
          </p:cNvCxnSpPr>
          <p:nvPr/>
        </p:nvCxnSpPr>
        <p:spPr>
          <a:xfrm flipH="1" flipV="1">
            <a:off x="8037047" y="4403676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EE3AFC-CE48-D9D3-E65C-93BD47B08B99}"/>
              </a:ext>
            </a:extLst>
          </p:cNvPr>
          <p:cNvCxnSpPr>
            <a:cxnSpLocks/>
          </p:cNvCxnSpPr>
          <p:nvPr/>
        </p:nvCxnSpPr>
        <p:spPr>
          <a:xfrm flipH="1" flipV="1">
            <a:off x="6439131" y="3476665"/>
            <a:ext cx="660400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774943-E981-A85B-6FF5-55BAA777390C}"/>
              </a:ext>
            </a:extLst>
          </p:cNvPr>
          <p:cNvSpPr txBox="1"/>
          <p:nvPr/>
        </p:nvSpPr>
        <p:spPr>
          <a:xfrm>
            <a:off x="1611922" y="2189528"/>
            <a:ext cx="32971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Green color good.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C8FC0D-6FD0-47E4-04A3-6283ADC9F920}"/>
              </a:ext>
            </a:extLst>
          </p:cNvPr>
          <p:cNvSpPr txBox="1"/>
          <p:nvPr/>
        </p:nvSpPr>
        <p:spPr>
          <a:xfrm>
            <a:off x="1611922" y="2629143"/>
            <a:ext cx="32971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Yellow color good.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99F13E-CD19-11E2-A405-716383A1CA4B}"/>
              </a:ext>
            </a:extLst>
          </p:cNvPr>
          <p:cNvSpPr/>
          <p:nvPr/>
        </p:nvSpPr>
        <p:spPr>
          <a:xfrm>
            <a:off x="4105029" y="1906952"/>
            <a:ext cx="2227384" cy="468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Nice going.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D25658-59F9-6B95-A9F1-BAA5A01960AC}"/>
              </a:ext>
            </a:extLst>
          </p:cNvPr>
          <p:cNvSpPr/>
          <p:nvPr/>
        </p:nvSpPr>
        <p:spPr>
          <a:xfrm>
            <a:off x="2804892" y="3954535"/>
            <a:ext cx="1412240" cy="10972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blue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7BB570-5F16-37DB-D900-76C682C59C72}"/>
              </a:ext>
            </a:extLst>
          </p:cNvPr>
          <p:cNvCxnSpPr/>
          <p:nvPr/>
        </p:nvCxnSpPr>
        <p:spPr>
          <a:xfrm flipV="1">
            <a:off x="4026876" y="3671277"/>
            <a:ext cx="670170" cy="316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272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6716-1C61-F893-B7DC-5B8B081B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Three way merge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403CF-A39D-BAE1-0989-FE1AA664465F}"/>
              </a:ext>
            </a:extLst>
          </p:cNvPr>
          <p:cNvSpPr txBox="1"/>
          <p:nvPr/>
        </p:nvSpPr>
        <p:spPr>
          <a:xfrm>
            <a:off x="3252764" y="5224194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Master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CD0DC6-042B-F130-FDC6-C7F40825DBF7}"/>
              </a:ext>
            </a:extLst>
          </p:cNvPr>
          <p:cNvSpPr/>
          <p:nvPr/>
        </p:nvSpPr>
        <p:spPr>
          <a:xfrm>
            <a:off x="4915047" y="2147228"/>
            <a:ext cx="1412240" cy="10972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green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7D6C8-CCBA-9B3F-7D50-B1A59157BA69}"/>
              </a:ext>
            </a:extLst>
          </p:cNvPr>
          <p:cNvSpPr txBox="1"/>
          <p:nvPr/>
        </p:nvSpPr>
        <p:spPr>
          <a:xfrm>
            <a:off x="7157720" y="4119489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branch1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E890F9-9A95-04FC-4B13-8A0EB97311E4}"/>
              </a:ext>
            </a:extLst>
          </p:cNvPr>
          <p:cNvSpPr txBox="1"/>
          <p:nvPr/>
        </p:nvSpPr>
        <p:spPr>
          <a:xfrm>
            <a:off x="2234028" y="5839654"/>
            <a:ext cx="1483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Head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D276F7-CA05-69B7-CFF8-BE95540FAAE0}"/>
              </a:ext>
            </a:extLst>
          </p:cNvPr>
          <p:cNvCxnSpPr>
            <a:cxnSpLocks/>
          </p:cNvCxnSpPr>
          <p:nvPr/>
        </p:nvCxnSpPr>
        <p:spPr>
          <a:xfrm flipV="1">
            <a:off x="3006223" y="5381666"/>
            <a:ext cx="775676" cy="449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F1371FD-E5F7-7259-2D4D-192E5C1D9396}"/>
              </a:ext>
            </a:extLst>
          </p:cNvPr>
          <p:cNvSpPr/>
          <p:nvPr/>
        </p:nvSpPr>
        <p:spPr>
          <a:xfrm>
            <a:off x="7362825" y="2135114"/>
            <a:ext cx="1412240" cy="10972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yellow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E77421-EFBE-DCC8-42ED-28E2D3AD75AB}"/>
              </a:ext>
            </a:extLst>
          </p:cNvPr>
          <p:cNvCxnSpPr>
            <a:cxnSpLocks/>
          </p:cNvCxnSpPr>
          <p:nvPr/>
        </p:nvCxnSpPr>
        <p:spPr>
          <a:xfrm flipH="1" flipV="1">
            <a:off x="8144509" y="3475599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EE3AFC-CE48-D9D3-E65C-93BD47B08B99}"/>
              </a:ext>
            </a:extLst>
          </p:cNvPr>
          <p:cNvCxnSpPr>
            <a:cxnSpLocks/>
          </p:cNvCxnSpPr>
          <p:nvPr/>
        </p:nvCxnSpPr>
        <p:spPr>
          <a:xfrm flipH="1" flipV="1">
            <a:off x="6546593" y="2548588"/>
            <a:ext cx="660400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ED25658-59F9-6B95-A9F1-BAA5A01960AC}"/>
              </a:ext>
            </a:extLst>
          </p:cNvPr>
          <p:cNvSpPr/>
          <p:nvPr/>
        </p:nvSpPr>
        <p:spPr>
          <a:xfrm>
            <a:off x="2912354" y="3026458"/>
            <a:ext cx="1412240" cy="10972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blue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7BB570-5F16-37DB-D900-76C682C59C72}"/>
              </a:ext>
            </a:extLst>
          </p:cNvPr>
          <p:cNvCxnSpPr/>
          <p:nvPr/>
        </p:nvCxnSpPr>
        <p:spPr>
          <a:xfrm flipV="1">
            <a:off x="4134338" y="2743200"/>
            <a:ext cx="670170" cy="316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D52E6A0-B647-743A-42E4-F115EA6C2E5F}"/>
              </a:ext>
            </a:extLst>
          </p:cNvPr>
          <p:cNvSpPr/>
          <p:nvPr/>
        </p:nvSpPr>
        <p:spPr>
          <a:xfrm>
            <a:off x="5247200" y="3934996"/>
            <a:ext cx="1412240" cy="10972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be8c02f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51331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6716-1C61-F893-B7DC-5B8B081B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Three way merge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403CF-A39D-BAE1-0989-FE1AA664465F}"/>
              </a:ext>
            </a:extLst>
          </p:cNvPr>
          <p:cNvSpPr txBox="1"/>
          <p:nvPr/>
        </p:nvSpPr>
        <p:spPr>
          <a:xfrm>
            <a:off x="3252764" y="5224194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Master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CD0DC6-042B-F130-FDC6-C7F40825DBF7}"/>
              </a:ext>
            </a:extLst>
          </p:cNvPr>
          <p:cNvSpPr/>
          <p:nvPr/>
        </p:nvSpPr>
        <p:spPr>
          <a:xfrm>
            <a:off x="4915047" y="2147228"/>
            <a:ext cx="1412240" cy="10972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green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7D6C8-CCBA-9B3F-7D50-B1A59157BA69}"/>
              </a:ext>
            </a:extLst>
          </p:cNvPr>
          <p:cNvSpPr txBox="1"/>
          <p:nvPr/>
        </p:nvSpPr>
        <p:spPr>
          <a:xfrm>
            <a:off x="7157720" y="4119489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branch1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E890F9-9A95-04FC-4B13-8A0EB97311E4}"/>
              </a:ext>
            </a:extLst>
          </p:cNvPr>
          <p:cNvSpPr txBox="1"/>
          <p:nvPr/>
        </p:nvSpPr>
        <p:spPr>
          <a:xfrm>
            <a:off x="2234028" y="5839654"/>
            <a:ext cx="1483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Head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D276F7-CA05-69B7-CFF8-BE95540FAAE0}"/>
              </a:ext>
            </a:extLst>
          </p:cNvPr>
          <p:cNvCxnSpPr>
            <a:cxnSpLocks/>
          </p:cNvCxnSpPr>
          <p:nvPr/>
        </p:nvCxnSpPr>
        <p:spPr>
          <a:xfrm flipV="1">
            <a:off x="3006223" y="5381666"/>
            <a:ext cx="775676" cy="449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F1371FD-E5F7-7259-2D4D-192E5C1D9396}"/>
              </a:ext>
            </a:extLst>
          </p:cNvPr>
          <p:cNvSpPr/>
          <p:nvPr/>
        </p:nvSpPr>
        <p:spPr>
          <a:xfrm>
            <a:off x="7362825" y="2135114"/>
            <a:ext cx="1412240" cy="10972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yellow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E77421-EFBE-DCC8-42ED-28E2D3AD75AB}"/>
              </a:ext>
            </a:extLst>
          </p:cNvPr>
          <p:cNvCxnSpPr>
            <a:cxnSpLocks/>
          </p:cNvCxnSpPr>
          <p:nvPr/>
        </p:nvCxnSpPr>
        <p:spPr>
          <a:xfrm flipH="1" flipV="1">
            <a:off x="8144509" y="3475599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EE3AFC-CE48-D9D3-E65C-93BD47B08B99}"/>
              </a:ext>
            </a:extLst>
          </p:cNvPr>
          <p:cNvCxnSpPr>
            <a:cxnSpLocks/>
          </p:cNvCxnSpPr>
          <p:nvPr/>
        </p:nvCxnSpPr>
        <p:spPr>
          <a:xfrm flipH="1" flipV="1">
            <a:off x="6546593" y="2548588"/>
            <a:ext cx="660400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ED25658-59F9-6B95-A9F1-BAA5A01960AC}"/>
              </a:ext>
            </a:extLst>
          </p:cNvPr>
          <p:cNvSpPr/>
          <p:nvPr/>
        </p:nvSpPr>
        <p:spPr>
          <a:xfrm>
            <a:off x="2912354" y="3026458"/>
            <a:ext cx="1412240" cy="10972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cs typeface="Calibri"/>
              </a:rPr>
              <a:t>blue</a:t>
            </a:r>
            <a:endParaRPr lang="en-US" sz="1600">
              <a:ea typeface="+mn-lt"/>
              <a:cs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7BB570-5F16-37DB-D900-76C682C59C72}"/>
              </a:ext>
            </a:extLst>
          </p:cNvPr>
          <p:cNvCxnSpPr/>
          <p:nvPr/>
        </p:nvCxnSpPr>
        <p:spPr>
          <a:xfrm flipV="1">
            <a:off x="4134338" y="2743200"/>
            <a:ext cx="670170" cy="316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D52E6A0-B647-743A-42E4-F115EA6C2E5F}"/>
              </a:ext>
            </a:extLst>
          </p:cNvPr>
          <p:cNvSpPr/>
          <p:nvPr/>
        </p:nvSpPr>
        <p:spPr>
          <a:xfrm>
            <a:off x="5247200" y="3934996"/>
            <a:ext cx="1412240" cy="10972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be8c02f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CC13E8-ECD8-D48D-DB7F-D56670AB197F}"/>
              </a:ext>
            </a:extLst>
          </p:cNvPr>
          <p:cNvCxnSpPr>
            <a:cxnSpLocks/>
          </p:cNvCxnSpPr>
          <p:nvPr/>
        </p:nvCxnSpPr>
        <p:spPr>
          <a:xfrm flipV="1">
            <a:off x="4310184" y="4824046"/>
            <a:ext cx="670170" cy="316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94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6716-1C61-F893-B7DC-5B8B081B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Three way merge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403CF-A39D-BAE1-0989-FE1AA664465F}"/>
              </a:ext>
            </a:extLst>
          </p:cNvPr>
          <p:cNvSpPr txBox="1"/>
          <p:nvPr/>
        </p:nvSpPr>
        <p:spPr>
          <a:xfrm>
            <a:off x="3115995" y="5185117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Master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CD0DC6-042B-F130-FDC6-C7F40825DBF7}"/>
              </a:ext>
            </a:extLst>
          </p:cNvPr>
          <p:cNvSpPr/>
          <p:nvPr/>
        </p:nvSpPr>
        <p:spPr>
          <a:xfrm>
            <a:off x="4915047" y="2147228"/>
            <a:ext cx="1412240" cy="10972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green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7D6C8-CCBA-9B3F-7D50-B1A59157BA69}"/>
              </a:ext>
            </a:extLst>
          </p:cNvPr>
          <p:cNvSpPr txBox="1"/>
          <p:nvPr/>
        </p:nvSpPr>
        <p:spPr>
          <a:xfrm>
            <a:off x="7157720" y="4119489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branch1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E890F9-9A95-04FC-4B13-8A0EB97311E4}"/>
              </a:ext>
            </a:extLst>
          </p:cNvPr>
          <p:cNvSpPr txBox="1"/>
          <p:nvPr/>
        </p:nvSpPr>
        <p:spPr>
          <a:xfrm>
            <a:off x="2165643" y="5898269"/>
            <a:ext cx="1483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Head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D276F7-CA05-69B7-CFF8-BE95540FAAE0}"/>
              </a:ext>
            </a:extLst>
          </p:cNvPr>
          <p:cNvCxnSpPr>
            <a:cxnSpLocks/>
          </p:cNvCxnSpPr>
          <p:nvPr/>
        </p:nvCxnSpPr>
        <p:spPr>
          <a:xfrm flipV="1">
            <a:off x="3025762" y="5498897"/>
            <a:ext cx="775676" cy="449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F1371FD-E5F7-7259-2D4D-192E5C1D9396}"/>
              </a:ext>
            </a:extLst>
          </p:cNvPr>
          <p:cNvSpPr/>
          <p:nvPr/>
        </p:nvSpPr>
        <p:spPr>
          <a:xfrm>
            <a:off x="7362825" y="2135114"/>
            <a:ext cx="1412240" cy="10972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yellow</a:t>
            </a:r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E77421-EFBE-DCC8-42ED-28E2D3AD75AB}"/>
              </a:ext>
            </a:extLst>
          </p:cNvPr>
          <p:cNvCxnSpPr>
            <a:cxnSpLocks/>
          </p:cNvCxnSpPr>
          <p:nvPr/>
        </p:nvCxnSpPr>
        <p:spPr>
          <a:xfrm flipH="1" flipV="1">
            <a:off x="8144509" y="3475599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EE3AFC-CE48-D9D3-E65C-93BD47B08B99}"/>
              </a:ext>
            </a:extLst>
          </p:cNvPr>
          <p:cNvCxnSpPr>
            <a:cxnSpLocks/>
          </p:cNvCxnSpPr>
          <p:nvPr/>
        </p:nvCxnSpPr>
        <p:spPr>
          <a:xfrm flipH="1" flipV="1">
            <a:off x="6546593" y="2548588"/>
            <a:ext cx="660400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ED25658-59F9-6B95-A9F1-BAA5A01960AC}"/>
              </a:ext>
            </a:extLst>
          </p:cNvPr>
          <p:cNvSpPr/>
          <p:nvPr/>
        </p:nvSpPr>
        <p:spPr>
          <a:xfrm>
            <a:off x="2912354" y="3026458"/>
            <a:ext cx="1412240" cy="10972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blue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7BB570-5F16-37DB-D900-76C682C59C72}"/>
              </a:ext>
            </a:extLst>
          </p:cNvPr>
          <p:cNvCxnSpPr/>
          <p:nvPr/>
        </p:nvCxnSpPr>
        <p:spPr>
          <a:xfrm flipV="1">
            <a:off x="4134338" y="2743200"/>
            <a:ext cx="670170" cy="316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D52E6A0-B647-743A-42E4-F115EA6C2E5F}"/>
              </a:ext>
            </a:extLst>
          </p:cNvPr>
          <p:cNvSpPr/>
          <p:nvPr/>
        </p:nvSpPr>
        <p:spPr>
          <a:xfrm>
            <a:off x="5247200" y="3934996"/>
            <a:ext cx="1412240" cy="10972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be8c02f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CC13E8-ECD8-D48D-DB7F-D56670AB197F}"/>
              </a:ext>
            </a:extLst>
          </p:cNvPr>
          <p:cNvCxnSpPr>
            <a:cxnSpLocks/>
          </p:cNvCxnSpPr>
          <p:nvPr/>
        </p:nvCxnSpPr>
        <p:spPr>
          <a:xfrm flipV="1">
            <a:off x="4310184" y="4824046"/>
            <a:ext cx="670170" cy="316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9B855D-3685-D821-8732-AD6BB69B3566}"/>
              </a:ext>
            </a:extLst>
          </p:cNvPr>
          <p:cNvCxnSpPr/>
          <p:nvPr/>
        </p:nvCxnSpPr>
        <p:spPr>
          <a:xfrm flipH="1" flipV="1">
            <a:off x="4374661" y="3944815"/>
            <a:ext cx="717061" cy="404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5D52C6-AE43-C4F5-73B7-A15BE4D901B3}"/>
              </a:ext>
            </a:extLst>
          </p:cNvPr>
          <p:cNvCxnSpPr>
            <a:cxnSpLocks/>
          </p:cNvCxnSpPr>
          <p:nvPr/>
        </p:nvCxnSpPr>
        <p:spPr>
          <a:xfrm flipV="1">
            <a:off x="6576645" y="3221892"/>
            <a:ext cx="933938" cy="824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3304-C781-CEDB-7A68-CE00817E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Git vs GitHub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E8775-AAA4-4F3E-F8EA-3AAB8AC80028}"/>
              </a:ext>
            </a:extLst>
          </p:cNvPr>
          <p:cNvSpPr txBox="1"/>
          <p:nvPr/>
        </p:nvSpPr>
        <p:spPr>
          <a:xfrm>
            <a:off x="1412487" y="2146609"/>
            <a:ext cx="85841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err="1">
                <a:cs typeface="Calibri"/>
              </a:rPr>
              <a:t>Github</a:t>
            </a:r>
            <a:r>
              <a:rPr lang="en-US" sz="2000">
                <a:cs typeface="Calibri"/>
              </a:rPr>
              <a:t> is a company that lets you host your file using git.</a:t>
            </a:r>
          </a:p>
        </p:txBody>
      </p:sp>
    </p:spTree>
    <p:extLst>
      <p:ext uri="{BB962C8B-B14F-4D97-AF65-F5344CB8AC3E}">
        <p14:creationId xmlns:p14="http://schemas.microsoft.com/office/powerpoint/2010/main" val="61465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6716-1C61-F893-B7DC-5B8B081B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Three</a:t>
            </a:r>
            <a:r>
              <a:rPr lang="en-US">
                <a:ea typeface="+mj-lt"/>
                <a:cs typeface="+mj-lt"/>
              </a:rPr>
              <a:t> way merge with conflict</a:t>
            </a:r>
          </a:p>
        </p:txBody>
      </p:sp>
    </p:spTree>
    <p:extLst>
      <p:ext uri="{BB962C8B-B14F-4D97-AF65-F5344CB8AC3E}">
        <p14:creationId xmlns:p14="http://schemas.microsoft.com/office/powerpoint/2010/main" val="538595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F9AF-1240-B66C-419B-D7C136DE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Three way merge with conflict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AF60CC-DE07-BDBF-B8DD-E41CD0E55D6A}"/>
              </a:ext>
            </a:extLst>
          </p:cNvPr>
          <p:cNvSpPr/>
          <p:nvPr/>
        </p:nvSpPr>
        <p:spPr>
          <a:xfrm>
            <a:off x="1438030" y="1916722"/>
            <a:ext cx="2246922" cy="918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F564E-D647-BC0E-A314-79A863D7138D}"/>
              </a:ext>
            </a:extLst>
          </p:cNvPr>
          <p:cNvSpPr txBox="1"/>
          <p:nvPr/>
        </p:nvSpPr>
        <p:spPr>
          <a:xfrm>
            <a:off x="4561840" y="501904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Master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512082-EB4E-E138-F330-3A796926AB1A}"/>
              </a:ext>
            </a:extLst>
          </p:cNvPr>
          <p:cNvCxnSpPr/>
          <p:nvPr/>
        </p:nvCxnSpPr>
        <p:spPr>
          <a:xfrm flipH="1" flipV="1">
            <a:off x="5507990" y="4354830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EF1ACA8-AA24-BE33-2077-E4761F9B82B7}"/>
              </a:ext>
            </a:extLst>
          </p:cNvPr>
          <p:cNvSpPr/>
          <p:nvPr/>
        </p:nvSpPr>
        <p:spPr>
          <a:xfrm>
            <a:off x="4807585" y="3075305"/>
            <a:ext cx="1412240" cy="10972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green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85F9AF-08BF-8531-C53F-80ECACEDF316}"/>
              </a:ext>
            </a:extLst>
          </p:cNvPr>
          <p:cNvSpPr txBox="1"/>
          <p:nvPr/>
        </p:nvSpPr>
        <p:spPr>
          <a:xfrm>
            <a:off x="3532163" y="5738055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Head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BD8015-2934-8997-62BD-47E4EE15E15E}"/>
              </a:ext>
            </a:extLst>
          </p:cNvPr>
          <p:cNvCxnSpPr/>
          <p:nvPr/>
        </p:nvCxnSpPr>
        <p:spPr>
          <a:xfrm flipV="1">
            <a:off x="4947628" y="5425537"/>
            <a:ext cx="409916" cy="36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D09E8A-AC11-958F-3818-78965FC20C6A}"/>
              </a:ext>
            </a:extLst>
          </p:cNvPr>
          <p:cNvSpPr txBox="1"/>
          <p:nvPr/>
        </p:nvSpPr>
        <p:spPr>
          <a:xfrm>
            <a:off x="1611922" y="2189528"/>
            <a:ext cx="32971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Green color good.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79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F9AF-1240-B66C-419B-D7C136DE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Three way merge with conflict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F68FED-049C-77BC-6E35-B147CE0A4D74}"/>
              </a:ext>
            </a:extLst>
          </p:cNvPr>
          <p:cNvSpPr/>
          <p:nvPr/>
        </p:nvSpPr>
        <p:spPr>
          <a:xfrm>
            <a:off x="1438030" y="1916722"/>
            <a:ext cx="2246922" cy="918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3D757-05A6-1675-9149-F80D5B2722E2}"/>
              </a:ext>
            </a:extLst>
          </p:cNvPr>
          <p:cNvSpPr txBox="1"/>
          <p:nvPr/>
        </p:nvSpPr>
        <p:spPr>
          <a:xfrm>
            <a:off x="4561840" y="501904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Master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FC5F6E-AB32-3D38-78F5-F9F582BBC654}"/>
              </a:ext>
            </a:extLst>
          </p:cNvPr>
          <p:cNvCxnSpPr/>
          <p:nvPr/>
        </p:nvCxnSpPr>
        <p:spPr>
          <a:xfrm flipH="1" flipV="1">
            <a:off x="5507990" y="4354830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050D9A6-A7D8-CEB9-5A7A-0C440472BEC1}"/>
              </a:ext>
            </a:extLst>
          </p:cNvPr>
          <p:cNvSpPr/>
          <p:nvPr/>
        </p:nvSpPr>
        <p:spPr>
          <a:xfrm>
            <a:off x="4807585" y="3075305"/>
            <a:ext cx="1412240" cy="10972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green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5AED42-8F5F-6916-8457-2B68CE046FB1}"/>
              </a:ext>
            </a:extLst>
          </p:cNvPr>
          <p:cNvSpPr txBox="1"/>
          <p:nvPr/>
        </p:nvSpPr>
        <p:spPr>
          <a:xfrm>
            <a:off x="6042855" y="5015132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branch1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40B624-BA32-0F8C-44F4-658DE6CD808D}"/>
              </a:ext>
            </a:extLst>
          </p:cNvPr>
          <p:cNvCxnSpPr/>
          <p:nvPr/>
        </p:nvCxnSpPr>
        <p:spPr>
          <a:xfrm flipH="1" flipV="1">
            <a:off x="6119545" y="4106690"/>
            <a:ext cx="752622" cy="841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58EBF3-DEEF-7A15-C04A-9687C11B1047}"/>
              </a:ext>
            </a:extLst>
          </p:cNvPr>
          <p:cNvSpPr txBox="1"/>
          <p:nvPr/>
        </p:nvSpPr>
        <p:spPr>
          <a:xfrm>
            <a:off x="7029547" y="5767363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Head</a:t>
            </a:r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64355D-4F1C-DF0A-B021-25695A4491B8}"/>
              </a:ext>
            </a:extLst>
          </p:cNvPr>
          <p:cNvCxnSpPr/>
          <p:nvPr/>
        </p:nvCxnSpPr>
        <p:spPr>
          <a:xfrm flipH="1" flipV="1">
            <a:off x="7291852" y="5415768"/>
            <a:ext cx="557237" cy="363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5125A77-7403-E274-6645-28A18C7D1AD0}"/>
              </a:ext>
            </a:extLst>
          </p:cNvPr>
          <p:cNvSpPr txBox="1"/>
          <p:nvPr/>
        </p:nvSpPr>
        <p:spPr>
          <a:xfrm>
            <a:off x="1611922" y="2189528"/>
            <a:ext cx="32971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Green color good.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76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F9AF-1240-B66C-419B-D7C136DE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Three way merge with conflict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5B20A7-20E8-5118-DE3B-CEE1516F2EA2}"/>
              </a:ext>
            </a:extLst>
          </p:cNvPr>
          <p:cNvSpPr/>
          <p:nvPr/>
        </p:nvSpPr>
        <p:spPr>
          <a:xfrm>
            <a:off x="1438030" y="1916722"/>
            <a:ext cx="2246922" cy="123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BAD0F-601E-172C-C1C3-2BD028DBCE22}"/>
              </a:ext>
            </a:extLst>
          </p:cNvPr>
          <p:cNvSpPr txBox="1"/>
          <p:nvPr/>
        </p:nvSpPr>
        <p:spPr>
          <a:xfrm>
            <a:off x="4561840" y="501904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Master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BEEBD9-B47D-5F51-13EF-D4E4D24E4364}"/>
              </a:ext>
            </a:extLst>
          </p:cNvPr>
          <p:cNvCxnSpPr/>
          <p:nvPr/>
        </p:nvCxnSpPr>
        <p:spPr>
          <a:xfrm flipH="1" flipV="1">
            <a:off x="5507990" y="4354830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5E20DAC-BDEF-B9C7-4298-4394A5A3B48B}"/>
              </a:ext>
            </a:extLst>
          </p:cNvPr>
          <p:cNvSpPr/>
          <p:nvPr/>
        </p:nvSpPr>
        <p:spPr>
          <a:xfrm>
            <a:off x="4807585" y="3075305"/>
            <a:ext cx="1412240" cy="10972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green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73805A-616D-2F0D-6CB2-839B741B429A}"/>
              </a:ext>
            </a:extLst>
          </p:cNvPr>
          <p:cNvSpPr txBox="1"/>
          <p:nvPr/>
        </p:nvSpPr>
        <p:spPr>
          <a:xfrm>
            <a:off x="7050258" y="5047566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branch1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04BCB2-5658-2A31-3B6E-0313E3FF12FC}"/>
              </a:ext>
            </a:extLst>
          </p:cNvPr>
          <p:cNvSpPr txBox="1"/>
          <p:nvPr/>
        </p:nvSpPr>
        <p:spPr>
          <a:xfrm>
            <a:off x="9092027" y="5048347"/>
            <a:ext cx="1483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Head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98E7F1-D13E-7D75-5E54-04725BB62A08}"/>
              </a:ext>
            </a:extLst>
          </p:cNvPr>
          <p:cNvCxnSpPr>
            <a:cxnSpLocks/>
          </p:cNvCxnSpPr>
          <p:nvPr/>
        </p:nvCxnSpPr>
        <p:spPr>
          <a:xfrm flipH="1" flipV="1">
            <a:off x="8666516" y="5225358"/>
            <a:ext cx="660400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C9DED85-0FBC-50DC-DA9B-6867736B0C32}"/>
              </a:ext>
            </a:extLst>
          </p:cNvPr>
          <p:cNvSpPr/>
          <p:nvPr/>
        </p:nvSpPr>
        <p:spPr>
          <a:xfrm>
            <a:off x="7255363" y="3063191"/>
            <a:ext cx="1412240" cy="10972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yellow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C71B76-5616-1C6A-C85C-9ADB971F3C6A}"/>
              </a:ext>
            </a:extLst>
          </p:cNvPr>
          <p:cNvCxnSpPr>
            <a:cxnSpLocks/>
          </p:cNvCxnSpPr>
          <p:nvPr/>
        </p:nvCxnSpPr>
        <p:spPr>
          <a:xfrm flipH="1" flipV="1">
            <a:off x="8037047" y="4403676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A1FBB6-1E6D-90AE-9364-231DF46F50E6}"/>
              </a:ext>
            </a:extLst>
          </p:cNvPr>
          <p:cNvCxnSpPr>
            <a:cxnSpLocks/>
          </p:cNvCxnSpPr>
          <p:nvPr/>
        </p:nvCxnSpPr>
        <p:spPr>
          <a:xfrm flipH="1" flipV="1">
            <a:off x="6439131" y="3476665"/>
            <a:ext cx="660400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027C002-C947-6242-9D18-9FEB4043313E}"/>
              </a:ext>
            </a:extLst>
          </p:cNvPr>
          <p:cNvSpPr txBox="1"/>
          <p:nvPr/>
        </p:nvSpPr>
        <p:spPr>
          <a:xfrm>
            <a:off x="1611922" y="2189528"/>
            <a:ext cx="32971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Green color good.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E3FEA3-2FDC-0414-B2C9-34C5664A1494}"/>
              </a:ext>
            </a:extLst>
          </p:cNvPr>
          <p:cNvSpPr txBox="1"/>
          <p:nvPr/>
        </p:nvSpPr>
        <p:spPr>
          <a:xfrm>
            <a:off x="1611922" y="2629143"/>
            <a:ext cx="32971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Yellow color good.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466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F9AF-1240-B66C-419B-D7C136DE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Three way merge with conflict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D5A43-CBEA-F829-E2BC-ACC0E52DB7B9}"/>
              </a:ext>
            </a:extLst>
          </p:cNvPr>
          <p:cNvSpPr/>
          <p:nvPr/>
        </p:nvSpPr>
        <p:spPr>
          <a:xfrm>
            <a:off x="1438030" y="1916722"/>
            <a:ext cx="2246922" cy="123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009EF-E6E4-953D-2A1F-49C542F77BBB}"/>
              </a:ext>
            </a:extLst>
          </p:cNvPr>
          <p:cNvSpPr txBox="1"/>
          <p:nvPr/>
        </p:nvSpPr>
        <p:spPr>
          <a:xfrm>
            <a:off x="4561840" y="501904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Master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DBFF20-148D-213F-600F-37091CDE536B}"/>
              </a:ext>
            </a:extLst>
          </p:cNvPr>
          <p:cNvCxnSpPr/>
          <p:nvPr/>
        </p:nvCxnSpPr>
        <p:spPr>
          <a:xfrm flipH="1" flipV="1">
            <a:off x="5507990" y="4354830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B0405BB-52B2-38D4-A4CD-A6DE866DBA3A}"/>
              </a:ext>
            </a:extLst>
          </p:cNvPr>
          <p:cNvSpPr/>
          <p:nvPr/>
        </p:nvSpPr>
        <p:spPr>
          <a:xfrm>
            <a:off x="4807585" y="3075305"/>
            <a:ext cx="1412240" cy="10972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green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1011F-6936-2766-B949-9546F203C7EE}"/>
              </a:ext>
            </a:extLst>
          </p:cNvPr>
          <p:cNvSpPr txBox="1"/>
          <p:nvPr/>
        </p:nvSpPr>
        <p:spPr>
          <a:xfrm>
            <a:off x="7050258" y="5047566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branch1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629AA9-00F7-E047-9BF9-1683B7B430DF}"/>
              </a:ext>
            </a:extLst>
          </p:cNvPr>
          <p:cNvSpPr txBox="1"/>
          <p:nvPr/>
        </p:nvSpPr>
        <p:spPr>
          <a:xfrm>
            <a:off x="2409874" y="5683347"/>
            <a:ext cx="1483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Head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52FF09-C317-27B8-1EF3-11EA6150C9ED}"/>
              </a:ext>
            </a:extLst>
          </p:cNvPr>
          <p:cNvCxnSpPr>
            <a:cxnSpLocks/>
          </p:cNvCxnSpPr>
          <p:nvPr/>
        </p:nvCxnSpPr>
        <p:spPr>
          <a:xfrm flipV="1">
            <a:off x="3670531" y="5264435"/>
            <a:ext cx="1439984" cy="557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50941C9-AE1B-B127-1497-25B3C7809169}"/>
              </a:ext>
            </a:extLst>
          </p:cNvPr>
          <p:cNvSpPr/>
          <p:nvPr/>
        </p:nvSpPr>
        <p:spPr>
          <a:xfrm>
            <a:off x="7255363" y="3063191"/>
            <a:ext cx="1412240" cy="10972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yellow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9398A2-2B7F-59EB-E5A0-C9FBAB86D013}"/>
              </a:ext>
            </a:extLst>
          </p:cNvPr>
          <p:cNvCxnSpPr>
            <a:cxnSpLocks/>
          </p:cNvCxnSpPr>
          <p:nvPr/>
        </p:nvCxnSpPr>
        <p:spPr>
          <a:xfrm flipH="1" flipV="1">
            <a:off x="8037047" y="4403676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10FB1E-294A-7E43-F999-F592BB7C6233}"/>
              </a:ext>
            </a:extLst>
          </p:cNvPr>
          <p:cNvCxnSpPr>
            <a:cxnSpLocks/>
          </p:cNvCxnSpPr>
          <p:nvPr/>
        </p:nvCxnSpPr>
        <p:spPr>
          <a:xfrm flipH="1" flipV="1">
            <a:off x="6439131" y="3476665"/>
            <a:ext cx="660400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0E279D0-A3BD-D917-6994-54E1FA07E0DF}"/>
              </a:ext>
            </a:extLst>
          </p:cNvPr>
          <p:cNvSpPr txBox="1"/>
          <p:nvPr/>
        </p:nvSpPr>
        <p:spPr>
          <a:xfrm>
            <a:off x="1611922" y="2189528"/>
            <a:ext cx="32971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Green color good.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95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F9AF-1240-B66C-419B-D7C136DE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Three way merge with conflict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D5A43-CBEA-F829-E2BC-ACC0E52DB7B9}"/>
              </a:ext>
            </a:extLst>
          </p:cNvPr>
          <p:cNvSpPr/>
          <p:nvPr/>
        </p:nvSpPr>
        <p:spPr>
          <a:xfrm>
            <a:off x="1438030" y="1916722"/>
            <a:ext cx="2246922" cy="123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009EF-E6E4-953D-2A1F-49C542F77BBB}"/>
              </a:ext>
            </a:extLst>
          </p:cNvPr>
          <p:cNvSpPr txBox="1"/>
          <p:nvPr/>
        </p:nvSpPr>
        <p:spPr>
          <a:xfrm>
            <a:off x="4561840" y="501904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Master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DBFF20-148D-213F-600F-37091CDE536B}"/>
              </a:ext>
            </a:extLst>
          </p:cNvPr>
          <p:cNvCxnSpPr/>
          <p:nvPr/>
        </p:nvCxnSpPr>
        <p:spPr>
          <a:xfrm flipH="1" flipV="1">
            <a:off x="5507990" y="4354830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B0405BB-52B2-38D4-A4CD-A6DE866DBA3A}"/>
              </a:ext>
            </a:extLst>
          </p:cNvPr>
          <p:cNvSpPr/>
          <p:nvPr/>
        </p:nvSpPr>
        <p:spPr>
          <a:xfrm>
            <a:off x="4807585" y="3075305"/>
            <a:ext cx="1412240" cy="10972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green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1011F-6936-2766-B949-9546F203C7EE}"/>
              </a:ext>
            </a:extLst>
          </p:cNvPr>
          <p:cNvSpPr txBox="1"/>
          <p:nvPr/>
        </p:nvSpPr>
        <p:spPr>
          <a:xfrm>
            <a:off x="7050258" y="5047566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branch1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629AA9-00F7-E047-9BF9-1683B7B430DF}"/>
              </a:ext>
            </a:extLst>
          </p:cNvPr>
          <p:cNvSpPr txBox="1"/>
          <p:nvPr/>
        </p:nvSpPr>
        <p:spPr>
          <a:xfrm>
            <a:off x="2409874" y="5683347"/>
            <a:ext cx="1483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Head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52FF09-C317-27B8-1EF3-11EA6150C9ED}"/>
              </a:ext>
            </a:extLst>
          </p:cNvPr>
          <p:cNvCxnSpPr>
            <a:cxnSpLocks/>
          </p:cNvCxnSpPr>
          <p:nvPr/>
        </p:nvCxnSpPr>
        <p:spPr>
          <a:xfrm flipV="1">
            <a:off x="3670531" y="5264435"/>
            <a:ext cx="1439984" cy="557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50941C9-AE1B-B127-1497-25B3C7809169}"/>
              </a:ext>
            </a:extLst>
          </p:cNvPr>
          <p:cNvSpPr/>
          <p:nvPr/>
        </p:nvSpPr>
        <p:spPr>
          <a:xfrm>
            <a:off x="7255363" y="3063191"/>
            <a:ext cx="1412240" cy="10972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yellow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9398A2-2B7F-59EB-E5A0-C9FBAB86D013}"/>
              </a:ext>
            </a:extLst>
          </p:cNvPr>
          <p:cNvCxnSpPr>
            <a:cxnSpLocks/>
          </p:cNvCxnSpPr>
          <p:nvPr/>
        </p:nvCxnSpPr>
        <p:spPr>
          <a:xfrm flipH="1" flipV="1">
            <a:off x="8037047" y="4403676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10FB1E-294A-7E43-F999-F592BB7C6233}"/>
              </a:ext>
            </a:extLst>
          </p:cNvPr>
          <p:cNvCxnSpPr>
            <a:cxnSpLocks/>
          </p:cNvCxnSpPr>
          <p:nvPr/>
        </p:nvCxnSpPr>
        <p:spPr>
          <a:xfrm flipH="1" flipV="1">
            <a:off x="6439131" y="3476665"/>
            <a:ext cx="660400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0E279D0-A3BD-D917-6994-54E1FA07E0DF}"/>
              </a:ext>
            </a:extLst>
          </p:cNvPr>
          <p:cNvSpPr txBox="1"/>
          <p:nvPr/>
        </p:nvSpPr>
        <p:spPr>
          <a:xfrm>
            <a:off x="1611922" y="2189528"/>
            <a:ext cx="32971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Green color good.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E4D6C-AC30-93D4-0354-68DDA60D1EAF}"/>
              </a:ext>
            </a:extLst>
          </p:cNvPr>
          <p:cNvSpPr txBox="1"/>
          <p:nvPr/>
        </p:nvSpPr>
        <p:spPr>
          <a:xfrm>
            <a:off x="1611921" y="2563339"/>
            <a:ext cx="32971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Blue color good.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87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F9AF-1240-B66C-419B-D7C136DE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Three way merge with conflict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D5A43-CBEA-F829-E2BC-ACC0E52DB7B9}"/>
              </a:ext>
            </a:extLst>
          </p:cNvPr>
          <p:cNvSpPr/>
          <p:nvPr/>
        </p:nvSpPr>
        <p:spPr>
          <a:xfrm>
            <a:off x="1438030" y="1916722"/>
            <a:ext cx="2246922" cy="123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009EF-E6E4-953D-2A1F-49C542F77BBB}"/>
              </a:ext>
            </a:extLst>
          </p:cNvPr>
          <p:cNvSpPr txBox="1"/>
          <p:nvPr/>
        </p:nvSpPr>
        <p:spPr>
          <a:xfrm>
            <a:off x="4561840" y="5019040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Master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DBFF20-148D-213F-600F-37091CDE536B}"/>
              </a:ext>
            </a:extLst>
          </p:cNvPr>
          <p:cNvCxnSpPr/>
          <p:nvPr/>
        </p:nvCxnSpPr>
        <p:spPr>
          <a:xfrm flipH="1" flipV="1">
            <a:off x="5507990" y="4354830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B0405BB-52B2-38D4-A4CD-A6DE866DBA3A}"/>
              </a:ext>
            </a:extLst>
          </p:cNvPr>
          <p:cNvSpPr/>
          <p:nvPr/>
        </p:nvSpPr>
        <p:spPr>
          <a:xfrm>
            <a:off x="4807585" y="3075305"/>
            <a:ext cx="1412240" cy="10972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green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1011F-6936-2766-B949-9546F203C7EE}"/>
              </a:ext>
            </a:extLst>
          </p:cNvPr>
          <p:cNvSpPr txBox="1"/>
          <p:nvPr/>
        </p:nvSpPr>
        <p:spPr>
          <a:xfrm>
            <a:off x="7050258" y="5047566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branch1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629AA9-00F7-E047-9BF9-1683B7B430DF}"/>
              </a:ext>
            </a:extLst>
          </p:cNvPr>
          <p:cNvSpPr txBox="1"/>
          <p:nvPr/>
        </p:nvSpPr>
        <p:spPr>
          <a:xfrm>
            <a:off x="2409874" y="5683347"/>
            <a:ext cx="1483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Head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52FF09-C317-27B8-1EF3-11EA6150C9ED}"/>
              </a:ext>
            </a:extLst>
          </p:cNvPr>
          <p:cNvCxnSpPr>
            <a:cxnSpLocks/>
          </p:cNvCxnSpPr>
          <p:nvPr/>
        </p:nvCxnSpPr>
        <p:spPr>
          <a:xfrm flipV="1">
            <a:off x="3670531" y="5264435"/>
            <a:ext cx="1439984" cy="557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50941C9-AE1B-B127-1497-25B3C7809169}"/>
              </a:ext>
            </a:extLst>
          </p:cNvPr>
          <p:cNvSpPr/>
          <p:nvPr/>
        </p:nvSpPr>
        <p:spPr>
          <a:xfrm>
            <a:off x="7255363" y="3063191"/>
            <a:ext cx="1412240" cy="10972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yellow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9398A2-2B7F-59EB-E5A0-C9FBAB86D013}"/>
              </a:ext>
            </a:extLst>
          </p:cNvPr>
          <p:cNvCxnSpPr>
            <a:cxnSpLocks/>
          </p:cNvCxnSpPr>
          <p:nvPr/>
        </p:nvCxnSpPr>
        <p:spPr>
          <a:xfrm flipH="1" flipV="1">
            <a:off x="8037047" y="4403676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10FB1E-294A-7E43-F999-F592BB7C6233}"/>
              </a:ext>
            </a:extLst>
          </p:cNvPr>
          <p:cNvCxnSpPr>
            <a:cxnSpLocks/>
          </p:cNvCxnSpPr>
          <p:nvPr/>
        </p:nvCxnSpPr>
        <p:spPr>
          <a:xfrm flipH="1" flipV="1">
            <a:off x="6439131" y="3476665"/>
            <a:ext cx="660400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0E279D0-A3BD-D917-6994-54E1FA07E0DF}"/>
              </a:ext>
            </a:extLst>
          </p:cNvPr>
          <p:cNvSpPr txBox="1"/>
          <p:nvPr/>
        </p:nvSpPr>
        <p:spPr>
          <a:xfrm>
            <a:off x="1611922" y="2189528"/>
            <a:ext cx="32971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Green color good.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E4D6C-AC30-93D4-0354-68DDA60D1EAF}"/>
              </a:ext>
            </a:extLst>
          </p:cNvPr>
          <p:cNvSpPr txBox="1"/>
          <p:nvPr/>
        </p:nvSpPr>
        <p:spPr>
          <a:xfrm>
            <a:off x="1611921" y="2563339"/>
            <a:ext cx="32971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Blue color good.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43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F9AF-1240-B66C-419B-D7C136DE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Three way merge with conflict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B34580-6A0F-F812-9112-F34A07A6DB0C}"/>
              </a:ext>
            </a:extLst>
          </p:cNvPr>
          <p:cNvSpPr/>
          <p:nvPr/>
        </p:nvSpPr>
        <p:spPr>
          <a:xfrm>
            <a:off x="1438030" y="1916722"/>
            <a:ext cx="2246922" cy="123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4D149E-D8CC-9467-BE1E-78D5450A622B}"/>
              </a:ext>
            </a:extLst>
          </p:cNvPr>
          <p:cNvSpPr txBox="1"/>
          <p:nvPr/>
        </p:nvSpPr>
        <p:spPr>
          <a:xfrm>
            <a:off x="4679071" y="4960425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Master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2C41BC-A010-5C2A-99E6-DE42FB02CA0C}"/>
              </a:ext>
            </a:extLst>
          </p:cNvPr>
          <p:cNvCxnSpPr/>
          <p:nvPr/>
        </p:nvCxnSpPr>
        <p:spPr>
          <a:xfrm flipH="1" flipV="1">
            <a:off x="4306375" y="4530676"/>
            <a:ext cx="1211775" cy="382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33F99B0-8031-52A2-5904-ADE905A5D069}"/>
              </a:ext>
            </a:extLst>
          </p:cNvPr>
          <p:cNvSpPr/>
          <p:nvPr/>
        </p:nvSpPr>
        <p:spPr>
          <a:xfrm>
            <a:off x="4807585" y="3075305"/>
            <a:ext cx="1412240" cy="10972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green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F56742-1314-F255-9ACF-D366DFAECAFE}"/>
              </a:ext>
            </a:extLst>
          </p:cNvPr>
          <p:cNvSpPr txBox="1"/>
          <p:nvPr/>
        </p:nvSpPr>
        <p:spPr>
          <a:xfrm>
            <a:off x="7050258" y="5047566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branch1</a:t>
            </a: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A235F9-E37D-3084-0103-7FDB7D53D050}"/>
              </a:ext>
            </a:extLst>
          </p:cNvPr>
          <p:cNvSpPr txBox="1"/>
          <p:nvPr/>
        </p:nvSpPr>
        <p:spPr>
          <a:xfrm>
            <a:off x="4930336" y="5771270"/>
            <a:ext cx="1483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Head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C5633A-C473-45C5-292F-F152B56BC98C}"/>
              </a:ext>
            </a:extLst>
          </p:cNvPr>
          <p:cNvCxnSpPr>
            <a:cxnSpLocks/>
          </p:cNvCxnSpPr>
          <p:nvPr/>
        </p:nvCxnSpPr>
        <p:spPr>
          <a:xfrm flipV="1">
            <a:off x="5673222" y="5293743"/>
            <a:ext cx="3908" cy="479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758CE8B-D338-F821-A6C8-19B5169127C5}"/>
              </a:ext>
            </a:extLst>
          </p:cNvPr>
          <p:cNvSpPr/>
          <p:nvPr/>
        </p:nvSpPr>
        <p:spPr>
          <a:xfrm>
            <a:off x="7255363" y="3063191"/>
            <a:ext cx="1412240" cy="10972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yellow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325680-7A61-77FB-05E7-142481B80D82}"/>
              </a:ext>
            </a:extLst>
          </p:cNvPr>
          <p:cNvCxnSpPr>
            <a:cxnSpLocks/>
          </p:cNvCxnSpPr>
          <p:nvPr/>
        </p:nvCxnSpPr>
        <p:spPr>
          <a:xfrm flipH="1" flipV="1">
            <a:off x="8037047" y="4403676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15D030-7066-26BC-1EFC-5C671DD8010D}"/>
              </a:ext>
            </a:extLst>
          </p:cNvPr>
          <p:cNvCxnSpPr>
            <a:cxnSpLocks/>
          </p:cNvCxnSpPr>
          <p:nvPr/>
        </p:nvCxnSpPr>
        <p:spPr>
          <a:xfrm flipH="1" flipV="1">
            <a:off x="6439131" y="3476665"/>
            <a:ext cx="660400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E6A6773-A2BE-AC3B-C3E6-11F16B89414E}"/>
              </a:ext>
            </a:extLst>
          </p:cNvPr>
          <p:cNvSpPr txBox="1"/>
          <p:nvPr/>
        </p:nvSpPr>
        <p:spPr>
          <a:xfrm>
            <a:off x="1611922" y="2189528"/>
            <a:ext cx="32971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Green color good.</a:t>
            </a:r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BCE4E-EFDC-33B5-8299-00F59BD4A4F5}"/>
              </a:ext>
            </a:extLst>
          </p:cNvPr>
          <p:cNvSpPr txBox="1"/>
          <p:nvPr/>
        </p:nvSpPr>
        <p:spPr>
          <a:xfrm>
            <a:off x="1611922" y="2629143"/>
            <a:ext cx="32971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Blue color good.</a:t>
            </a:r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E6A9586-543D-848B-5B0C-C5DB7A1E2823}"/>
              </a:ext>
            </a:extLst>
          </p:cNvPr>
          <p:cNvSpPr/>
          <p:nvPr/>
        </p:nvSpPr>
        <p:spPr>
          <a:xfrm>
            <a:off x="2804892" y="3954535"/>
            <a:ext cx="1412240" cy="10972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blue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F72D1A-3C2B-7B56-D0A7-1B0233B13FAB}"/>
              </a:ext>
            </a:extLst>
          </p:cNvPr>
          <p:cNvCxnSpPr/>
          <p:nvPr/>
        </p:nvCxnSpPr>
        <p:spPr>
          <a:xfrm flipV="1">
            <a:off x="4026876" y="3671277"/>
            <a:ext cx="670170" cy="316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750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F9AF-1240-B66C-419B-D7C136DE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Three way merge with conflict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326FE-D8BE-202E-988F-610884DE3584}"/>
              </a:ext>
            </a:extLst>
          </p:cNvPr>
          <p:cNvSpPr txBox="1"/>
          <p:nvPr/>
        </p:nvSpPr>
        <p:spPr>
          <a:xfrm>
            <a:off x="3115995" y="5185117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Master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A34DA5-B913-46B6-916A-5A835ED2FF9E}"/>
              </a:ext>
            </a:extLst>
          </p:cNvPr>
          <p:cNvSpPr/>
          <p:nvPr/>
        </p:nvSpPr>
        <p:spPr>
          <a:xfrm>
            <a:off x="4915047" y="2147228"/>
            <a:ext cx="1412240" cy="10972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green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00526-F901-0E49-7778-A8E616E08FD1}"/>
              </a:ext>
            </a:extLst>
          </p:cNvPr>
          <p:cNvSpPr txBox="1"/>
          <p:nvPr/>
        </p:nvSpPr>
        <p:spPr>
          <a:xfrm>
            <a:off x="7157720" y="4119489"/>
            <a:ext cx="1991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branch1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45FD8-C65E-2E15-B398-0B462C555F88}"/>
              </a:ext>
            </a:extLst>
          </p:cNvPr>
          <p:cNvSpPr txBox="1"/>
          <p:nvPr/>
        </p:nvSpPr>
        <p:spPr>
          <a:xfrm>
            <a:off x="2165643" y="5898269"/>
            <a:ext cx="1483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Head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8F423B-13C5-B5C4-D6DA-DC80CDB02399}"/>
              </a:ext>
            </a:extLst>
          </p:cNvPr>
          <p:cNvCxnSpPr>
            <a:cxnSpLocks/>
          </p:cNvCxnSpPr>
          <p:nvPr/>
        </p:nvCxnSpPr>
        <p:spPr>
          <a:xfrm flipV="1">
            <a:off x="3025762" y="5498897"/>
            <a:ext cx="775676" cy="449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B7417A0-E4B0-85B8-64FC-A10D697C4A93}"/>
              </a:ext>
            </a:extLst>
          </p:cNvPr>
          <p:cNvSpPr/>
          <p:nvPr/>
        </p:nvSpPr>
        <p:spPr>
          <a:xfrm>
            <a:off x="7362825" y="2135114"/>
            <a:ext cx="1412240" cy="10972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yellow</a:t>
            </a:r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0E88D7-D4BE-2CCD-C33B-42ABFEED1F05}"/>
              </a:ext>
            </a:extLst>
          </p:cNvPr>
          <p:cNvCxnSpPr>
            <a:cxnSpLocks/>
          </p:cNvCxnSpPr>
          <p:nvPr/>
        </p:nvCxnSpPr>
        <p:spPr>
          <a:xfrm flipH="1" flipV="1">
            <a:off x="8144509" y="3475599"/>
            <a:ext cx="1016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2601ED-F165-6A63-A28C-6D68F624EFB9}"/>
              </a:ext>
            </a:extLst>
          </p:cNvPr>
          <p:cNvCxnSpPr>
            <a:cxnSpLocks/>
          </p:cNvCxnSpPr>
          <p:nvPr/>
        </p:nvCxnSpPr>
        <p:spPr>
          <a:xfrm flipH="1" flipV="1">
            <a:off x="6546593" y="2548588"/>
            <a:ext cx="660400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08659B7-6FC7-C236-6498-0D889B1B3B2F}"/>
              </a:ext>
            </a:extLst>
          </p:cNvPr>
          <p:cNvSpPr/>
          <p:nvPr/>
        </p:nvSpPr>
        <p:spPr>
          <a:xfrm>
            <a:off x="2912354" y="3026458"/>
            <a:ext cx="1412240" cy="10972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blue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3CDA41-3672-0D8F-7FCA-01956DDD7887}"/>
              </a:ext>
            </a:extLst>
          </p:cNvPr>
          <p:cNvCxnSpPr/>
          <p:nvPr/>
        </p:nvCxnSpPr>
        <p:spPr>
          <a:xfrm flipV="1">
            <a:off x="4134338" y="2743200"/>
            <a:ext cx="670170" cy="316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425A9D3-8D6A-15D9-D879-B16FF1205CDE}"/>
              </a:ext>
            </a:extLst>
          </p:cNvPr>
          <p:cNvSpPr/>
          <p:nvPr/>
        </p:nvSpPr>
        <p:spPr>
          <a:xfrm>
            <a:off x="5247200" y="3934996"/>
            <a:ext cx="1412240" cy="10972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be8c02f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7764B6-D392-F1E1-8C23-2591D0F25A73}"/>
              </a:ext>
            </a:extLst>
          </p:cNvPr>
          <p:cNvCxnSpPr>
            <a:cxnSpLocks/>
          </p:cNvCxnSpPr>
          <p:nvPr/>
        </p:nvCxnSpPr>
        <p:spPr>
          <a:xfrm flipV="1">
            <a:off x="4310184" y="4824046"/>
            <a:ext cx="670170" cy="316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C434A2-E501-C55E-1BF0-3B323BA306DE}"/>
              </a:ext>
            </a:extLst>
          </p:cNvPr>
          <p:cNvCxnSpPr/>
          <p:nvPr/>
        </p:nvCxnSpPr>
        <p:spPr>
          <a:xfrm flipH="1" flipV="1">
            <a:off x="4374661" y="3944815"/>
            <a:ext cx="717061" cy="404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41363E-1189-91F9-F30E-7D96C885B267}"/>
              </a:ext>
            </a:extLst>
          </p:cNvPr>
          <p:cNvCxnSpPr>
            <a:cxnSpLocks/>
          </p:cNvCxnSpPr>
          <p:nvPr/>
        </p:nvCxnSpPr>
        <p:spPr>
          <a:xfrm flipV="1">
            <a:off x="6576645" y="3221892"/>
            <a:ext cx="933938" cy="824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751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F9AF-1240-B66C-419B-D7C136DE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Repositories</a:t>
            </a:r>
            <a:endParaRPr lang="en-US" err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8015A7-5172-F930-EDCD-820B66BEC50B}"/>
              </a:ext>
            </a:extLst>
          </p:cNvPr>
          <p:cNvSpPr/>
          <p:nvPr/>
        </p:nvSpPr>
        <p:spPr>
          <a:xfrm>
            <a:off x="4157933" y="2612366"/>
            <a:ext cx="2760451" cy="92015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cs typeface="Calibri"/>
              </a:rPr>
              <a:t>Local </a:t>
            </a:r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EC2DE1-69E2-71C6-CC81-CB49A60B975A}"/>
              </a:ext>
            </a:extLst>
          </p:cNvPr>
          <p:cNvSpPr/>
          <p:nvPr/>
        </p:nvSpPr>
        <p:spPr>
          <a:xfrm>
            <a:off x="4157932" y="4093233"/>
            <a:ext cx="2760451" cy="92015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Remote</a:t>
            </a:r>
          </a:p>
        </p:txBody>
      </p:sp>
    </p:spTree>
    <p:extLst>
      <p:ext uri="{BB962C8B-B14F-4D97-AF65-F5344CB8AC3E}">
        <p14:creationId xmlns:p14="http://schemas.microsoft.com/office/powerpoint/2010/main" val="272612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1147-0DBD-2A7C-921C-84FB6415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Git Installation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6E883-FD8C-0C23-20A9-8C881945B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08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F9AF-1240-B66C-419B-D7C136DE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Repositories</a:t>
            </a:r>
            <a:endParaRPr lang="en-US" err="1"/>
          </a:p>
        </p:txBody>
      </p:sp>
      <p:pic>
        <p:nvPicPr>
          <p:cNvPr id="5" name="Picture 5" descr="A picture containing text, electronics, indoor, computer&#10;&#10;Description automatically generated">
            <a:extLst>
              <a:ext uri="{FF2B5EF4-FFF2-40B4-BE49-F238E27FC236}">
                <a16:creationId xmlns:a16="http://schemas.microsoft.com/office/drawing/2014/main" id="{A4407783-E59F-3B60-898D-EC1295CCA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75" y="4567643"/>
            <a:ext cx="1194586" cy="1684333"/>
          </a:xfrm>
          <a:prstGeom prst="rect">
            <a:avLst/>
          </a:prstGeom>
        </p:spPr>
      </p:pic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E54A616D-294A-7033-34A9-F884DF87D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0" y="1881254"/>
            <a:ext cx="1265382" cy="1790855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19EE1859-3EBB-F40A-83DF-3B34985AA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945" y="1835073"/>
            <a:ext cx="1253837" cy="1779310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D5D701B8-8E57-6E0C-89BC-5F3FB8C08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218" y="4825345"/>
            <a:ext cx="826655" cy="117894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DC2BD1-3B21-9EEC-8DCA-3B8712D72E23}"/>
              </a:ext>
            </a:extLst>
          </p:cNvPr>
          <p:cNvCxnSpPr/>
          <p:nvPr/>
        </p:nvCxnSpPr>
        <p:spPr>
          <a:xfrm flipH="1" flipV="1">
            <a:off x="6553200" y="3886200"/>
            <a:ext cx="9235" cy="759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2CA5A1-CDD0-E397-4BE6-5654A62691C4}"/>
              </a:ext>
            </a:extLst>
          </p:cNvPr>
          <p:cNvSpPr txBox="1"/>
          <p:nvPr/>
        </p:nvSpPr>
        <p:spPr>
          <a:xfrm>
            <a:off x="6806045" y="4075545"/>
            <a:ext cx="952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Push</a:t>
            </a:r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7B148F-52EC-3FD6-B862-FDE896D52C8D}"/>
              </a:ext>
            </a:extLst>
          </p:cNvPr>
          <p:cNvCxnSpPr/>
          <p:nvPr/>
        </p:nvCxnSpPr>
        <p:spPr>
          <a:xfrm>
            <a:off x="6178550" y="3892551"/>
            <a:ext cx="13855" cy="798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C0FCD9-6910-88E9-ABFB-0A05E2AA4D60}"/>
              </a:ext>
            </a:extLst>
          </p:cNvPr>
          <p:cNvSpPr txBox="1"/>
          <p:nvPr/>
        </p:nvSpPr>
        <p:spPr>
          <a:xfrm>
            <a:off x="5328226" y="4075545"/>
            <a:ext cx="952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Clone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1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F9AF-1240-B66C-419B-D7C136DE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Repositories</a:t>
            </a:r>
            <a:endParaRPr lang="en-US" err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5063A9-C8BD-189C-BC0D-56CE563617F2}"/>
              </a:ext>
            </a:extLst>
          </p:cNvPr>
          <p:cNvSpPr/>
          <p:nvPr/>
        </p:nvSpPr>
        <p:spPr>
          <a:xfrm>
            <a:off x="1447800" y="2787073"/>
            <a:ext cx="3844634" cy="29671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8E4462-0D60-488C-59BF-0E695773ED8E}"/>
              </a:ext>
            </a:extLst>
          </p:cNvPr>
          <p:cNvSpPr/>
          <p:nvPr/>
        </p:nvSpPr>
        <p:spPr>
          <a:xfrm>
            <a:off x="7601527" y="2740891"/>
            <a:ext cx="3844634" cy="29671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B812D-3A01-09FF-6CE2-F4761C2040E4}"/>
              </a:ext>
            </a:extLst>
          </p:cNvPr>
          <p:cNvSpPr/>
          <p:nvPr/>
        </p:nvSpPr>
        <p:spPr>
          <a:xfrm>
            <a:off x="7917584" y="3772766"/>
            <a:ext cx="912090" cy="91209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9DBF18-2F39-652C-DF05-75F99F6640B0}"/>
              </a:ext>
            </a:extLst>
          </p:cNvPr>
          <p:cNvCxnSpPr>
            <a:cxnSpLocks/>
          </p:cNvCxnSpPr>
          <p:nvPr/>
        </p:nvCxnSpPr>
        <p:spPr>
          <a:xfrm flipV="1">
            <a:off x="8383731" y="4818496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F7DE35-27F9-7A62-CB83-276C033C40A1}"/>
              </a:ext>
            </a:extLst>
          </p:cNvPr>
          <p:cNvSpPr txBox="1"/>
          <p:nvPr/>
        </p:nvSpPr>
        <p:spPr>
          <a:xfrm>
            <a:off x="7989453" y="5110307"/>
            <a:ext cx="904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master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FB1D9C-6DC5-7913-0866-FFDA3F94E9F9}"/>
              </a:ext>
            </a:extLst>
          </p:cNvPr>
          <p:cNvSpPr txBox="1"/>
          <p:nvPr/>
        </p:nvSpPr>
        <p:spPr>
          <a:xfrm>
            <a:off x="2444749" y="2286000"/>
            <a:ext cx="1349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cs typeface="Calibri"/>
              </a:rPr>
              <a:t>Github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0453FF-9D34-F278-CA12-8DA171F83DD3}"/>
              </a:ext>
            </a:extLst>
          </p:cNvPr>
          <p:cNvSpPr txBox="1"/>
          <p:nvPr/>
        </p:nvSpPr>
        <p:spPr>
          <a:xfrm>
            <a:off x="8956384" y="2228272"/>
            <a:ext cx="1349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Local</a:t>
            </a:r>
            <a:endParaRPr lang="en-US"/>
          </a:p>
        </p:txBody>
      </p:sp>
      <p:pic>
        <p:nvPicPr>
          <p:cNvPr id="19" name="Picture 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F0F330-A9F3-CEC6-F7E8-23B8B4E6F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82" y="3617827"/>
            <a:ext cx="939053" cy="130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7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4" grpId="0"/>
      <p:bldP spid="17" grpId="0"/>
      <p:bldP spid="1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F9AF-1240-B66C-419B-D7C136DE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Repositories</a:t>
            </a:r>
            <a:endParaRPr lang="en-US" err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5063A9-C8BD-189C-BC0D-56CE563617F2}"/>
              </a:ext>
            </a:extLst>
          </p:cNvPr>
          <p:cNvSpPr/>
          <p:nvPr/>
        </p:nvSpPr>
        <p:spPr>
          <a:xfrm>
            <a:off x="1447800" y="2787073"/>
            <a:ext cx="3844634" cy="29671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A14D980-DC3C-0768-27AA-8835D149C5E7}"/>
              </a:ext>
            </a:extLst>
          </p:cNvPr>
          <p:cNvSpPr/>
          <p:nvPr/>
        </p:nvSpPr>
        <p:spPr>
          <a:xfrm>
            <a:off x="2840817" y="3707188"/>
            <a:ext cx="912090" cy="91209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79C87C-0A03-EEC1-0D5A-C97DF8FA4C7E}"/>
              </a:ext>
            </a:extLst>
          </p:cNvPr>
          <p:cNvCxnSpPr>
            <a:cxnSpLocks/>
          </p:cNvCxnSpPr>
          <p:nvPr/>
        </p:nvCxnSpPr>
        <p:spPr>
          <a:xfrm flipV="1">
            <a:off x="3306964" y="475291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ECDBCB-50CC-AA56-DE79-42981D7EC83B}"/>
              </a:ext>
            </a:extLst>
          </p:cNvPr>
          <p:cNvSpPr txBox="1"/>
          <p:nvPr/>
        </p:nvSpPr>
        <p:spPr>
          <a:xfrm>
            <a:off x="2912686" y="5044729"/>
            <a:ext cx="904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master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8E4462-0D60-488C-59BF-0E695773ED8E}"/>
              </a:ext>
            </a:extLst>
          </p:cNvPr>
          <p:cNvSpPr/>
          <p:nvPr/>
        </p:nvSpPr>
        <p:spPr>
          <a:xfrm>
            <a:off x="7601527" y="2740891"/>
            <a:ext cx="3844634" cy="29671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B812D-3A01-09FF-6CE2-F4761C2040E4}"/>
              </a:ext>
            </a:extLst>
          </p:cNvPr>
          <p:cNvSpPr/>
          <p:nvPr/>
        </p:nvSpPr>
        <p:spPr>
          <a:xfrm>
            <a:off x="7917584" y="3772766"/>
            <a:ext cx="912090" cy="91209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9DBF18-2F39-652C-DF05-75F99F6640B0}"/>
              </a:ext>
            </a:extLst>
          </p:cNvPr>
          <p:cNvCxnSpPr>
            <a:cxnSpLocks/>
          </p:cNvCxnSpPr>
          <p:nvPr/>
        </p:nvCxnSpPr>
        <p:spPr>
          <a:xfrm flipV="1">
            <a:off x="8383731" y="4818496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F7DE35-27F9-7A62-CB83-276C033C40A1}"/>
              </a:ext>
            </a:extLst>
          </p:cNvPr>
          <p:cNvSpPr txBox="1"/>
          <p:nvPr/>
        </p:nvSpPr>
        <p:spPr>
          <a:xfrm>
            <a:off x="7989453" y="5110307"/>
            <a:ext cx="904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master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19A9FF-EAB5-2086-025F-87912C74C9DB}"/>
              </a:ext>
            </a:extLst>
          </p:cNvPr>
          <p:cNvSpPr txBox="1"/>
          <p:nvPr/>
        </p:nvSpPr>
        <p:spPr>
          <a:xfrm>
            <a:off x="7755658" y="3060989"/>
            <a:ext cx="1874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origin/master</a:t>
            </a:r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BAA2C-B970-A384-058C-9E8FE1B24DB4}"/>
              </a:ext>
            </a:extLst>
          </p:cNvPr>
          <p:cNvCxnSpPr>
            <a:cxnSpLocks/>
          </p:cNvCxnSpPr>
          <p:nvPr/>
        </p:nvCxnSpPr>
        <p:spPr>
          <a:xfrm>
            <a:off x="8372187" y="3407640"/>
            <a:ext cx="2309" cy="30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FB1D9C-6DC5-7913-0866-FFDA3F94E9F9}"/>
              </a:ext>
            </a:extLst>
          </p:cNvPr>
          <p:cNvSpPr txBox="1"/>
          <p:nvPr/>
        </p:nvSpPr>
        <p:spPr>
          <a:xfrm>
            <a:off x="2444749" y="2286000"/>
            <a:ext cx="1349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cs typeface="Calibri"/>
              </a:rPr>
              <a:t>Github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0453FF-9D34-F278-CA12-8DA171F83DD3}"/>
              </a:ext>
            </a:extLst>
          </p:cNvPr>
          <p:cNvSpPr txBox="1"/>
          <p:nvPr/>
        </p:nvSpPr>
        <p:spPr>
          <a:xfrm>
            <a:off x="8956384" y="2228272"/>
            <a:ext cx="1349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Local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0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F9AF-1240-B66C-419B-D7C136DE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Repositories</a:t>
            </a:r>
            <a:endParaRPr lang="en-US" err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5063A9-C8BD-189C-BC0D-56CE563617F2}"/>
              </a:ext>
            </a:extLst>
          </p:cNvPr>
          <p:cNvSpPr/>
          <p:nvPr/>
        </p:nvSpPr>
        <p:spPr>
          <a:xfrm>
            <a:off x="1447800" y="2787073"/>
            <a:ext cx="3844634" cy="29671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A14D980-DC3C-0768-27AA-8835D149C5E7}"/>
              </a:ext>
            </a:extLst>
          </p:cNvPr>
          <p:cNvSpPr/>
          <p:nvPr/>
        </p:nvSpPr>
        <p:spPr>
          <a:xfrm>
            <a:off x="1763857" y="3818948"/>
            <a:ext cx="912090" cy="91209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79C87C-0A03-EEC1-0D5A-C97DF8FA4C7E}"/>
              </a:ext>
            </a:extLst>
          </p:cNvPr>
          <p:cNvCxnSpPr>
            <a:cxnSpLocks/>
          </p:cNvCxnSpPr>
          <p:nvPr/>
        </p:nvCxnSpPr>
        <p:spPr>
          <a:xfrm flipV="1">
            <a:off x="2230004" y="486467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ECDBCB-50CC-AA56-DE79-42981D7EC83B}"/>
              </a:ext>
            </a:extLst>
          </p:cNvPr>
          <p:cNvSpPr txBox="1"/>
          <p:nvPr/>
        </p:nvSpPr>
        <p:spPr>
          <a:xfrm>
            <a:off x="1835726" y="5156489"/>
            <a:ext cx="904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master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8E4462-0D60-488C-59BF-0E695773ED8E}"/>
              </a:ext>
            </a:extLst>
          </p:cNvPr>
          <p:cNvSpPr/>
          <p:nvPr/>
        </p:nvSpPr>
        <p:spPr>
          <a:xfrm>
            <a:off x="7601527" y="2740891"/>
            <a:ext cx="3844634" cy="29671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B812D-3A01-09FF-6CE2-F4761C2040E4}"/>
              </a:ext>
            </a:extLst>
          </p:cNvPr>
          <p:cNvSpPr/>
          <p:nvPr/>
        </p:nvSpPr>
        <p:spPr>
          <a:xfrm>
            <a:off x="7917584" y="3772766"/>
            <a:ext cx="912090" cy="91209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61095D-B661-6862-0914-B777A41937D1}"/>
              </a:ext>
            </a:extLst>
          </p:cNvPr>
          <p:cNvSpPr/>
          <p:nvPr/>
        </p:nvSpPr>
        <p:spPr>
          <a:xfrm>
            <a:off x="10007312" y="3772765"/>
            <a:ext cx="912090" cy="91209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7662BF-69F5-3F77-F593-3AA0F79FB905}"/>
              </a:ext>
            </a:extLst>
          </p:cNvPr>
          <p:cNvCxnSpPr>
            <a:cxnSpLocks/>
          </p:cNvCxnSpPr>
          <p:nvPr/>
        </p:nvCxnSpPr>
        <p:spPr>
          <a:xfrm flipH="1">
            <a:off x="8974859" y="4215823"/>
            <a:ext cx="898236" cy="13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9DBF18-2F39-652C-DF05-75F99F6640B0}"/>
              </a:ext>
            </a:extLst>
          </p:cNvPr>
          <p:cNvCxnSpPr>
            <a:cxnSpLocks/>
          </p:cNvCxnSpPr>
          <p:nvPr/>
        </p:nvCxnSpPr>
        <p:spPr>
          <a:xfrm flipV="1">
            <a:off x="10517331" y="4859136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F7DE35-27F9-7A62-CB83-276C033C40A1}"/>
              </a:ext>
            </a:extLst>
          </p:cNvPr>
          <p:cNvSpPr txBox="1"/>
          <p:nvPr/>
        </p:nvSpPr>
        <p:spPr>
          <a:xfrm>
            <a:off x="10112893" y="5161107"/>
            <a:ext cx="904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master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19A9FF-EAB5-2086-025F-87912C74C9DB}"/>
              </a:ext>
            </a:extLst>
          </p:cNvPr>
          <p:cNvSpPr txBox="1"/>
          <p:nvPr/>
        </p:nvSpPr>
        <p:spPr>
          <a:xfrm>
            <a:off x="7755658" y="3060989"/>
            <a:ext cx="1874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origin/master</a:t>
            </a:r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BAA2C-B970-A384-058C-9E8FE1B24DB4}"/>
              </a:ext>
            </a:extLst>
          </p:cNvPr>
          <p:cNvCxnSpPr>
            <a:cxnSpLocks/>
          </p:cNvCxnSpPr>
          <p:nvPr/>
        </p:nvCxnSpPr>
        <p:spPr>
          <a:xfrm>
            <a:off x="8372187" y="3407640"/>
            <a:ext cx="2309" cy="30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6727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F9AF-1240-B66C-419B-D7C136DE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Repositories</a:t>
            </a:r>
            <a:endParaRPr lang="en-US" err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5063A9-C8BD-189C-BC0D-56CE563617F2}"/>
              </a:ext>
            </a:extLst>
          </p:cNvPr>
          <p:cNvSpPr/>
          <p:nvPr/>
        </p:nvSpPr>
        <p:spPr>
          <a:xfrm>
            <a:off x="1447800" y="2787073"/>
            <a:ext cx="3844634" cy="29671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A14D980-DC3C-0768-27AA-8835D149C5E7}"/>
              </a:ext>
            </a:extLst>
          </p:cNvPr>
          <p:cNvSpPr/>
          <p:nvPr/>
        </p:nvSpPr>
        <p:spPr>
          <a:xfrm>
            <a:off x="1763857" y="3818948"/>
            <a:ext cx="912090" cy="91209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31E3EB-503B-6A0F-0806-3F6BF32709B0}"/>
              </a:ext>
            </a:extLst>
          </p:cNvPr>
          <p:cNvSpPr/>
          <p:nvPr/>
        </p:nvSpPr>
        <p:spPr>
          <a:xfrm>
            <a:off x="3853585" y="3818947"/>
            <a:ext cx="912090" cy="91209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A81B3-1A4B-6C68-98F0-8C4AEB048339}"/>
              </a:ext>
            </a:extLst>
          </p:cNvPr>
          <p:cNvCxnSpPr/>
          <p:nvPr/>
        </p:nvCxnSpPr>
        <p:spPr>
          <a:xfrm flipH="1">
            <a:off x="2821132" y="4262005"/>
            <a:ext cx="898236" cy="13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79C87C-0A03-EEC1-0D5A-C97DF8FA4C7E}"/>
              </a:ext>
            </a:extLst>
          </p:cNvPr>
          <p:cNvCxnSpPr>
            <a:cxnSpLocks/>
          </p:cNvCxnSpPr>
          <p:nvPr/>
        </p:nvCxnSpPr>
        <p:spPr>
          <a:xfrm flipV="1">
            <a:off x="4251844" y="486467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ECDBCB-50CC-AA56-DE79-42981D7EC83B}"/>
              </a:ext>
            </a:extLst>
          </p:cNvPr>
          <p:cNvSpPr txBox="1"/>
          <p:nvPr/>
        </p:nvSpPr>
        <p:spPr>
          <a:xfrm>
            <a:off x="3857566" y="5186969"/>
            <a:ext cx="904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master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8E4462-0D60-488C-59BF-0E695773ED8E}"/>
              </a:ext>
            </a:extLst>
          </p:cNvPr>
          <p:cNvSpPr/>
          <p:nvPr/>
        </p:nvSpPr>
        <p:spPr>
          <a:xfrm>
            <a:off x="7601527" y="2740891"/>
            <a:ext cx="3844634" cy="29671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B812D-3A01-09FF-6CE2-F4761C2040E4}"/>
              </a:ext>
            </a:extLst>
          </p:cNvPr>
          <p:cNvSpPr/>
          <p:nvPr/>
        </p:nvSpPr>
        <p:spPr>
          <a:xfrm>
            <a:off x="7917584" y="3772766"/>
            <a:ext cx="912090" cy="91209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61095D-B661-6862-0914-B777A41937D1}"/>
              </a:ext>
            </a:extLst>
          </p:cNvPr>
          <p:cNvSpPr/>
          <p:nvPr/>
        </p:nvSpPr>
        <p:spPr>
          <a:xfrm>
            <a:off x="10007312" y="3772765"/>
            <a:ext cx="912090" cy="91209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7662BF-69F5-3F77-F593-3AA0F79FB905}"/>
              </a:ext>
            </a:extLst>
          </p:cNvPr>
          <p:cNvCxnSpPr>
            <a:cxnSpLocks/>
          </p:cNvCxnSpPr>
          <p:nvPr/>
        </p:nvCxnSpPr>
        <p:spPr>
          <a:xfrm flipH="1">
            <a:off x="8974859" y="4215823"/>
            <a:ext cx="898236" cy="13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9DBF18-2F39-652C-DF05-75F99F6640B0}"/>
              </a:ext>
            </a:extLst>
          </p:cNvPr>
          <p:cNvCxnSpPr>
            <a:cxnSpLocks/>
          </p:cNvCxnSpPr>
          <p:nvPr/>
        </p:nvCxnSpPr>
        <p:spPr>
          <a:xfrm flipV="1">
            <a:off x="10517331" y="4859136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F7DE35-27F9-7A62-CB83-276C033C40A1}"/>
              </a:ext>
            </a:extLst>
          </p:cNvPr>
          <p:cNvSpPr txBox="1"/>
          <p:nvPr/>
        </p:nvSpPr>
        <p:spPr>
          <a:xfrm>
            <a:off x="10133213" y="5191587"/>
            <a:ext cx="904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master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19A9FF-EAB5-2086-025F-87912C74C9DB}"/>
              </a:ext>
            </a:extLst>
          </p:cNvPr>
          <p:cNvSpPr txBox="1"/>
          <p:nvPr/>
        </p:nvSpPr>
        <p:spPr>
          <a:xfrm>
            <a:off x="9696218" y="2989869"/>
            <a:ext cx="1874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origin/master</a:t>
            </a:r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BAA2C-B970-A384-058C-9E8FE1B24DB4}"/>
              </a:ext>
            </a:extLst>
          </p:cNvPr>
          <p:cNvCxnSpPr>
            <a:cxnSpLocks/>
          </p:cNvCxnSpPr>
          <p:nvPr/>
        </p:nvCxnSpPr>
        <p:spPr>
          <a:xfrm>
            <a:off x="10515947" y="3367000"/>
            <a:ext cx="2309" cy="30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1455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4D28-67A4-B141-871C-6F38A5B1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Working With Others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AE7D32-DE9B-FB3C-25FB-761FA434EB98}"/>
              </a:ext>
            </a:extLst>
          </p:cNvPr>
          <p:cNvSpPr/>
          <p:nvPr/>
        </p:nvSpPr>
        <p:spPr>
          <a:xfrm>
            <a:off x="4058920" y="1994593"/>
            <a:ext cx="2655914" cy="1666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E5114A-2387-1198-9A93-B06EEDD5BA2E}"/>
              </a:ext>
            </a:extLst>
          </p:cNvPr>
          <p:cNvSpPr/>
          <p:nvPr/>
        </p:nvSpPr>
        <p:spPr>
          <a:xfrm>
            <a:off x="4171777" y="241686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A02D03-E4A4-75E4-1294-73499FA1251E}"/>
              </a:ext>
            </a:extLst>
          </p:cNvPr>
          <p:cNvSpPr/>
          <p:nvPr/>
        </p:nvSpPr>
        <p:spPr>
          <a:xfrm>
            <a:off x="5164225" y="2416867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9B2BD1-CB68-030F-91EB-0CEBB098A9CA}"/>
              </a:ext>
            </a:extLst>
          </p:cNvPr>
          <p:cNvCxnSpPr>
            <a:cxnSpLocks/>
          </p:cNvCxnSpPr>
          <p:nvPr/>
        </p:nvCxnSpPr>
        <p:spPr>
          <a:xfrm flipH="1">
            <a:off x="4639771" y="2677044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E6D2FE-06BD-8C9D-0DE1-3AB5970FA9FD}"/>
              </a:ext>
            </a:extLst>
          </p:cNvPr>
          <p:cNvCxnSpPr>
            <a:cxnSpLocks/>
          </p:cNvCxnSpPr>
          <p:nvPr/>
        </p:nvCxnSpPr>
        <p:spPr>
          <a:xfrm flipV="1">
            <a:off x="5359284" y="304603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9EA4CE-941A-1127-780D-A29CE348B7E3}"/>
              </a:ext>
            </a:extLst>
          </p:cNvPr>
          <p:cNvSpPr txBox="1"/>
          <p:nvPr/>
        </p:nvSpPr>
        <p:spPr>
          <a:xfrm>
            <a:off x="4822766" y="3327689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DB9FFD-3F44-BFEF-ED49-458F2B475789}"/>
              </a:ext>
            </a:extLst>
          </p:cNvPr>
          <p:cNvSpPr/>
          <p:nvPr/>
        </p:nvSpPr>
        <p:spPr>
          <a:xfrm>
            <a:off x="1722120" y="411803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8E3EA3-57E1-DF9C-15EC-C36FA231537C}"/>
              </a:ext>
            </a:extLst>
          </p:cNvPr>
          <p:cNvSpPr/>
          <p:nvPr/>
        </p:nvSpPr>
        <p:spPr>
          <a:xfrm>
            <a:off x="1834976" y="473334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6DB18F-22FE-10AF-ACCA-E38040D661A0}"/>
              </a:ext>
            </a:extLst>
          </p:cNvPr>
          <p:cNvSpPr/>
          <p:nvPr/>
        </p:nvSpPr>
        <p:spPr>
          <a:xfrm>
            <a:off x="2827424" y="4733346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A58D76-1E65-C9DF-D01F-1CF1DF7C098E}"/>
              </a:ext>
            </a:extLst>
          </p:cNvPr>
          <p:cNvCxnSpPr>
            <a:cxnSpLocks/>
          </p:cNvCxnSpPr>
          <p:nvPr/>
        </p:nvCxnSpPr>
        <p:spPr>
          <a:xfrm flipH="1">
            <a:off x="2302970" y="4993523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4CF6D9-82EA-1A8B-2ABD-E4B748A3B3F3}"/>
              </a:ext>
            </a:extLst>
          </p:cNvPr>
          <p:cNvCxnSpPr>
            <a:cxnSpLocks/>
          </p:cNvCxnSpPr>
          <p:nvPr/>
        </p:nvCxnSpPr>
        <p:spPr>
          <a:xfrm flipV="1">
            <a:off x="3022483" y="536251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221D3BB-95CB-4491-2CF1-673C1692459E}"/>
              </a:ext>
            </a:extLst>
          </p:cNvPr>
          <p:cNvSpPr txBox="1"/>
          <p:nvPr/>
        </p:nvSpPr>
        <p:spPr>
          <a:xfrm>
            <a:off x="2485965" y="564416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06B9AA-4E23-3E60-1C83-76A1B22647E4}"/>
              </a:ext>
            </a:extLst>
          </p:cNvPr>
          <p:cNvSpPr txBox="1"/>
          <p:nvPr/>
        </p:nvSpPr>
        <p:spPr>
          <a:xfrm>
            <a:off x="2733039" y="2499359"/>
            <a:ext cx="11258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ea typeface="Calibri"/>
                <a:cs typeface="Calibri"/>
              </a:rPr>
              <a:t>Github</a:t>
            </a:r>
            <a:endParaRPr lang="en-US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7BBFA4-F6DA-03B1-4815-CE77BFBC4610}"/>
              </a:ext>
            </a:extLst>
          </p:cNvPr>
          <p:cNvSpPr txBox="1"/>
          <p:nvPr/>
        </p:nvSpPr>
        <p:spPr>
          <a:xfrm>
            <a:off x="436878" y="4998718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A's Local Repo</a:t>
            </a:r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2AA4AD-F640-6170-E2F1-3B478A394E31}"/>
              </a:ext>
            </a:extLst>
          </p:cNvPr>
          <p:cNvCxnSpPr>
            <a:cxnSpLocks/>
          </p:cNvCxnSpPr>
          <p:nvPr/>
        </p:nvCxnSpPr>
        <p:spPr>
          <a:xfrm>
            <a:off x="3038187" y="4342360"/>
            <a:ext cx="2309" cy="30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1C66C6-CB5E-EE78-BA33-867BD9156C94}"/>
              </a:ext>
            </a:extLst>
          </p:cNvPr>
          <p:cNvSpPr txBox="1"/>
          <p:nvPr/>
        </p:nvSpPr>
        <p:spPr>
          <a:xfrm>
            <a:off x="2238778" y="4066829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461038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4D28-67A4-B141-871C-6F38A5B1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Working With Others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AE7D32-DE9B-FB3C-25FB-761FA434EB98}"/>
              </a:ext>
            </a:extLst>
          </p:cNvPr>
          <p:cNvSpPr/>
          <p:nvPr/>
        </p:nvSpPr>
        <p:spPr>
          <a:xfrm>
            <a:off x="4058920" y="1994593"/>
            <a:ext cx="2655914" cy="1666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E5114A-2387-1198-9A93-B06EEDD5BA2E}"/>
              </a:ext>
            </a:extLst>
          </p:cNvPr>
          <p:cNvSpPr/>
          <p:nvPr/>
        </p:nvSpPr>
        <p:spPr>
          <a:xfrm>
            <a:off x="4171777" y="241686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A02D03-E4A4-75E4-1294-73499FA1251E}"/>
              </a:ext>
            </a:extLst>
          </p:cNvPr>
          <p:cNvSpPr/>
          <p:nvPr/>
        </p:nvSpPr>
        <p:spPr>
          <a:xfrm>
            <a:off x="5164225" y="2416867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9B2BD1-CB68-030F-91EB-0CEBB098A9CA}"/>
              </a:ext>
            </a:extLst>
          </p:cNvPr>
          <p:cNvCxnSpPr>
            <a:cxnSpLocks/>
          </p:cNvCxnSpPr>
          <p:nvPr/>
        </p:nvCxnSpPr>
        <p:spPr>
          <a:xfrm flipH="1">
            <a:off x="4639771" y="2677044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E6D2FE-06BD-8C9D-0DE1-3AB5970FA9FD}"/>
              </a:ext>
            </a:extLst>
          </p:cNvPr>
          <p:cNvCxnSpPr>
            <a:cxnSpLocks/>
          </p:cNvCxnSpPr>
          <p:nvPr/>
        </p:nvCxnSpPr>
        <p:spPr>
          <a:xfrm flipV="1">
            <a:off x="5359284" y="304603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9EA4CE-941A-1127-780D-A29CE348B7E3}"/>
              </a:ext>
            </a:extLst>
          </p:cNvPr>
          <p:cNvSpPr txBox="1"/>
          <p:nvPr/>
        </p:nvSpPr>
        <p:spPr>
          <a:xfrm>
            <a:off x="4822766" y="3327689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DB9FFD-3F44-BFEF-ED49-458F2B475789}"/>
              </a:ext>
            </a:extLst>
          </p:cNvPr>
          <p:cNvSpPr/>
          <p:nvPr/>
        </p:nvSpPr>
        <p:spPr>
          <a:xfrm>
            <a:off x="1722120" y="411803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8E3EA3-57E1-DF9C-15EC-C36FA231537C}"/>
              </a:ext>
            </a:extLst>
          </p:cNvPr>
          <p:cNvSpPr/>
          <p:nvPr/>
        </p:nvSpPr>
        <p:spPr>
          <a:xfrm>
            <a:off x="1834976" y="473334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6DB18F-22FE-10AF-ACCA-E38040D661A0}"/>
              </a:ext>
            </a:extLst>
          </p:cNvPr>
          <p:cNvSpPr/>
          <p:nvPr/>
        </p:nvSpPr>
        <p:spPr>
          <a:xfrm>
            <a:off x="2827424" y="4733346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A58D76-1E65-C9DF-D01F-1CF1DF7C098E}"/>
              </a:ext>
            </a:extLst>
          </p:cNvPr>
          <p:cNvCxnSpPr>
            <a:cxnSpLocks/>
          </p:cNvCxnSpPr>
          <p:nvPr/>
        </p:nvCxnSpPr>
        <p:spPr>
          <a:xfrm flipH="1">
            <a:off x="2302970" y="4993523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4CF6D9-82EA-1A8B-2ABD-E4B748A3B3F3}"/>
              </a:ext>
            </a:extLst>
          </p:cNvPr>
          <p:cNvCxnSpPr>
            <a:cxnSpLocks/>
          </p:cNvCxnSpPr>
          <p:nvPr/>
        </p:nvCxnSpPr>
        <p:spPr>
          <a:xfrm flipV="1">
            <a:off x="3022483" y="536251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221D3BB-95CB-4491-2CF1-673C1692459E}"/>
              </a:ext>
            </a:extLst>
          </p:cNvPr>
          <p:cNvSpPr txBox="1"/>
          <p:nvPr/>
        </p:nvSpPr>
        <p:spPr>
          <a:xfrm>
            <a:off x="2485965" y="564416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06B9AA-4E23-3E60-1C83-76A1B22647E4}"/>
              </a:ext>
            </a:extLst>
          </p:cNvPr>
          <p:cNvSpPr txBox="1"/>
          <p:nvPr/>
        </p:nvSpPr>
        <p:spPr>
          <a:xfrm>
            <a:off x="2733039" y="2499359"/>
            <a:ext cx="11258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ea typeface="Calibri"/>
                <a:cs typeface="Calibri"/>
              </a:rPr>
              <a:t>Github</a:t>
            </a:r>
            <a:endParaRPr lang="en-US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7BBFA4-F6DA-03B1-4815-CE77BFBC4610}"/>
              </a:ext>
            </a:extLst>
          </p:cNvPr>
          <p:cNvSpPr txBox="1"/>
          <p:nvPr/>
        </p:nvSpPr>
        <p:spPr>
          <a:xfrm>
            <a:off x="457198" y="4673598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A's Local Repo</a:t>
            </a:r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2AA4AD-F640-6170-E2F1-3B478A394E31}"/>
              </a:ext>
            </a:extLst>
          </p:cNvPr>
          <p:cNvCxnSpPr>
            <a:cxnSpLocks/>
          </p:cNvCxnSpPr>
          <p:nvPr/>
        </p:nvCxnSpPr>
        <p:spPr>
          <a:xfrm>
            <a:off x="3038187" y="4342360"/>
            <a:ext cx="2309" cy="30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1C66C6-CB5E-EE78-BA33-867BD9156C94}"/>
              </a:ext>
            </a:extLst>
          </p:cNvPr>
          <p:cNvSpPr txBox="1"/>
          <p:nvPr/>
        </p:nvSpPr>
        <p:spPr>
          <a:xfrm>
            <a:off x="2238778" y="4066829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CF50DC-0F63-1CCC-8E59-990CDDA05AA2}"/>
              </a:ext>
            </a:extLst>
          </p:cNvPr>
          <p:cNvSpPr/>
          <p:nvPr/>
        </p:nvSpPr>
        <p:spPr>
          <a:xfrm>
            <a:off x="8549640" y="406723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1642B-3537-03C5-6C97-A96072C5FBFF}"/>
              </a:ext>
            </a:extLst>
          </p:cNvPr>
          <p:cNvSpPr txBox="1"/>
          <p:nvPr/>
        </p:nvSpPr>
        <p:spPr>
          <a:xfrm>
            <a:off x="7315197" y="4643117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B's Local Repo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747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4D28-67A4-B141-871C-6F38A5B1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Working With Others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AE7D32-DE9B-FB3C-25FB-761FA434EB98}"/>
              </a:ext>
            </a:extLst>
          </p:cNvPr>
          <p:cNvSpPr/>
          <p:nvPr/>
        </p:nvSpPr>
        <p:spPr>
          <a:xfrm>
            <a:off x="4058920" y="1994593"/>
            <a:ext cx="2655914" cy="1666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E5114A-2387-1198-9A93-B06EEDD5BA2E}"/>
              </a:ext>
            </a:extLst>
          </p:cNvPr>
          <p:cNvSpPr/>
          <p:nvPr/>
        </p:nvSpPr>
        <p:spPr>
          <a:xfrm>
            <a:off x="4171777" y="241686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A02D03-E4A4-75E4-1294-73499FA1251E}"/>
              </a:ext>
            </a:extLst>
          </p:cNvPr>
          <p:cNvSpPr/>
          <p:nvPr/>
        </p:nvSpPr>
        <p:spPr>
          <a:xfrm>
            <a:off x="5164225" y="2416867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9B2BD1-CB68-030F-91EB-0CEBB098A9CA}"/>
              </a:ext>
            </a:extLst>
          </p:cNvPr>
          <p:cNvCxnSpPr>
            <a:cxnSpLocks/>
          </p:cNvCxnSpPr>
          <p:nvPr/>
        </p:nvCxnSpPr>
        <p:spPr>
          <a:xfrm flipH="1">
            <a:off x="4639771" y="2677044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E6D2FE-06BD-8C9D-0DE1-3AB5970FA9FD}"/>
              </a:ext>
            </a:extLst>
          </p:cNvPr>
          <p:cNvCxnSpPr>
            <a:cxnSpLocks/>
          </p:cNvCxnSpPr>
          <p:nvPr/>
        </p:nvCxnSpPr>
        <p:spPr>
          <a:xfrm flipV="1">
            <a:off x="5359284" y="304603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9EA4CE-941A-1127-780D-A29CE348B7E3}"/>
              </a:ext>
            </a:extLst>
          </p:cNvPr>
          <p:cNvSpPr txBox="1"/>
          <p:nvPr/>
        </p:nvSpPr>
        <p:spPr>
          <a:xfrm>
            <a:off x="4822766" y="3327689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DB9FFD-3F44-BFEF-ED49-458F2B475789}"/>
              </a:ext>
            </a:extLst>
          </p:cNvPr>
          <p:cNvSpPr/>
          <p:nvPr/>
        </p:nvSpPr>
        <p:spPr>
          <a:xfrm>
            <a:off x="1722120" y="411803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8E3EA3-57E1-DF9C-15EC-C36FA231537C}"/>
              </a:ext>
            </a:extLst>
          </p:cNvPr>
          <p:cNvSpPr/>
          <p:nvPr/>
        </p:nvSpPr>
        <p:spPr>
          <a:xfrm>
            <a:off x="1834976" y="473334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6DB18F-22FE-10AF-ACCA-E38040D661A0}"/>
              </a:ext>
            </a:extLst>
          </p:cNvPr>
          <p:cNvSpPr/>
          <p:nvPr/>
        </p:nvSpPr>
        <p:spPr>
          <a:xfrm>
            <a:off x="2827424" y="4733346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A58D76-1E65-C9DF-D01F-1CF1DF7C098E}"/>
              </a:ext>
            </a:extLst>
          </p:cNvPr>
          <p:cNvCxnSpPr>
            <a:cxnSpLocks/>
          </p:cNvCxnSpPr>
          <p:nvPr/>
        </p:nvCxnSpPr>
        <p:spPr>
          <a:xfrm flipH="1">
            <a:off x="2302970" y="4993523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4CF6D9-82EA-1A8B-2ABD-E4B748A3B3F3}"/>
              </a:ext>
            </a:extLst>
          </p:cNvPr>
          <p:cNvCxnSpPr>
            <a:cxnSpLocks/>
          </p:cNvCxnSpPr>
          <p:nvPr/>
        </p:nvCxnSpPr>
        <p:spPr>
          <a:xfrm flipV="1">
            <a:off x="3022483" y="536251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221D3BB-95CB-4491-2CF1-673C1692459E}"/>
              </a:ext>
            </a:extLst>
          </p:cNvPr>
          <p:cNvSpPr txBox="1"/>
          <p:nvPr/>
        </p:nvSpPr>
        <p:spPr>
          <a:xfrm>
            <a:off x="2485965" y="564416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06B9AA-4E23-3E60-1C83-76A1B22647E4}"/>
              </a:ext>
            </a:extLst>
          </p:cNvPr>
          <p:cNvSpPr txBox="1"/>
          <p:nvPr/>
        </p:nvSpPr>
        <p:spPr>
          <a:xfrm>
            <a:off x="2733039" y="2499359"/>
            <a:ext cx="11258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ea typeface="Calibri"/>
                <a:cs typeface="Calibri"/>
              </a:rPr>
              <a:t>Github</a:t>
            </a:r>
            <a:endParaRPr lang="en-US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7BBFA4-F6DA-03B1-4815-CE77BFBC4610}"/>
              </a:ext>
            </a:extLst>
          </p:cNvPr>
          <p:cNvSpPr txBox="1"/>
          <p:nvPr/>
        </p:nvSpPr>
        <p:spPr>
          <a:xfrm>
            <a:off x="457198" y="4673598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A's Local Repo</a:t>
            </a:r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2AA4AD-F640-6170-E2F1-3B478A394E31}"/>
              </a:ext>
            </a:extLst>
          </p:cNvPr>
          <p:cNvCxnSpPr>
            <a:cxnSpLocks/>
          </p:cNvCxnSpPr>
          <p:nvPr/>
        </p:nvCxnSpPr>
        <p:spPr>
          <a:xfrm>
            <a:off x="3038187" y="4342360"/>
            <a:ext cx="2309" cy="30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1C66C6-CB5E-EE78-BA33-867BD9156C94}"/>
              </a:ext>
            </a:extLst>
          </p:cNvPr>
          <p:cNvSpPr txBox="1"/>
          <p:nvPr/>
        </p:nvSpPr>
        <p:spPr>
          <a:xfrm>
            <a:off x="2238778" y="4066829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1642B-3537-03C5-6C97-A96072C5FBFF}"/>
              </a:ext>
            </a:extLst>
          </p:cNvPr>
          <p:cNvSpPr txBox="1"/>
          <p:nvPr/>
        </p:nvSpPr>
        <p:spPr>
          <a:xfrm>
            <a:off x="7315197" y="4643117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B's Local Repo</a:t>
            </a: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F95B31-EE71-88CB-FF84-B2D5AC129569}"/>
              </a:ext>
            </a:extLst>
          </p:cNvPr>
          <p:cNvSpPr/>
          <p:nvPr/>
        </p:nvSpPr>
        <p:spPr>
          <a:xfrm>
            <a:off x="8549640" y="405707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1297B47-CFED-59E6-D145-C2C8FE11765C}"/>
              </a:ext>
            </a:extLst>
          </p:cNvPr>
          <p:cNvSpPr/>
          <p:nvPr/>
        </p:nvSpPr>
        <p:spPr>
          <a:xfrm>
            <a:off x="8662495" y="467238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672C30-68FD-58C3-E9E8-3A0A40B0F0A0}"/>
              </a:ext>
            </a:extLst>
          </p:cNvPr>
          <p:cNvSpPr/>
          <p:nvPr/>
        </p:nvSpPr>
        <p:spPr>
          <a:xfrm>
            <a:off x="9654943" y="4672385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CD82B4-4F3D-5034-E75D-02D7CA55B9DE}"/>
              </a:ext>
            </a:extLst>
          </p:cNvPr>
          <p:cNvCxnSpPr>
            <a:cxnSpLocks/>
          </p:cNvCxnSpPr>
          <p:nvPr/>
        </p:nvCxnSpPr>
        <p:spPr>
          <a:xfrm flipH="1">
            <a:off x="9130490" y="493256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CE3932-5568-9BD4-9EDC-A94743AFF520}"/>
              </a:ext>
            </a:extLst>
          </p:cNvPr>
          <p:cNvCxnSpPr>
            <a:cxnSpLocks/>
          </p:cNvCxnSpPr>
          <p:nvPr/>
        </p:nvCxnSpPr>
        <p:spPr>
          <a:xfrm flipV="1">
            <a:off x="9850002" y="530155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AEFFDD-8DE2-360F-52B3-12901660ABE3}"/>
              </a:ext>
            </a:extLst>
          </p:cNvPr>
          <p:cNvSpPr txBox="1"/>
          <p:nvPr/>
        </p:nvSpPr>
        <p:spPr>
          <a:xfrm>
            <a:off x="9313484" y="558320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7A06C2-B6B8-F0FA-BF9E-D180B9954E53}"/>
              </a:ext>
            </a:extLst>
          </p:cNvPr>
          <p:cNvCxnSpPr>
            <a:cxnSpLocks/>
          </p:cNvCxnSpPr>
          <p:nvPr/>
        </p:nvCxnSpPr>
        <p:spPr>
          <a:xfrm>
            <a:off x="9865706" y="4281400"/>
            <a:ext cx="2309" cy="30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0E68DF-02E5-5BF4-ADA8-BFE526864E0C}"/>
              </a:ext>
            </a:extLst>
          </p:cNvPr>
          <p:cNvSpPr txBox="1"/>
          <p:nvPr/>
        </p:nvSpPr>
        <p:spPr>
          <a:xfrm>
            <a:off x="9066298" y="4005868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864446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4D28-67A4-B141-871C-6F38A5B1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Working With Others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AE7D32-DE9B-FB3C-25FB-761FA434EB98}"/>
              </a:ext>
            </a:extLst>
          </p:cNvPr>
          <p:cNvSpPr/>
          <p:nvPr/>
        </p:nvSpPr>
        <p:spPr>
          <a:xfrm>
            <a:off x="4058920" y="1994593"/>
            <a:ext cx="2655914" cy="1666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E5114A-2387-1198-9A93-B06EEDD5BA2E}"/>
              </a:ext>
            </a:extLst>
          </p:cNvPr>
          <p:cNvSpPr/>
          <p:nvPr/>
        </p:nvSpPr>
        <p:spPr>
          <a:xfrm>
            <a:off x="4171777" y="241686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A02D03-E4A4-75E4-1294-73499FA1251E}"/>
              </a:ext>
            </a:extLst>
          </p:cNvPr>
          <p:cNvSpPr/>
          <p:nvPr/>
        </p:nvSpPr>
        <p:spPr>
          <a:xfrm>
            <a:off x="5164225" y="2416867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9B2BD1-CB68-030F-91EB-0CEBB098A9CA}"/>
              </a:ext>
            </a:extLst>
          </p:cNvPr>
          <p:cNvCxnSpPr>
            <a:cxnSpLocks/>
          </p:cNvCxnSpPr>
          <p:nvPr/>
        </p:nvCxnSpPr>
        <p:spPr>
          <a:xfrm flipH="1">
            <a:off x="4639771" y="2677044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E6D2FE-06BD-8C9D-0DE1-3AB5970FA9FD}"/>
              </a:ext>
            </a:extLst>
          </p:cNvPr>
          <p:cNvCxnSpPr>
            <a:cxnSpLocks/>
          </p:cNvCxnSpPr>
          <p:nvPr/>
        </p:nvCxnSpPr>
        <p:spPr>
          <a:xfrm flipV="1">
            <a:off x="5359284" y="304603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9EA4CE-941A-1127-780D-A29CE348B7E3}"/>
              </a:ext>
            </a:extLst>
          </p:cNvPr>
          <p:cNvSpPr txBox="1"/>
          <p:nvPr/>
        </p:nvSpPr>
        <p:spPr>
          <a:xfrm>
            <a:off x="4822766" y="3327689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DB9FFD-3F44-BFEF-ED49-458F2B475789}"/>
              </a:ext>
            </a:extLst>
          </p:cNvPr>
          <p:cNvSpPr/>
          <p:nvPr/>
        </p:nvSpPr>
        <p:spPr>
          <a:xfrm>
            <a:off x="1722120" y="411803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8E3EA3-57E1-DF9C-15EC-C36FA231537C}"/>
              </a:ext>
            </a:extLst>
          </p:cNvPr>
          <p:cNvSpPr/>
          <p:nvPr/>
        </p:nvSpPr>
        <p:spPr>
          <a:xfrm>
            <a:off x="1834976" y="473334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6DB18F-22FE-10AF-ACCA-E38040D661A0}"/>
              </a:ext>
            </a:extLst>
          </p:cNvPr>
          <p:cNvSpPr/>
          <p:nvPr/>
        </p:nvSpPr>
        <p:spPr>
          <a:xfrm>
            <a:off x="2827424" y="4733346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A58D76-1E65-C9DF-D01F-1CF1DF7C098E}"/>
              </a:ext>
            </a:extLst>
          </p:cNvPr>
          <p:cNvCxnSpPr>
            <a:cxnSpLocks/>
          </p:cNvCxnSpPr>
          <p:nvPr/>
        </p:nvCxnSpPr>
        <p:spPr>
          <a:xfrm flipH="1">
            <a:off x="2302970" y="4993523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4CF6D9-82EA-1A8B-2ABD-E4B748A3B3F3}"/>
              </a:ext>
            </a:extLst>
          </p:cNvPr>
          <p:cNvCxnSpPr>
            <a:cxnSpLocks/>
          </p:cNvCxnSpPr>
          <p:nvPr/>
        </p:nvCxnSpPr>
        <p:spPr>
          <a:xfrm flipV="1">
            <a:off x="3022483" y="536251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221D3BB-95CB-4491-2CF1-673C1692459E}"/>
              </a:ext>
            </a:extLst>
          </p:cNvPr>
          <p:cNvSpPr txBox="1"/>
          <p:nvPr/>
        </p:nvSpPr>
        <p:spPr>
          <a:xfrm>
            <a:off x="2485965" y="564416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06B9AA-4E23-3E60-1C83-76A1B22647E4}"/>
              </a:ext>
            </a:extLst>
          </p:cNvPr>
          <p:cNvSpPr txBox="1"/>
          <p:nvPr/>
        </p:nvSpPr>
        <p:spPr>
          <a:xfrm>
            <a:off x="2733039" y="2499359"/>
            <a:ext cx="11258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ea typeface="Calibri"/>
                <a:cs typeface="Calibri"/>
              </a:rPr>
              <a:t>Github</a:t>
            </a:r>
            <a:endParaRPr lang="en-US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7BBFA4-F6DA-03B1-4815-CE77BFBC4610}"/>
              </a:ext>
            </a:extLst>
          </p:cNvPr>
          <p:cNvSpPr txBox="1"/>
          <p:nvPr/>
        </p:nvSpPr>
        <p:spPr>
          <a:xfrm>
            <a:off x="457198" y="4673598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A's Local Repo</a:t>
            </a:r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2AA4AD-F640-6170-E2F1-3B478A394E31}"/>
              </a:ext>
            </a:extLst>
          </p:cNvPr>
          <p:cNvCxnSpPr>
            <a:cxnSpLocks/>
          </p:cNvCxnSpPr>
          <p:nvPr/>
        </p:nvCxnSpPr>
        <p:spPr>
          <a:xfrm>
            <a:off x="3038187" y="4342360"/>
            <a:ext cx="2309" cy="30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1C66C6-CB5E-EE78-BA33-867BD9156C94}"/>
              </a:ext>
            </a:extLst>
          </p:cNvPr>
          <p:cNvSpPr txBox="1"/>
          <p:nvPr/>
        </p:nvSpPr>
        <p:spPr>
          <a:xfrm>
            <a:off x="2238778" y="4066829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1642B-3537-03C5-6C97-A96072C5FBFF}"/>
              </a:ext>
            </a:extLst>
          </p:cNvPr>
          <p:cNvSpPr txBox="1"/>
          <p:nvPr/>
        </p:nvSpPr>
        <p:spPr>
          <a:xfrm>
            <a:off x="7315197" y="4643117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B's Local Repo</a:t>
            </a: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F95B31-EE71-88CB-FF84-B2D5AC129569}"/>
              </a:ext>
            </a:extLst>
          </p:cNvPr>
          <p:cNvSpPr/>
          <p:nvPr/>
        </p:nvSpPr>
        <p:spPr>
          <a:xfrm>
            <a:off x="8549640" y="405707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1297B47-CFED-59E6-D145-C2C8FE11765C}"/>
              </a:ext>
            </a:extLst>
          </p:cNvPr>
          <p:cNvSpPr/>
          <p:nvPr/>
        </p:nvSpPr>
        <p:spPr>
          <a:xfrm>
            <a:off x="8662495" y="467238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672C30-68FD-58C3-E9E8-3A0A40B0F0A0}"/>
              </a:ext>
            </a:extLst>
          </p:cNvPr>
          <p:cNvSpPr/>
          <p:nvPr/>
        </p:nvSpPr>
        <p:spPr>
          <a:xfrm>
            <a:off x="9654943" y="4672385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CD82B4-4F3D-5034-E75D-02D7CA55B9DE}"/>
              </a:ext>
            </a:extLst>
          </p:cNvPr>
          <p:cNvCxnSpPr>
            <a:cxnSpLocks/>
          </p:cNvCxnSpPr>
          <p:nvPr/>
        </p:nvCxnSpPr>
        <p:spPr>
          <a:xfrm flipH="1">
            <a:off x="9130490" y="493256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CE3932-5568-9BD4-9EDC-A94743AFF520}"/>
              </a:ext>
            </a:extLst>
          </p:cNvPr>
          <p:cNvCxnSpPr>
            <a:cxnSpLocks/>
          </p:cNvCxnSpPr>
          <p:nvPr/>
        </p:nvCxnSpPr>
        <p:spPr>
          <a:xfrm flipV="1">
            <a:off x="10825362" y="531171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AEFFDD-8DE2-360F-52B3-12901660ABE3}"/>
              </a:ext>
            </a:extLst>
          </p:cNvPr>
          <p:cNvSpPr txBox="1"/>
          <p:nvPr/>
        </p:nvSpPr>
        <p:spPr>
          <a:xfrm>
            <a:off x="10217724" y="555272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7A06C2-B6B8-F0FA-BF9E-D180B9954E53}"/>
              </a:ext>
            </a:extLst>
          </p:cNvPr>
          <p:cNvCxnSpPr>
            <a:cxnSpLocks/>
          </p:cNvCxnSpPr>
          <p:nvPr/>
        </p:nvCxnSpPr>
        <p:spPr>
          <a:xfrm>
            <a:off x="9865706" y="4281400"/>
            <a:ext cx="2309" cy="30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0E68DF-02E5-5BF4-ADA8-BFE526864E0C}"/>
              </a:ext>
            </a:extLst>
          </p:cNvPr>
          <p:cNvSpPr txBox="1"/>
          <p:nvPr/>
        </p:nvSpPr>
        <p:spPr>
          <a:xfrm>
            <a:off x="9066298" y="4005868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E23AC0-E504-11B9-2DBC-E4674FE23D20}"/>
              </a:ext>
            </a:extLst>
          </p:cNvPr>
          <p:cNvSpPr/>
          <p:nvPr/>
        </p:nvSpPr>
        <p:spPr>
          <a:xfrm>
            <a:off x="10640463" y="4641904"/>
            <a:ext cx="404090" cy="53617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BCA921-738D-FE1B-8AE6-BAE8346C0CDA}"/>
              </a:ext>
            </a:extLst>
          </p:cNvPr>
          <p:cNvCxnSpPr>
            <a:cxnSpLocks/>
          </p:cNvCxnSpPr>
          <p:nvPr/>
        </p:nvCxnSpPr>
        <p:spPr>
          <a:xfrm flipH="1">
            <a:off x="10116010" y="490208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4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4D28-67A4-B141-871C-6F38A5B1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Working With Others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DB9FFD-3F44-BFEF-ED49-458F2B475789}"/>
              </a:ext>
            </a:extLst>
          </p:cNvPr>
          <p:cNvSpPr/>
          <p:nvPr/>
        </p:nvSpPr>
        <p:spPr>
          <a:xfrm>
            <a:off x="1722120" y="411803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8E3EA3-57E1-DF9C-15EC-C36FA231537C}"/>
              </a:ext>
            </a:extLst>
          </p:cNvPr>
          <p:cNvSpPr/>
          <p:nvPr/>
        </p:nvSpPr>
        <p:spPr>
          <a:xfrm>
            <a:off x="1834976" y="473334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6DB18F-22FE-10AF-ACCA-E38040D661A0}"/>
              </a:ext>
            </a:extLst>
          </p:cNvPr>
          <p:cNvSpPr/>
          <p:nvPr/>
        </p:nvSpPr>
        <p:spPr>
          <a:xfrm>
            <a:off x="2827424" y="4733346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A58D76-1E65-C9DF-D01F-1CF1DF7C098E}"/>
              </a:ext>
            </a:extLst>
          </p:cNvPr>
          <p:cNvCxnSpPr>
            <a:cxnSpLocks/>
          </p:cNvCxnSpPr>
          <p:nvPr/>
        </p:nvCxnSpPr>
        <p:spPr>
          <a:xfrm flipH="1">
            <a:off x="2302970" y="4993523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4CF6D9-82EA-1A8B-2ABD-E4B748A3B3F3}"/>
              </a:ext>
            </a:extLst>
          </p:cNvPr>
          <p:cNvCxnSpPr>
            <a:cxnSpLocks/>
          </p:cNvCxnSpPr>
          <p:nvPr/>
        </p:nvCxnSpPr>
        <p:spPr>
          <a:xfrm flipV="1">
            <a:off x="3022483" y="536251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221D3BB-95CB-4491-2CF1-673C1692459E}"/>
              </a:ext>
            </a:extLst>
          </p:cNvPr>
          <p:cNvSpPr txBox="1"/>
          <p:nvPr/>
        </p:nvSpPr>
        <p:spPr>
          <a:xfrm>
            <a:off x="2485965" y="564416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06B9AA-4E23-3E60-1C83-76A1B22647E4}"/>
              </a:ext>
            </a:extLst>
          </p:cNvPr>
          <p:cNvSpPr txBox="1"/>
          <p:nvPr/>
        </p:nvSpPr>
        <p:spPr>
          <a:xfrm>
            <a:off x="2733039" y="2499359"/>
            <a:ext cx="11258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ea typeface="Calibri"/>
                <a:cs typeface="Calibri"/>
              </a:rPr>
              <a:t>Github</a:t>
            </a:r>
            <a:endParaRPr lang="en-US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7BBFA4-F6DA-03B1-4815-CE77BFBC4610}"/>
              </a:ext>
            </a:extLst>
          </p:cNvPr>
          <p:cNvSpPr txBox="1"/>
          <p:nvPr/>
        </p:nvSpPr>
        <p:spPr>
          <a:xfrm>
            <a:off x="457198" y="4673598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A's Local Repo</a:t>
            </a:r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2AA4AD-F640-6170-E2F1-3B478A394E31}"/>
              </a:ext>
            </a:extLst>
          </p:cNvPr>
          <p:cNvCxnSpPr>
            <a:cxnSpLocks/>
          </p:cNvCxnSpPr>
          <p:nvPr/>
        </p:nvCxnSpPr>
        <p:spPr>
          <a:xfrm>
            <a:off x="3038187" y="4342360"/>
            <a:ext cx="2309" cy="30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1C66C6-CB5E-EE78-BA33-867BD9156C94}"/>
              </a:ext>
            </a:extLst>
          </p:cNvPr>
          <p:cNvSpPr txBox="1"/>
          <p:nvPr/>
        </p:nvSpPr>
        <p:spPr>
          <a:xfrm>
            <a:off x="2238778" y="4066829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1642B-3537-03C5-6C97-A96072C5FBFF}"/>
              </a:ext>
            </a:extLst>
          </p:cNvPr>
          <p:cNvSpPr txBox="1"/>
          <p:nvPr/>
        </p:nvSpPr>
        <p:spPr>
          <a:xfrm>
            <a:off x="7315197" y="4643117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B's Local Repo</a:t>
            </a: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F95B31-EE71-88CB-FF84-B2D5AC129569}"/>
              </a:ext>
            </a:extLst>
          </p:cNvPr>
          <p:cNvSpPr/>
          <p:nvPr/>
        </p:nvSpPr>
        <p:spPr>
          <a:xfrm>
            <a:off x="8549640" y="405707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1297B47-CFED-59E6-D145-C2C8FE11765C}"/>
              </a:ext>
            </a:extLst>
          </p:cNvPr>
          <p:cNvSpPr/>
          <p:nvPr/>
        </p:nvSpPr>
        <p:spPr>
          <a:xfrm>
            <a:off x="8662495" y="467238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672C30-68FD-58C3-E9E8-3A0A40B0F0A0}"/>
              </a:ext>
            </a:extLst>
          </p:cNvPr>
          <p:cNvSpPr/>
          <p:nvPr/>
        </p:nvSpPr>
        <p:spPr>
          <a:xfrm>
            <a:off x="9654943" y="4672385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CD82B4-4F3D-5034-E75D-02D7CA55B9DE}"/>
              </a:ext>
            </a:extLst>
          </p:cNvPr>
          <p:cNvCxnSpPr>
            <a:cxnSpLocks/>
          </p:cNvCxnSpPr>
          <p:nvPr/>
        </p:nvCxnSpPr>
        <p:spPr>
          <a:xfrm flipH="1">
            <a:off x="9130490" y="493256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CE3932-5568-9BD4-9EDC-A94743AFF520}"/>
              </a:ext>
            </a:extLst>
          </p:cNvPr>
          <p:cNvCxnSpPr>
            <a:cxnSpLocks/>
          </p:cNvCxnSpPr>
          <p:nvPr/>
        </p:nvCxnSpPr>
        <p:spPr>
          <a:xfrm flipV="1">
            <a:off x="10825362" y="531171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AEFFDD-8DE2-360F-52B3-12901660ABE3}"/>
              </a:ext>
            </a:extLst>
          </p:cNvPr>
          <p:cNvSpPr txBox="1"/>
          <p:nvPr/>
        </p:nvSpPr>
        <p:spPr>
          <a:xfrm>
            <a:off x="10217724" y="555272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7A06C2-B6B8-F0FA-BF9E-D180B9954E53}"/>
              </a:ext>
            </a:extLst>
          </p:cNvPr>
          <p:cNvCxnSpPr>
            <a:cxnSpLocks/>
          </p:cNvCxnSpPr>
          <p:nvPr/>
        </p:nvCxnSpPr>
        <p:spPr>
          <a:xfrm>
            <a:off x="10841066" y="4301720"/>
            <a:ext cx="2309" cy="30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0E68DF-02E5-5BF4-ADA8-BFE526864E0C}"/>
              </a:ext>
            </a:extLst>
          </p:cNvPr>
          <p:cNvSpPr txBox="1"/>
          <p:nvPr/>
        </p:nvSpPr>
        <p:spPr>
          <a:xfrm>
            <a:off x="9584458" y="4026188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E23AC0-E504-11B9-2DBC-E4674FE23D20}"/>
              </a:ext>
            </a:extLst>
          </p:cNvPr>
          <p:cNvSpPr/>
          <p:nvPr/>
        </p:nvSpPr>
        <p:spPr>
          <a:xfrm>
            <a:off x="10640463" y="4641904"/>
            <a:ext cx="404090" cy="53617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BCA921-738D-FE1B-8AE6-BAE8346C0CDA}"/>
              </a:ext>
            </a:extLst>
          </p:cNvPr>
          <p:cNvCxnSpPr>
            <a:cxnSpLocks/>
          </p:cNvCxnSpPr>
          <p:nvPr/>
        </p:nvCxnSpPr>
        <p:spPr>
          <a:xfrm flipH="1">
            <a:off x="10116010" y="490208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0139196-211D-CB97-E18E-B7F2DA7F0428}"/>
              </a:ext>
            </a:extLst>
          </p:cNvPr>
          <p:cNvSpPr/>
          <p:nvPr/>
        </p:nvSpPr>
        <p:spPr>
          <a:xfrm>
            <a:off x="4800599" y="188283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D1783F-CA52-4420-0A13-85EB81F085ED}"/>
              </a:ext>
            </a:extLst>
          </p:cNvPr>
          <p:cNvSpPr/>
          <p:nvPr/>
        </p:nvSpPr>
        <p:spPr>
          <a:xfrm>
            <a:off x="4913455" y="249814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4552A9-CFD0-A0AF-6CD7-9D5642BB88F7}"/>
              </a:ext>
            </a:extLst>
          </p:cNvPr>
          <p:cNvSpPr/>
          <p:nvPr/>
        </p:nvSpPr>
        <p:spPr>
          <a:xfrm>
            <a:off x="5905903" y="2498144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3D4CE2-B01F-CE1A-C34A-7EB3AE68CA88}"/>
              </a:ext>
            </a:extLst>
          </p:cNvPr>
          <p:cNvCxnSpPr>
            <a:cxnSpLocks/>
          </p:cNvCxnSpPr>
          <p:nvPr/>
        </p:nvCxnSpPr>
        <p:spPr>
          <a:xfrm flipH="1">
            <a:off x="5381450" y="275832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0CD0E7-FAE3-9AF9-5E28-E62E985CC6E0}"/>
              </a:ext>
            </a:extLst>
          </p:cNvPr>
          <p:cNvCxnSpPr>
            <a:cxnSpLocks/>
          </p:cNvCxnSpPr>
          <p:nvPr/>
        </p:nvCxnSpPr>
        <p:spPr>
          <a:xfrm flipV="1">
            <a:off x="7076322" y="313747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FB464F-5330-85D0-FE3C-8DC7C1A0B1C5}"/>
              </a:ext>
            </a:extLst>
          </p:cNvPr>
          <p:cNvSpPr txBox="1"/>
          <p:nvPr/>
        </p:nvSpPr>
        <p:spPr>
          <a:xfrm>
            <a:off x="6468684" y="337848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B3B9542-F529-3788-B341-6CD192CAF29B}"/>
              </a:ext>
            </a:extLst>
          </p:cNvPr>
          <p:cNvSpPr/>
          <p:nvPr/>
        </p:nvSpPr>
        <p:spPr>
          <a:xfrm>
            <a:off x="6891423" y="2467663"/>
            <a:ext cx="404090" cy="53617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814688-4DA8-F743-5EC8-EFE03BB2D052}"/>
              </a:ext>
            </a:extLst>
          </p:cNvPr>
          <p:cNvCxnSpPr>
            <a:cxnSpLocks/>
          </p:cNvCxnSpPr>
          <p:nvPr/>
        </p:nvCxnSpPr>
        <p:spPr>
          <a:xfrm flipH="1">
            <a:off x="6366970" y="272784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59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E5E3-D392-1A3D-2622-48A5CE5E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Git Bash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B5621-403A-A883-3A07-59C3AD141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670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4D28-67A4-B141-871C-6F38A5B1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Working With Others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06B9AA-4E23-3E60-1C83-76A1B22647E4}"/>
              </a:ext>
            </a:extLst>
          </p:cNvPr>
          <p:cNvSpPr txBox="1"/>
          <p:nvPr/>
        </p:nvSpPr>
        <p:spPr>
          <a:xfrm>
            <a:off x="2733039" y="2499359"/>
            <a:ext cx="11258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ea typeface="Calibri"/>
                <a:cs typeface="Calibri"/>
              </a:rPr>
              <a:t>Github</a:t>
            </a:r>
            <a:endParaRPr lang="en-US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7BBFA4-F6DA-03B1-4815-CE77BFBC4610}"/>
              </a:ext>
            </a:extLst>
          </p:cNvPr>
          <p:cNvSpPr txBox="1"/>
          <p:nvPr/>
        </p:nvSpPr>
        <p:spPr>
          <a:xfrm>
            <a:off x="457198" y="4673598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A's Local Repo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1642B-3537-03C5-6C97-A96072C5FBFF}"/>
              </a:ext>
            </a:extLst>
          </p:cNvPr>
          <p:cNvSpPr txBox="1"/>
          <p:nvPr/>
        </p:nvSpPr>
        <p:spPr>
          <a:xfrm>
            <a:off x="7315197" y="4643117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B's Local Repo</a:t>
            </a: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F95B31-EE71-88CB-FF84-B2D5AC129569}"/>
              </a:ext>
            </a:extLst>
          </p:cNvPr>
          <p:cNvSpPr/>
          <p:nvPr/>
        </p:nvSpPr>
        <p:spPr>
          <a:xfrm>
            <a:off x="8549640" y="405707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1297B47-CFED-59E6-D145-C2C8FE11765C}"/>
              </a:ext>
            </a:extLst>
          </p:cNvPr>
          <p:cNvSpPr/>
          <p:nvPr/>
        </p:nvSpPr>
        <p:spPr>
          <a:xfrm>
            <a:off x="8662495" y="467238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672C30-68FD-58C3-E9E8-3A0A40B0F0A0}"/>
              </a:ext>
            </a:extLst>
          </p:cNvPr>
          <p:cNvSpPr/>
          <p:nvPr/>
        </p:nvSpPr>
        <p:spPr>
          <a:xfrm>
            <a:off x="9654943" y="4672385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CD82B4-4F3D-5034-E75D-02D7CA55B9DE}"/>
              </a:ext>
            </a:extLst>
          </p:cNvPr>
          <p:cNvCxnSpPr>
            <a:cxnSpLocks/>
          </p:cNvCxnSpPr>
          <p:nvPr/>
        </p:nvCxnSpPr>
        <p:spPr>
          <a:xfrm flipH="1">
            <a:off x="9130490" y="493256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CE3932-5568-9BD4-9EDC-A94743AFF520}"/>
              </a:ext>
            </a:extLst>
          </p:cNvPr>
          <p:cNvCxnSpPr>
            <a:cxnSpLocks/>
          </p:cNvCxnSpPr>
          <p:nvPr/>
        </p:nvCxnSpPr>
        <p:spPr>
          <a:xfrm flipV="1">
            <a:off x="10825362" y="531171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AEFFDD-8DE2-360F-52B3-12901660ABE3}"/>
              </a:ext>
            </a:extLst>
          </p:cNvPr>
          <p:cNvSpPr txBox="1"/>
          <p:nvPr/>
        </p:nvSpPr>
        <p:spPr>
          <a:xfrm>
            <a:off x="10217724" y="555272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7A06C2-B6B8-F0FA-BF9E-D180B9954E53}"/>
              </a:ext>
            </a:extLst>
          </p:cNvPr>
          <p:cNvCxnSpPr>
            <a:cxnSpLocks/>
          </p:cNvCxnSpPr>
          <p:nvPr/>
        </p:nvCxnSpPr>
        <p:spPr>
          <a:xfrm>
            <a:off x="10841066" y="4301720"/>
            <a:ext cx="2309" cy="30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0E68DF-02E5-5BF4-ADA8-BFE526864E0C}"/>
              </a:ext>
            </a:extLst>
          </p:cNvPr>
          <p:cNvSpPr txBox="1"/>
          <p:nvPr/>
        </p:nvSpPr>
        <p:spPr>
          <a:xfrm>
            <a:off x="9584458" y="4026188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E23AC0-E504-11B9-2DBC-E4674FE23D20}"/>
              </a:ext>
            </a:extLst>
          </p:cNvPr>
          <p:cNvSpPr/>
          <p:nvPr/>
        </p:nvSpPr>
        <p:spPr>
          <a:xfrm>
            <a:off x="10640463" y="4641904"/>
            <a:ext cx="404090" cy="53617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BCA921-738D-FE1B-8AE6-BAE8346C0CDA}"/>
              </a:ext>
            </a:extLst>
          </p:cNvPr>
          <p:cNvCxnSpPr>
            <a:cxnSpLocks/>
          </p:cNvCxnSpPr>
          <p:nvPr/>
        </p:nvCxnSpPr>
        <p:spPr>
          <a:xfrm flipH="1">
            <a:off x="10116010" y="490208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0139196-211D-CB97-E18E-B7F2DA7F0428}"/>
              </a:ext>
            </a:extLst>
          </p:cNvPr>
          <p:cNvSpPr/>
          <p:nvPr/>
        </p:nvSpPr>
        <p:spPr>
          <a:xfrm>
            <a:off x="4800599" y="188283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D1783F-CA52-4420-0A13-85EB81F085ED}"/>
              </a:ext>
            </a:extLst>
          </p:cNvPr>
          <p:cNvSpPr/>
          <p:nvPr/>
        </p:nvSpPr>
        <p:spPr>
          <a:xfrm>
            <a:off x="4913455" y="249814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4552A9-CFD0-A0AF-6CD7-9D5642BB88F7}"/>
              </a:ext>
            </a:extLst>
          </p:cNvPr>
          <p:cNvSpPr/>
          <p:nvPr/>
        </p:nvSpPr>
        <p:spPr>
          <a:xfrm>
            <a:off x="5905903" y="2498144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3D4CE2-B01F-CE1A-C34A-7EB3AE68CA88}"/>
              </a:ext>
            </a:extLst>
          </p:cNvPr>
          <p:cNvCxnSpPr>
            <a:cxnSpLocks/>
          </p:cNvCxnSpPr>
          <p:nvPr/>
        </p:nvCxnSpPr>
        <p:spPr>
          <a:xfrm flipH="1">
            <a:off x="5381450" y="275832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0CD0E7-FAE3-9AF9-5E28-E62E985CC6E0}"/>
              </a:ext>
            </a:extLst>
          </p:cNvPr>
          <p:cNvCxnSpPr>
            <a:cxnSpLocks/>
          </p:cNvCxnSpPr>
          <p:nvPr/>
        </p:nvCxnSpPr>
        <p:spPr>
          <a:xfrm flipV="1">
            <a:off x="7076322" y="313747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FB464F-5330-85D0-FE3C-8DC7C1A0B1C5}"/>
              </a:ext>
            </a:extLst>
          </p:cNvPr>
          <p:cNvSpPr txBox="1"/>
          <p:nvPr/>
        </p:nvSpPr>
        <p:spPr>
          <a:xfrm>
            <a:off x="6468684" y="337848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B3B9542-F529-3788-B341-6CD192CAF29B}"/>
              </a:ext>
            </a:extLst>
          </p:cNvPr>
          <p:cNvSpPr/>
          <p:nvPr/>
        </p:nvSpPr>
        <p:spPr>
          <a:xfrm>
            <a:off x="6891423" y="2467663"/>
            <a:ext cx="404090" cy="53617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814688-4DA8-F743-5EC8-EFE03BB2D052}"/>
              </a:ext>
            </a:extLst>
          </p:cNvPr>
          <p:cNvCxnSpPr>
            <a:cxnSpLocks/>
          </p:cNvCxnSpPr>
          <p:nvPr/>
        </p:nvCxnSpPr>
        <p:spPr>
          <a:xfrm flipH="1">
            <a:off x="6366970" y="272784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78F4AAE-BFDC-3742-920A-FED3B1666935}"/>
              </a:ext>
            </a:extLst>
          </p:cNvPr>
          <p:cNvSpPr/>
          <p:nvPr/>
        </p:nvSpPr>
        <p:spPr>
          <a:xfrm>
            <a:off x="2230119" y="406723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07F7B49-68BE-2384-633B-C62564A161E1}"/>
              </a:ext>
            </a:extLst>
          </p:cNvPr>
          <p:cNvSpPr/>
          <p:nvPr/>
        </p:nvSpPr>
        <p:spPr>
          <a:xfrm>
            <a:off x="2342975" y="468254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4E0B9CA-DE8D-5E96-2A84-9B142F161E5D}"/>
              </a:ext>
            </a:extLst>
          </p:cNvPr>
          <p:cNvSpPr/>
          <p:nvPr/>
        </p:nvSpPr>
        <p:spPr>
          <a:xfrm>
            <a:off x="3335423" y="4682544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1ABE18-72C5-5F04-4CBD-181BAD7BC535}"/>
              </a:ext>
            </a:extLst>
          </p:cNvPr>
          <p:cNvCxnSpPr>
            <a:cxnSpLocks/>
          </p:cNvCxnSpPr>
          <p:nvPr/>
        </p:nvCxnSpPr>
        <p:spPr>
          <a:xfrm flipH="1">
            <a:off x="2810970" y="494272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9FF903-889D-E4D9-DB27-1A4F334F2134}"/>
              </a:ext>
            </a:extLst>
          </p:cNvPr>
          <p:cNvCxnSpPr>
            <a:cxnSpLocks/>
          </p:cNvCxnSpPr>
          <p:nvPr/>
        </p:nvCxnSpPr>
        <p:spPr>
          <a:xfrm flipV="1">
            <a:off x="3540642" y="529139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7744BA6-AB92-9D88-E19C-14804294D302}"/>
              </a:ext>
            </a:extLst>
          </p:cNvPr>
          <p:cNvSpPr txBox="1"/>
          <p:nvPr/>
        </p:nvSpPr>
        <p:spPr>
          <a:xfrm>
            <a:off x="2993964" y="557304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DB5B37-8A3F-02C9-59B7-B6C675B5897F}"/>
              </a:ext>
            </a:extLst>
          </p:cNvPr>
          <p:cNvCxnSpPr>
            <a:cxnSpLocks/>
          </p:cNvCxnSpPr>
          <p:nvPr/>
        </p:nvCxnSpPr>
        <p:spPr>
          <a:xfrm>
            <a:off x="4521546" y="4311880"/>
            <a:ext cx="2309" cy="30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C74AC47-BD17-3A8D-8945-DF971426EF82}"/>
              </a:ext>
            </a:extLst>
          </p:cNvPr>
          <p:cNvSpPr txBox="1"/>
          <p:nvPr/>
        </p:nvSpPr>
        <p:spPr>
          <a:xfrm>
            <a:off x="3264938" y="4036348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65A2F71-C3F7-3642-05F7-CB1359F01D27}"/>
              </a:ext>
            </a:extLst>
          </p:cNvPr>
          <p:cNvSpPr/>
          <p:nvPr/>
        </p:nvSpPr>
        <p:spPr>
          <a:xfrm>
            <a:off x="4320943" y="4652063"/>
            <a:ext cx="404090" cy="53617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FF8E9E-68DD-9788-AAE6-EA244B77F4E8}"/>
              </a:ext>
            </a:extLst>
          </p:cNvPr>
          <p:cNvCxnSpPr>
            <a:cxnSpLocks/>
          </p:cNvCxnSpPr>
          <p:nvPr/>
        </p:nvCxnSpPr>
        <p:spPr>
          <a:xfrm flipH="1">
            <a:off x="3796490" y="491224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9334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4D28-67A4-B141-871C-6F38A5B1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Working With Others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06B9AA-4E23-3E60-1C83-76A1B22647E4}"/>
              </a:ext>
            </a:extLst>
          </p:cNvPr>
          <p:cNvSpPr txBox="1"/>
          <p:nvPr/>
        </p:nvSpPr>
        <p:spPr>
          <a:xfrm>
            <a:off x="2733039" y="2499359"/>
            <a:ext cx="11258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ea typeface="Calibri"/>
                <a:cs typeface="Calibri"/>
              </a:rPr>
              <a:t>Github</a:t>
            </a:r>
            <a:endParaRPr lang="en-US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7BBFA4-F6DA-03B1-4815-CE77BFBC4610}"/>
              </a:ext>
            </a:extLst>
          </p:cNvPr>
          <p:cNvSpPr txBox="1"/>
          <p:nvPr/>
        </p:nvSpPr>
        <p:spPr>
          <a:xfrm>
            <a:off x="457198" y="4673598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A's Local Repo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1642B-3537-03C5-6C97-A96072C5FBFF}"/>
              </a:ext>
            </a:extLst>
          </p:cNvPr>
          <p:cNvSpPr txBox="1"/>
          <p:nvPr/>
        </p:nvSpPr>
        <p:spPr>
          <a:xfrm>
            <a:off x="7315197" y="4643117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B's Local Repo</a:t>
            </a: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F95B31-EE71-88CB-FF84-B2D5AC129569}"/>
              </a:ext>
            </a:extLst>
          </p:cNvPr>
          <p:cNvSpPr/>
          <p:nvPr/>
        </p:nvSpPr>
        <p:spPr>
          <a:xfrm>
            <a:off x="8549640" y="405707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1297B47-CFED-59E6-D145-C2C8FE11765C}"/>
              </a:ext>
            </a:extLst>
          </p:cNvPr>
          <p:cNvSpPr/>
          <p:nvPr/>
        </p:nvSpPr>
        <p:spPr>
          <a:xfrm>
            <a:off x="8662495" y="467238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672C30-68FD-58C3-E9E8-3A0A40B0F0A0}"/>
              </a:ext>
            </a:extLst>
          </p:cNvPr>
          <p:cNvSpPr/>
          <p:nvPr/>
        </p:nvSpPr>
        <p:spPr>
          <a:xfrm>
            <a:off x="9654943" y="4672385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CD82B4-4F3D-5034-E75D-02D7CA55B9DE}"/>
              </a:ext>
            </a:extLst>
          </p:cNvPr>
          <p:cNvCxnSpPr>
            <a:cxnSpLocks/>
          </p:cNvCxnSpPr>
          <p:nvPr/>
        </p:nvCxnSpPr>
        <p:spPr>
          <a:xfrm flipH="1">
            <a:off x="9130490" y="493256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CE3932-5568-9BD4-9EDC-A94743AFF520}"/>
              </a:ext>
            </a:extLst>
          </p:cNvPr>
          <p:cNvCxnSpPr>
            <a:cxnSpLocks/>
          </p:cNvCxnSpPr>
          <p:nvPr/>
        </p:nvCxnSpPr>
        <p:spPr>
          <a:xfrm flipV="1">
            <a:off x="10825362" y="531171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AEFFDD-8DE2-360F-52B3-12901660ABE3}"/>
              </a:ext>
            </a:extLst>
          </p:cNvPr>
          <p:cNvSpPr txBox="1"/>
          <p:nvPr/>
        </p:nvSpPr>
        <p:spPr>
          <a:xfrm>
            <a:off x="10217724" y="555272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7A06C2-B6B8-F0FA-BF9E-D180B9954E53}"/>
              </a:ext>
            </a:extLst>
          </p:cNvPr>
          <p:cNvCxnSpPr>
            <a:cxnSpLocks/>
          </p:cNvCxnSpPr>
          <p:nvPr/>
        </p:nvCxnSpPr>
        <p:spPr>
          <a:xfrm>
            <a:off x="10841066" y="4301720"/>
            <a:ext cx="2309" cy="30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0E68DF-02E5-5BF4-ADA8-BFE526864E0C}"/>
              </a:ext>
            </a:extLst>
          </p:cNvPr>
          <p:cNvSpPr txBox="1"/>
          <p:nvPr/>
        </p:nvSpPr>
        <p:spPr>
          <a:xfrm>
            <a:off x="9584458" y="4026188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E23AC0-E504-11B9-2DBC-E4674FE23D20}"/>
              </a:ext>
            </a:extLst>
          </p:cNvPr>
          <p:cNvSpPr/>
          <p:nvPr/>
        </p:nvSpPr>
        <p:spPr>
          <a:xfrm>
            <a:off x="10640463" y="4641904"/>
            <a:ext cx="404090" cy="53617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BCA921-738D-FE1B-8AE6-BAE8346C0CDA}"/>
              </a:ext>
            </a:extLst>
          </p:cNvPr>
          <p:cNvCxnSpPr>
            <a:cxnSpLocks/>
          </p:cNvCxnSpPr>
          <p:nvPr/>
        </p:nvCxnSpPr>
        <p:spPr>
          <a:xfrm flipH="1">
            <a:off x="10116010" y="490208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0139196-211D-CB97-E18E-B7F2DA7F0428}"/>
              </a:ext>
            </a:extLst>
          </p:cNvPr>
          <p:cNvSpPr/>
          <p:nvPr/>
        </p:nvSpPr>
        <p:spPr>
          <a:xfrm>
            <a:off x="4800599" y="188283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D1783F-CA52-4420-0A13-85EB81F085ED}"/>
              </a:ext>
            </a:extLst>
          </p:cNvPr>
          <p:cNvSpPr/>
          <p:nvPr/>
        </p:nvSpPr>
        <p:spPr>
          <a:xfrm>
            <a:off x="4913455" y="249814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4552A9-CFD0-A0AF-6CD7-9D5642BB88F7}"/>
              </a:ext>
            </a:extLst>
          </p:cNvPr>
          <p:cNvSpPr/>
          <p:nvPr/>
        </p:nvSpPr>
        <p:spPr>
          <a:xfrm>
            <a:off x="5905903" y="2498144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3D4CE2-B01F-CE1A-C34A-7EB3AE68CA88}"/>
              </a:ext>
            </a:extLst>
          </p:cNvPr>
          <p:cNvCxnSpPr>
            <a:cxnSpLocks/>
          </p:cNvCxnSpPr>
          <p:nvPr/>
        </p:nvCxnSpPr>
        <p:spPr>
          <a:xfrm flipH="1">
            <a:off x="5381450" y="275832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0CD0E7-FAE3-9AF9-5E28-E62E985CC6E0}"/>
              </a:ext>
            </a:extLst>
          </p:cNvPr>
          <p:cNvCxnSpPr>
            <a:cxnSpLocks/>
          </p:cNvCxnSpPr>
          <p:nvPr/>
        </p:nvCxnSpPr>
        <p:spPr>
          <a:xfrm flipV="1">
            <a:off x="7076322" y="313747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FB464F-5330-85D0-FE3C-8DC7C1A0B1C5}"/>
              </a:ext>
            </a:extLst>
          </p:cNvPr>
          <p:cNvSpPr txBox="1"/>
          <p:nvPr/>
        </p:nvSpPr>
        <p:spPr>
          <a:xfrm>
            <a:off x="6468684" y="337848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B3B9542-F529-3788-B341-6CD192CAF29B}"/>
              </a:ext>
            </a:extLst>
          </p:cNvPr>
          <p:cNvSpPr/>
          <p:nvPr/>
        </p:nvSpPr>
        <p:spPr>
          <a:xfrm>
            <a:off x="6891423" y="2467663"/>
            <a:ext cx="404090" cy="53617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814688-4DA8-F743-5EC8-EFE03BB2D052}"/>
              </a:ext>
            </a:extLst>
          </p:cNvPr>
          <p:cNvCxnSpPr>
            <a:cxnSpLocks/>
          </p:cNvCxnSpPr>
          <p:nvPr/>
        </p:nvCxnSpPr>
        <p:spPr>
          <a:xfrm flipH="1">
            <a:off x="6366970" y="272784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78F4AAE-BFDC-3742-920A-FED3B1666935}"/>
              </a:ext>
            </a:extLst>
          </p:cNvPr>
          <p:cNvSpPr/>
          <p:nvPr/>
        </p:nvSpPr>
        <p:spPr>
          <a:xfrm>
            <a:off x="2230119" y="406723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07F7B49-68BE-2384-633B-C62564A161E1}"/>
              </a:ext>
            </a:extLst>
          </p:cNvPr>
          <p:cNvSpPr/>
          <p:nvPr/>
        </p:nvSpPr>
        <p:spPr>
          <a:xfrm>
            <a:off x="2342975" y="468254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4E0B9CA-DE8D-5E96-2A84-9B142F161E5D}"/>
              </a:ext>
            </a:extLst>
          </p:cNvPr>
          <p:cNvSpPr/>
          <p:nvPr/>
        </p:nvSpPr>
        <p:spPr>
          <a:xfrm>
            <a:off x="3335423" y="4682544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1ABE18-72C5-5F04-4CBD-181BAD7BC535}"/>
              </a:ext>
            </a:extLst>
          </p:cNvPr>
          <p:cNvCxnSpPr>
            <a:cxnSpLocks/>
          </p:cNvCxnSpPr>
          <p:nvPr/>
        </p:nvCxnSpPr>
        <p:spPr>
          <a:xfrm flipH="1">
            <a:off x="2810970" y="494272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9FF903-889D-E4D9-DB27-1A4F334F2134}"/>
              </a:ext>
            </a:extLst>
          </p:cNvPr>
          <p:cNvCxnSpPr>
            <a:cxnSpLocks/>
          </p:cNvCxnSpPr>
          <p:nvPr/>
        </p:nvCxnSpPr>
        <p:spPr>
          <a:xfrm flipV="1">
            <a:off x="4516002" y="532187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7744BA6-AB92-9D88-E19C-14804294D302}"/>
              </a:ext>
            </a:extLst>
          </p:cNvPr>
          <p:cNvSpPr txBox="1"/>
          <p:nvPr/>
        </p:nvSpPr>
        <p:spPr>
          <a:xfrm>
            <a:off x="3816924" y="555272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DB5B37-8A3F-02C9-59B7-B6C675B5897F}"/>
              </a:ext>
            </a:extLst>
          </p:cNvPr>
          <p:cNvCxnSpPr>
            <a:cxnSpLocks/>
          </p:cNvCxnSpPr>
          <p:nvPr/>
        </p:nvCxnSpPr>
        <p:spPr>
          <a:xfrm>
            <a:off x="4521546" y="4311880"/>
            <a:ext cx="2309" cy="30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C74AC47-BD17-3A8D-8945-DF971426EF82}"/>
              </a:ext>
            </a:extLst>
          </p:cNvPr>
          <p:cNvSpPr txBox="1"/>
          <p:nvPr/>
        </p:nvSpPr>
        <p:spPr>
          <a:xfrm>
            <a:off x="3264938" y="4036348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65A2F71-C3F7-3642-05F7-CB1359F01D27}"/>
              </a:ext>
            </a:extLst>
          </p:cNvPr>
          <p:cNvSpPr/>
          <p:nvPr/>
        </p:nvSpPr>
        <p:spPr>
          <a:xfrm>
            <a:off x="4320943" y="4652063"/>
            <a:ext cx="404090" cy="53617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FF8E9E-68DD-9788-AAE6-EA244B77F4E8}"/>
              </a:ext>
            </a:extLst>
          </p:cNvPr>
          <p:cNvCxnSpPr>
            <a:cxnSpLocks/>
          </p:cNvCxnSpPr>
          <p:nvPr/>
        </p:nvCxnSpPr>
        <p:spPr>
          <a:xfrm flipH="1">
            <a:off x="3796490" y="491224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2343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4D28-67A4-B141-871C-6F38A5B1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Working With Others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06B9AA-4E23-3E60-1C83-76A1B22647E4}"/>
              </a:ext>
            </a:extLst>
          </p:cNvPr>
          <p:cNvSpPr txBox="1"/>
          <p:nvPr/>
        </p:nvSpPr>
        <p:spPr>
          <a:xfrm>
            <a:off x="2733039" y="2499359"/>
            <a:ext cx="11258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ea typeface="Calibri"/>
                <a:cs typeface="Calibri"/>
              </a:rPr>
              <a:t>Github</a:t>
            </a:r>
            <a:endParaRPr lang="en-US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7BBFA4-F6DA-03B1-4815-CE77BFBC4610}"/>
              </a:ext>
            </a:extLst>
          </p:cNvPr>
          <p:cNvSpPr txBox="1"/>
          <p:nvPr/>
        </p:nvSpPr>
        <p:spPr>
          <a:xfrm>
            <a:off x="457198" y="4673598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A's Local Repo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1642B-3537-03C5-6C97-A96072C5FBFF}"/>
              </a:ext>
            </a:extLst>
          </p:cNvPr>
          <p:cNvSpPr txBox="1"/>
          <p:nvPr/>
        </p:nvSpPr>
        <p:spPr>
          <a:xfrm>
            <a:off x="7315197" y="4643117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B's Local Repo</a:t>
            </a: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F95B31-EE71-88CB-FF84-B2D5AC129569}"/>
              </a:ext>
            </a:extLst>
          </p:cNvPr>
          <p:cNvSpPr/>
          <p:nvPr/>
        </p:nvSpPr>
        <p:spPr>
          <a:xfrm>
            <a:off x="8549640" y="405707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1297B47-CFED-59E6-D145-C2C8FE11765C}"/>
              </a:ext>
            </a:extLst>
          </p:cNvPr>
          <p:cNvSpPr/>
          <p:nvPr/>
        </p:nvSpPr>
        <p:spPr>
          <a:xfrm>
            <a:off x="8662495" y="467238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672C30-68FD-58C3-E9E8-3A0A40B0F0A0}"/>
              </a:ext>
            </a:extLst>
          </p:cNvPr>
          <p:cNvSpPr/>
          <p:nvPr/>
        </p:nvSpPr>
        <p:spPr>
          <a:xfrm>
            <a:off x="9654943" y="4672385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CD82B4-4F3D-5034-E75D-02D7CA55B9DE}"/>
              </a:ext>
            </a:extLst>
          </p:cNvPr>
          <p:cNvCxnSpPr>
            <a:cxnSpLocks/>
          </p:cNvCxnSpPr>
          <p:nvPr/>
        </p:nvCxnSpPr>
        <p:spPr>
          <a:xfrm flipH="1">
            <a:off x="9130490" y="493256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CE3932-5568-9BD4-9EDC-A94743AFF520}"/>
              </a:ext>
            </a:extLst>
          </p:cNvPr>
          <p:cNvCxnSpPr>
            <a:cxnSpLocks/>
          </p:cNvCxnSpPr>
          <p:nvPr/>
        </p:nvCxnSpPr>
        <p:spPr>
          <a:xfrm flipV="1">
            <a:off x="10825362" y="531171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AEFFDD-8DE2-360F-52B3-12901660ABE3}"/>
              </a:ext>
            </a:extLst>
          </p:cNvPr>
          <p:cNvSpPr txBox="1"/>
          <p:nvPr/>
        </p:nvSpPr>
        <p:spPr>
          <a:xfrm>
            <a:off x="10217724" y="555272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7A06C2-B6B8-F0FA-BF9E-D180B9954E53}"/>
              </a:ext>
            </a:extLst>
          </p:cNvPr>
          <p:cNvCxnSpPr>
            <a:cxnSpLocks/>
          </p:cNvCxnSpPr>
          <p:nvPr/>
        </p:nvCxnSpPr>
        <p:spPr>
          <a:xfrm>
            <a:off x="10841066" y="4301720"/>
            <a:ext cx="2309" cy="30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0E68DF-02E5-5BF4-ADA8-BFE526864E0C}"/>
              </a:ext>
            </a:extLst>
          </p:cNvPr>
          <p:cNvSpPr txBox="1"/>
          <p:nvPr/>
        </p:nvSpPr>
        <p:spPr>
          <a:xfrm>
            <a:off x="9584458" y="4026188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E23AC0-E504-11B9-2DBC-E4674FE23D20}"/>
              </a:ext>
            </a:extLst>
          </p:cNvPr>
          <p:cNvSpPr/>
          <p:nvPr/>
        </p:nvSpPr>
        <p:spPr>
          <a:xfrm>
            <a:off x="10640463" y="4641904"/>
            <a:ext cx="404090" cy="53617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BCA921-738D-FE1B-8AE6-BAE8346C0CDA}"/>
              </a:ext>
            </a:extLst>
          </p:cNvPr>
          <p:cNvCxnSpPr>
            <a:cxnSpLocks/>
          </p:cNvCxnSpPr>
          <p:nvPr/>
        </p:nvCxnSpPr>
        <p:spPr>
          <a:xfrm flipH="1">
            <a:off x="10116010" y="490208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0139196-211D-CB97-E18E-B7F2DA7F0428}"/>
              </a:ext>
            </a:extLst>
          </p:cNvPr>
          <p:cNvSpPr/>
          <p:nvPr/>
        </p:nvSpPr>
        <p:spPr>
          <a:xfrm>
            <a:off x="4800599" y="188283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D1783F-CA52-4420-0A13-85EB81F085ED}"/>
              </a:ext>
            </a:extLst>
          </p:cNvPr>
          <p:cNvSpPr/>
          <p:nvPr/>
        </p:nvSpPr>
        <p:spPr>
          <a:xfrm>
            <a:off x="4913455" y="249814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4552A9-CFD0-A0AF-6CD7-9D5642BB88F7}"/>
              </a:ext>
            </a:extLst>
          </p:cNvPr>
          <p:cNvSpPr/>
          <p:nvPr/>
        </p:nvSpPr>
        <p:spPr>
          <a:xfrm>
            <a:off x="5905903" y="2498144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3D4CE2-B01F-CE1A-C34A-7EB3AE68CA88}"/>
              </a:ext>
            </a:extLst>
          </p:cNvPr>
          <p:cNvCxnSpPr>
            <a:cxnSpLocks/>
          </p:cNvCxnSpPr>
          <p:nvPr/>
        </p:nvCxnSpPr>
        <p:spPr>
          <a:xfrm flipH="1">
            <a:off x="5381450" y="275832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0CD0E7-FAE3-9AF9-5E28-E62E985CC6E0}"/>
              </a:ext>
            </a:extLst>
          </p:cNvPr>
          <p:cNvCxnSpPr>
            <a:cxnSpLocks/>
          </p:cNvCxnSpPr>
          <p:nvPr/>
        </p:nvCxnSpPr>
        <p:spPr>
          <a:xfrm flipV="1">
            <a:off x="7076322" y="313747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FB464F-5330-85D0-FE3C-8DC7C1A0B1C5}"/>
              </a:ext>
            </a:extLst>
          </p:cNvPr>
          <p:cNvSpPr txBox="1"/>
          <p:nvPr/>
        </p:nvSpPr>
        <p:spPr>
          <a:xfrm>
            <a:off x="6468684" y="337848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B3B9542-F529-3788-B341-6CD192CAF29B}"/>
              </a:ext>
            </a:extLst>
          </p:cNvPr>
          <p:cNvSpPr/>
          <p:nvPr/>
        </p:nvSpPr>
        <p:spPr>
          <a:xfrm>
            <a:off x="6891423" y="2467663"/>
            <a:ext cx="404090" cy="53617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814688-4DA8-F743-5EC8-EFE03BB2D052}"/>
              </a:ext>
            </a:extLst>
          </p:cNvPr>
          <p:cNvCxnSpPr>
            <a:cxnSpLocks/>
          </p:cNvCxnSpPr>
          <p:nvPr/>
        </p:nvCxnSpPr>
        <p:spPr>
          <a:xfrm flipH="1">
            <a:off x="6366970" y="272784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78F4AAE-BFDC-3742-920A-FED3B1666935}"/>
              </a:ext>
            </a:extLst>
          </p:cNvPr>
          <p:cNvSpPr/>
          <p:nvPr/>
        </p:nvSpPr>
        <p:spPr>
          <a:xfrm>
            <a:off x="2230119" y="406723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07F7B49-68BE-2384-633B-C62564A161E1}"/>
              </a:ext>
            </a:extLst>
          </p:cNvPr>
          <p:cNvSpPr/>
          <p:nvPr/>
        </p:nvSpPr>
        <p:spPr>
          <a:xfrm>
            <a:off x="2342975" y="468254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4E0B9CA-DE8D-5E96-2A84-9B142F161E5D}"/>
              </a:ext>
            </a:extLst>
          </p:cNvPr>
          <p:cNvSpPr/>
          <p:nvPr/>
        </p:nvSpPr>
        <p:spPr>
          <a:xfrm>
            <a:off x="3335423" y="4682544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1ABE18-72C5-5F04-4CBD-181BAD7BC535}"/>
              </a:ext>
            </a:extLst>
          </p:cNvPr>
          <p:cNvCxnSpPr>
            <a:cxnSpLocks/>
          </p:cNvCxnSpPr>
          <p:nvPr/>
        </p:nvCxnSpPr>
        <p:spPr>
          <a:xfrm flipH="1">
            <a:off x="2810970" y="494272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9FF903-889D-E4D9-DB27-1A4F334F2134}"/>
              </a:ext>
            </a:extLst>
          </p:cNvPr>
          <p:cNvCxnSpPr>
            <a:cxnSpLocks/>
          </p:cNvCxnSpPr>
          <p:nvPr/>
        </p:nvCxnSpPr>
        <p:spPr>
          <a:xfrm flipV="1">
            <a:off x="4516002" y="532187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7744BA6-AB92-9D88-E19C-14804294D302}"/>
              </a:ext>
            </a:extLst>
          </p:cNvPr>
          <p:cNvSpPr txBox="1"/>
          <p:nvPr/>
        </p:nvSpPr>
        <p:spPr>
          <a:xfrm>
            <a:off x="3816924" y="555272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DB5B37-8A3F-02C9-59B7-B6C675B5897F}"/>
              </a:ext>
            </a:extLst>
          </p:cNvPr>
          <p:cNvCxnSpPr>
            <a:cxnSpLocks/>
          </p:cNvCxnSpPr>
          <p:nvPr/>
        </p:nvCxnSpPr>
        <p:spPr>
          <a:xfrm>
            <a:off x="4521546" y="4311880"/>
            <a:ext cx="2309" cy="30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C74AC47-BD17-3A8D-8945-DF971426EF82}"/>
              </a:ext>
            </a:extLst>
          </p:cNvPr>
          <p:cNvSpPr txBox="1"/>
          <p:nvPr/>
        </p:nvSpPr>
        <p:spPr>
          <a:xfrm>
            <a:off x="3264938" y="4036348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65A2F71-C3F7-3642-05F7-CB1359F01D27}"/>
              </a:ext>
            </a:extLst>
          </p:cNvPr>
          <p:cNvSpPr/>
          <p:nvPr/>
        </p:nvSpPr>
        <p:spPr>
          <a:xfrm>
            <a:off x="4320943" y="4652063"/>
            <a:ext cx="404090" cy="53617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FF8E9E-68DD-9788-AAE6-EA244B77F4E8}"/>
              </a:ext>
            </a:extLst>
          </p:cNvPr>
          <p:cNvCxnSpPr>
            <a:cxnSpLocks/>
          </p:cNvCxnSpPr>
          <p:nvPr/>
        </p:nvCxnSpPr>
        <p:spPr>
          <a:xfrm flipH="1">
            <a:off x="3796490" y="491224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2334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4D28-67A4-B141-871C-6F38A5B1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Working With Others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AE7D32-DE9B-FB3C-25FB-761FA434EB98}"/>
              </a:ext>
            </a:extLst>
          </p:cNvPr>
          <p:cNvSpPr/>
          <p:nvPr/>
        </p:nvSpPr>
        <p:spPr>
          <a:xfrm>
            <a:off x="4058920" y="1994593"/>
            <a:ext cx="2655914" cy="1666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E5114A-2387-1198-9A93-B06EEDD5BA2E}"/>
              </a:ext>
            </a:extLst>
          </p:cNvPr>
          <p:cNvSpPr/>
          <p:nvPr/>
        </p:nvSpPr>
        <p:spPr>
          <a:xfrm>
            <a:off x="4171777" y="241686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E6D2FE-06BD-8C9D-0DE1-3AB5970FA9FD}"/>
              </a:ext>
            </a:extLst>
          </p:cNvPr>
          <p:cNvCxnSpPr>
            <a:cxnSpLocks/>
          </p:cNvCxnSpPr>
          <p:nvPr/>
        </p:nvCxnSpPr>
        <p:spPr>
          <a:xfrm flipV="1">
            <a:off x="4373764" y="305619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9EA4CE-941A-1127-780D-A29CE348B7E3}"/>
              </a:ext>
            </a:extLst>
          </p:cNvPr>
          <p:cNvSpPr txBox="1"/>
          <p:nvPr/>
        </p:nvSpPr>
        <p:spPr>
          <a:xfrm>
            <a:off x="3898206" y="3256569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DB9FFD-3F44-BFEF-ED49-458F2B475789}"/>
              </a:ext>
            </a:extLst>
          </p:cNvPr>
          <p:cNvSpPr/>
          <p:nvPr/>
        </p:nvSpPr>
        <p:spPr>
          <a:xfrm>
            <a:off x="1722120" y="411803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8E3EA3-57E1-DF9C-15EC-C36FA231537C}"/>
              </a:ext>
            </a:extLst>
          </p:cNvPr>
          <p:cNvSpPr/>
          <p:nvPr/>
        </p:nvSpPr>
        <p:spPr>
          <a:xfrm>
            <a:off x="1834976" y="473334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4CF6D9-82EA-1A8B-2ABD-E4B748A3B3F3}"/>
              </a:ext>
            </a:extLst>
          </p:cNvPr>
          <p:cNvCxnSpPr>
            <a:cxnSpLocks/>
          </p:cNvCxnSpPr>
          <p:nvPr/>
        </p:nvCxnSpPr>
        <p:spPr>
          <a:xfrm flipV="1">
            <a:off x="2087763" y="536251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221D3BB-95CB-4491-2CF1-673C1692459E}"/>
              </a:ext>
            </a:extLst>
          </p:cNvPr>
          <p:cNvSpPr txBox="1"/>
          <p:nvPr/>
        </p:nvSpPr>
        <p:spPr>
          <a:xfrm>
            <a:off x="1541085" y="558320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06B9AA-4E23-3E60-1C83-76A1B22647E4}"/>
              </a:ext>
            </a:extLst>
          </p:cNvPr>
          <p:cNvSpPr txBox="1"/>
          <p:nvPr/>
        </p:nvSpPr>
        <p:spPr>
          <a:xfrm>
            <a:off x="2733039" y="2499359"/>
            <a:ext cx="11258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ea typeface="Calibri"/>
                <a:cs typeface="Calibri"/>
              </a:rPr>
              <a:t>Github</a:t>
            </a:r>
            <a:endParaRPr lang="en-US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7BBFA4-F6DA-03B1-4815-CE77BFBC4610}"/>
              </a:ext>
            </a:extLst>
          </p:cNvPr>
          <p:cNvSpPr txBox="1"/>
          <p:nvPr/>
        </p:nvSpPr>
        <p:spPr>
          <a:xfrm>
            <a:off x="457198" y="4673598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A's Local Repo</a:t>
            </a:r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2AA4AD-F640-6170-E2F1-3B478A394E31}"/>
              </a:ext>
            </a:extLst>
          </p:cNvPr>
          <p:cNvCxnSpPr>
            <a:cxnSpLocks/>
          </p:cNvCxnSpPr>
          <p:nvPr/>
        </p:nvCxnSpPr>
        <p:spPr>
          <a:xfrm>
            <a:off x="2042507" y="4372840"/>
            <a:ext cx="2309" cy="30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1C66C6-CB5E-EE78-BA33-867BD9156C94}"/>
              </a:ext>
            </a:extLst>
          </p:cNvPr>
          <p:cNvSpPr txBox="1"/>
          <p:nvPr/>
        </p:nvSpPr>
        <p:spPr>
          <a:xfrm>
            <a:off x="1537738" y="4087149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1642B-3537-03C5-6C97-A96072C5FBFF}"/>
              </a:ext>
            </a:extLst>
          </p:cNvPr>
          <p:cNvSpPr txBox="1"/>
          <p:nvPr/>
        </p:nvSpPr>
        <p:spPr>
          <a:xfrm>
            <a:off x="7315197" y="4643117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B's Local Repo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EA85DE-83DF-C3B0-05AF-15E89A470809}"/>
              </a:ext>
            </a:extLst>
          </p:cNvPr>
          <p:cNvSpPr/>
          <p:nvPr/>
        </p:nvSpPr>
        <p:spPr>
          <a:xfrm>
            <a:off x="8976360" y="406723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64754C-6F58-A418-FAFD-EA8A1891B44B}"/>
              </a:ext>
            </a:extLst>
          </p:cNvPr>
          <p:cNvSpPr/>
          <p:nvPr/>
        </p:nvSpPr>
        <p:spPr>
          <a:xfrm>
            <a:off x="9089215" y="468254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7D409B-164E-F858-A157-70634F74B501}"/>
              </a:ext>
            </a:extLst>
          </p:cNvPr>
          <p:cNvCxnSpPr>
            <a:cxnSpLocks/>
          </p:cNvCxnSpPr>
          <p:nvPr/>
        </p:nvCxnSpPr>
        <p:spPr>
          <a:xfrm flipV="1">
            <a:off x="9342002" y="531171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75FC2E-C4EE-A5EF-CD46-A1ACDAE0B57E}"/>
              </a:ext>
            </a:extLst>
          </p:cNvPr>
          <p:cNvSpPr txBox="1"/>
          <p:nvPr/>
        </p:nvSpPr>
        <p:spPr>
          <a:xfrm>
            <a:off x="8795324" y="553240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56BFBF-2176-7D27-704E-D0E5608170FE}"/>
              </a:ext>
            </a:extLst>
          </p:cNvPr>
          <p:cNvCxnSpPr>
            <a:cxnSpLocks/>
          </p:cNvCxnSpPr>
          <p:nvPr/>
        </p:nvCxnSpPr>
        <p:spPr>
          <a:xfrm>
            <a:off x="9296746" y="4322040"/>
            <a:ext cx="2309" cy="30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2A708DA-1B2D-1E94-39F3-952505C5663E}"/>
              </a:ext>
            </a:extLst>
          </p:cNvPr>
          <p:cNvSpPr txBox="1"/>
          <p:nvPr/>
        </p:nvSpPr>
        <p:spPr>
          <a:xfrm>
            <a:off x="8791978" y="4036348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914113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4D28-67A4-B141-871C-6F38A5B1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Working With Others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DB9FFD-3F44-BFEF-ED49-458F2B475789}"/>
              </a:ext>
            </a:extLst>
          </p:cNvPr>
          <p:cNvSpPr/>
          <p:nvPr/>
        </p:nvSpPr>
        <p:spPr>
          <a:xfrm>
            <a:off x="1722120" y="411803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8E3EA3-57E1-DF9C-15EC-C36FA231537C}"/>
              </a:ext>
            </a:extLst>
          </p:cNvPr>
          <p:cNvSpPr/>
          <p:nvPr/>
        </p:nvSpPr>
        <p:spPr>
          <a:xfrm>
            <a:off x="1834976" y="473334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4CF6D9-82EA-1A8B-2ABD-E4B748A3B3F3}"/>
              </a:ext>
            </a:extLst>
          </p:cNvPr>
          <p:cNvCxnSpPr>
            <a:cxnSpLocks/>
          </p:cNvCxnSpPr>
          <p:nvPr/>
        </p:nvCxnSpPr>
        <p:spPr>
          <a:xfrm flipV="1">
            <a:off x="2087763" y="536251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221D3BB-95CB-4491-2CF1-673C1692459E}"/>
              </a:ext>
            </a:extLst>
          </p:cNvPr>
          <p:cNvSpPr txBox="1"/>
          <p:nvPr/>
        </p:nvSpPr>
        <p:spPr>
          <a:xfrm>
            <a:off x="1541085" y="558320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7BBFA4-F6DA-03B1-4815-CE77BFBC4610}"/>
              </a:ext>
            </a:extLst>
          </p:cNvPr>
          <p:cNvSpPr txBox="1"/>
          <p:nvPr/>
        </p:nvSpPr>
        <p:spPr>
          <a:xfrm>
            <a:off x="457198" y="4673598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A's Local Repo</a:t>
            </a:r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2AA4AD-F640-6170-E2F1-3B478A394E31}"/>
              </a:ext>
            </a:extLst>
          </p:cNvPr>
          <p:cNvCxnSpPr>
            <a:cxnSpLocks/>
          </p:cNvCxnSpPr>
          <p:nvPr/>
        </p:nvCxnSpPr>
        <p:spPr>
          <a:xfrm>
            <a:off x="2042507" y="4372840"/>
            <a:ext cx="2309" cy="30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1C66C6-CB5E-EE78-BA33-867BD9156C94}"/>
              </a:ext>
            </a:extLst>
          </p:cNvPr>
          <p:cNvSpPr txBox="1"/>
          <p:nvPr/>
        </p:nvSpPr>
        <p:spPr>
          <a:xfrm>
            <a:off x="1537738" y="4087149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BD2B28-3A18-F742-61DE-ADC6970D4E6A}"/>
              </a:ext>
            </a:extLst>
          </p:cNvPr>
          <p:cNvSpPr/>
          <p:nvPr/>
        </p:nvSpPr>
        <p:spPr>
          <a:xfrm>
            <a:off x="4058920" y="1994593"/>
            <a:ext cx="2655914" cy="1666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F918BE-D0F8-5313-F363-3C963D33DD0D}"/>
              </a:ext>
            </a:extLst>
          </p:cNvPr>
          <p:cNvSpPr/>
          <p:nvPr/>
        </p:nvSpPr>
        <p:spPr>
          <a:xfrm>
            <a:off x="4171777" y="241686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DF12C7-164C-1730-BDB3-49FBEFDF14F7}"/>
              </a:ext>
            </a:extLst>
          </p:cNvPr>
          <p:cNvSpPr/>
          <p:nvPr/>
        </p:nvSpPr>
        <p:spPr>
          <a:xfrm>
            <a:off x="5164225" y="2416867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9548B8-FE78-D61E-55D6-ECCF6FE5BCBF}"/>
              </a:ext>
            </a:extLst>
          </p:cNvPr>
          <p:cNvCxnSpPr>
            <a:cxnSpLocks/>
          </p:cNvCxnSpPr>
          <p:nvPr/>
        </p:nvCxnSpPr>
        <p:spPr>
          <a:xfrm flipH="1">
            <a:off x="4639771" y="2677044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F5B117-116C-FB84-43FC-FE506FECFDC9}"/>
              </a:ext>
            </a:extLst>
          </p:cNvPr>
          <p:cNvCxnSpPr>
            <a:cxnSpLocks/>
          </p:cNvCxnSpPr>
          <p:nvPr/>
        </p:nvCxnSpPr>
        <p:spPr>
          <a:xfrm flipV="1">
            <a:off x="5359284" y="304603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611C108-C865-FC31-D5CF-84CE1BA806AE}"/>
              </a:ext>
            </a:extLst>
          </p:cNvPr>
          <p:cNvSpPr txBox="1"/>
          <p:nvPr/>
        </p:nvSpPr>
        <p:spPr>
          <a:xfrm>
            <a:off x="4822766" y="3327689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197604-95D4-BBB6-96AA-7CDA7DA5C4AD}"/>
              </a:ext>
            </a:extLst>
          </p:cNvPr>
          <p:cNvSpPr txBox="1"/>
          <p:nvPr/>
        </p:nvSpPr>
        <p:spPr>
          <a:xfrm>
            <a:off x="2733039" y="2499359"/>
            <a:ext cx="11258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ea typeface="Calibri"/>
                <a:cs typeface="Calibri"/>
              </a:rPr>
              <a:t>Github</a:t>
            </a:r>
            <a:endParaRPr lang="en-US" err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141633-FED9-68F9-ECFA-B1C06B0F2A98}"/>
              </a:ext>
            </a:extLst>
          </p:cNvPr>
          <p:cNvSpPr txBox="1"/>
          <p:nvPr/>
        </p:nvSpPr>
        <p:spPr>
          <a:xfrm>
            <a:off x="7315197" y="4643117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B's Local Repo</a:t>
            </a: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FC7504-3FEF-48BF-6B5D-2E954373E800}"/>
              </a:ext>
            </a:extLst>
          </p:cNvPr>
          <p:cNvSpPr/>
          <p:nvPr/>
        </p:nvSpPr>
        <p:spPr>
          <a:xfrm>
            <a:off x="8549640" y="405707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F328359-9F8E-2556-8800-A8B81AC3EEEE}"/>
              </a:ext>
            </a:extLst>
          </p:cNvPr>
          <p:cNvSpPr/>
          <p:nvPr/>
        </p:nvSpPr>
        <p:spPr>
          <a:xfrm>
            <a:off x="8662495" y="467238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77A0E29-3065-B851-DE32-DEFA69EE98EE}"/>
              </a:ext>
            </a:extLst>
          </p:cNvPr>
          <p:cNvSpPr/>
          <p:nvPr/>
        </p:nvSpPr>
        <p:spPr>
          <a:xfrm>
            <a:off x="9654943" y="4672385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2B1928-270B-FE87-0065-9EFA8117018D}"/>
              </a:ext>
            </a:extLst>
          </p:cNvPr>
          <p:cNvCxnSpPr>
            <a:cxnSpLocks/>
          </p:cNvCxnSpPr>
          <p:nvPr/>
        </p:nvCxnSpPr>
        <p:spPr>
          <a:xfrm flipH="1">
            <a:off x="9130490" y="493256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6FF8DAA-A473-8912-F8FC-24BC24FBFA9A}"/>
              </a:ext>
            </a:extLst>
          </p:cNvPr>
          <p:cNvCxnSpPr>
            <a:cxnSpLocks/>
          </p:cNvCxnSpPr>
          <p:nvPr/>
        </p:nvCxnSpPr>
        <p:spPr>
          <a:xfrm flipV="1">
            <a:off x="9850002" y="530155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5C5D053-03D3-70D9-E4BF-AC5A7AD7329E}"/>
              </a:ext>
            </a:extLst>
          </p:cNvPr>
          <p:cNvSpPr txBox="1"/>
          <p:nvPr/>
        </p:nvSpPr>
        <p:spPr>
          <a:xfrm>
            <a:off x="9313484" y="558320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D7586C1-61DE-2001-24DA-143F2C5CFB4F}"/>
              </a:ext>
            </a:extLst>
          </p:cNvPr>
          <p:cNvCxnSpPr>
            <a:cxnSpLocks/>
          </p:cNvCxnSpPr>
          <p:nvPr/>
        </p:nvCxnSpPr>
        <p:spPr>
          <a:xfrm>
            <a:off x="9865706" y="4281400"/>
            <a:ext cx="2309" cy="30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7982B85-A22A-0198-4AA5-1D34FDF39FCF}"/>
              </a:ext>
            </a:extLst>
          </p:cNvPr>
          <p:cNvSpPr txBox="1"/>
          <p:nvPr/>
        </p:nvSpPr>
        <p:spPr>
          <a:xfrm>
            <a:off x="9066298" y="4005868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648541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4D28-67A4-B141-871C-6F38A5B1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Working With Others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7BBFA4-F6DA-03B1-4815-CE77BFBC4610}"/>
              </a:ext>
            </a:extLst>
          </p:cNvPr>
          <p:cNvSpPr txBox="1"/>
          <p:nvPr/>
        </p:nvSpPr>
        <p:spPr>
          <a:xfrm>
            <a:off x="457198" y="4673598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A's Local Repo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BD2B28-3A18-F742-61DE-ADC6970D4E6A}"/>
              </a:ext>
            </a:extLst>
          </p:cNvPr>
          <p:cNvSpPr/>
          <p:nvPr/>
        </p:nvSpPr>
        <p:spPr>
          <a:xfrm>
            <a:off x="4058920" y="1994593"/>
            <a:ext cx="2655914" cy="1666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F918BE-D0F8-5313-F363-3C963D33DD0D}"/>
              </a:ext>
            </a:extLst>
          </p:cNvPr>
          <p:cNvSpPr/>
          <p:nvPr/>
        </p:nvSpPr>
        <p:spPr>
          <a:xfrm>
            <a:off x="4171777" y="241686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DF12C7-164C-1730-BDB3-49FBEFDF14F7}"/>
              </a:ext>
            </a:extLst>
          </p:cNvPr>
          <p:cNvSpPr/>
          <p:nvPr/>
        </p:nvSpPr>
        <p:spPr>
          <a:xfrm>
            <a:off x="5164225" y="2416867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9548B8-FE78-D61E-55D6-ECCF6FE5BCBF}"/>
              </a:ext>
            </a:extLst>
          </p:cNvPr>
          <p:cNvCxnSpPr>
            <a:cxnSpLocks/>
          </p:cNvCxnSpPr>
          <p:nvPr/>
        </p:nvCxnSpPr>
        <p:spPr>
          <a:xfrm flipH="1">
            <a:off x="4639771" y="2677044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F5B117-116C-FB84-43FC-FE506FECFDC9}"/>
              </a:ext>
            </a:extLst>
          </p:cNvPr>
          <p:cNvCxnSpPr>
            <a:cxnSpLocks/>
          </p:cNvCxnSpPr>
          <p:nvPr/>
        </p:nvCxnSpPr>
        <p:spPr>
          <a:xfrm flipV="1">
            <a:off x="5359284" y="304603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611C108-C865-FC31-D5CF-84CE1BA806AE}"/>
              </a:ext>
            </a:extLst>
          </p:cNvPr>
          <p:cNvSpPr txBox="1"/>
          <p:nvPr/>
        </p:nvSpPr>
        <p:spPr>
          <a:xfrm>
            <a:off x="4822766" y="3327689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197604-95D4-BBB6-96AA-7CDA7DA5C4AD}"/>
              </a:ext>
            </a:extLst>
          </p:cNvPr>
          <p:cNvSpPr txBox="1"/>
          <p:nvPr/>
        </p:nvSpPr>
        <p:spPr>
          <a:xfrm>
            <a:off x="2733039" y="2499359"/>
            <a:ext cx="11258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ea typeface="Calibri"/>
                <a:cs typeface="Calibri"/>
              </a:rPr>
              <a:t>Github</a:t>
            </a:r>
            <a:endParaRPr lang="en-US" err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141633-FED9-68F9-ECFA-B1C06B0F2A98}"/>
              </a:ext>
            </a:extLst>
          </p:cNvPr>
          <p:cNvSpPr txBox="1"/>
          <p:nvPr/>
        </p:nvSpPr>
        <p:spPr>
          <a:xfrm>
            <a:off x="7315197" y="4643117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B's Local Repo</a:t>
            </a: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FC7504-3FEF-48BF-6B5D-2E954373E800}"/>
              </a:ext>
            </a:extLst>
          </p:cNvPr>
          <p:cNvSpPr/>
          <p:nvPr/>
        </p:nvSpPr>
        <p:spPr>
          <a:xfrm>
            <a:off x="8549640" y="405707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F328359-9F8E-2556-8800-A8B81AC3EEEE}"/>
              </a:ext>
            </a:extLst>
          </p:cNvPr>
          <p:cNvSpPr/>
          <p:nvPr/>
        </p:nvSpPr>
        <p:spPr>
          <a:xfrm>
            <a:off x="8662495" y="467238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77A0E29-3065-B851-DE32-DEFA69EE98EE}"/>
              </a:ext>
            </a:extLst>
          </p:cNvPr>
          <p:cNvSpPr/>
          <p:nvPr/>
        </p:nvSpPr>
        <p:spPr>
          <a:xfrm>
            <a:off x="9654943" y="4672385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2B1928-270B-FE87-0065-9EFA8117018D}"/>
              </a:ext>
            </a:extLst>
          </p:cNvPr>
          <p:cNvCxnSpPr>
            <a:cxnSpLocks/>
          </p:cNvCxnSpPr>
          <p:nvPr/>
        </p:nvCxnSpPr>
        <p:spPr>
          <a:xfrm flipH="1">
            <a:off x="9130490" y="493256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6FF8DAA-A473-8912-F8FC-24BC24FBFA9A}"/>
              </a:ext>
            </a:extLst>
          </p:cNvPr>
          <p:cNvCxnSpPr>
            <a:cxnSpLocks/>
          </p:cNvCxnSpPr>
          <p:nvPr/>
        </p:nvCxnSpPr>
        <p:spPr>
          <a:xfrm flipV="1">
            <a:off x="9850002" y="530155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5C5D053-03D3-70D9-E4BF-AC5A7AD7329E}"/>
              </a:ext>
            </a:extLst>
          </p:cNvPr>
          <p:cNvSpPr txBox="1"/>
          <p:nvPr/>
        </p:nvSpPr>
        <p:spPr>
          <a:xfrm>
            <a:off x="9313484" y="558320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D7586C1-61DE-2001-24DA-143F2C5CFB4F}"/>
              </a:ext>
            </a:extLst>
          </p:cNvPr>
          <p:cNvCxnSpPr>
            <a:cxnSpLocks/>
          </p:cNvCxnSpPr>
          <p:nvPr/>
        </p:nvCxnSpPr>
        <p:spPr>
          <a:xfrm>
            <a:off x="9865706" y="4281400"/>
            <a:ext cx="2309" cy="30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7982B85-A22A-0198-4AA5-1D34FDF39FCF}"/>
              </a:ext>
            </a:extLst>
          </p:cNvPr>
          <p:cNvSpPr txBox="1"/>
          <p:nvPr/>
        </p:nvSpPr>
        <p:spPr>
          <a:xfrm>
            <a:off x="9066298" y="4005868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8B0E6B-4E4E-49ED-F516-C785F142242B}"/>
              </a:ext>
            </a:extLst>
          </p:cNvPr>
          <p:cNvSpPr/>
          <p:nvPr/>
        </p:nvSpPr>
        <p:spPr>
          <a:xfrm>
            <a:off x="1874519" y="403675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9DA8B8-DA1D-8367-499F-374036AB176F}"/>
              </a:ext>
            </a:extLst>
          </p:cNvPr>
          <p:cNvSpPr/>
          <p:nvPr/>
        </p:nvSpPr>
        <p:spPr>
          <a:xfrm>
            <a:off x="1987375" y="465206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00D8E2-BF56-C72C-A7C2-6099429F9D38}"/>
              </a:ext>
            </a:extLst>
          </p:cNvPr>
          <p:cNvSpPr/>
          <p:nvPr/>
        </p:nvSpPr>
        <p:spPr>
          <a:xfrm>
            <a:off x="2979823" y="4652064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68D8B7-B089-8FB7-6971-D845E02FF224}"/>
              </a:ext>
            </a:extLst>
          </p:cNvPr>
          <p:cNvCxnSpPr>
            <a:cxnSpLocks/>
          </p:cNvCxnSpPr>
          <p:nvPr/>
        </p:nvCxnSpPr>
        <p:spPr>
          <a:xfrm flipH="1">
            <a:off x="2455370" y="491224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DB8AB2-6135-4F9F-F556-34CDFB9832BA}"/>
              </a:ext>
            </a:extLst>
          </p:cNvPr>
          <p:cNvCxnSpPr>
            <a:cxnSpLocks/>
          </p:cNvCxnSpPr>
          <p:nvPr/>
        </p:nvCxnSpPr>
        <p:spPr>
          <a:xfrm flipV="1">
            <a:off x="3174882" y="528123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62F0C5-C848-AF22-B61A-07948C7ED7BB}"/>
              </a:ext>
            </a:extLst>
          </p:cNvPr>
          <p:cNvSpPr txBox="1"/>
          <p:nvPr/>
        </p:nvSpPr>
        <p:spPr>
          <a:xfrm>
            <a:off x="2638364" y="556288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313462-A838-F1A5-CEC3-9CE63A50A4D9}"/>
              </a:ext>
            </a:extLst>
          </p:cNvPr>
          <p:cNvCxnSpPr>
            <a:cxnSpLocks/>
          </p:cNvCxnSpPr>
          <p:nvPr/>
        </p:nvCxnSpPr>
        <p:spPr>
          <a:xfrm>
            <a:off x="2205066" y="4332200"/>
            <a:ext cx="2309" cy="30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25F113-A5EE-02FC-5E50-7E2F7D40E5F5}"/>
              </a:ext>
            </a:extLst>
          </p:cNvPr>
          <p:cNvSpPr txBox="1"/>
          <p:nvPr/>
        </p:nvSpPr>
        <p:spPr>
          <a:xfrm>
            <a:off x="1588538" y="4036348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549715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4D28-67A4-B141-871C-6F38A5B1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Working at the same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AE7D32-DE9B-FB3C-25FB-761FA434EB98}"/>
              </a:ext>
            </a:extLst>
          </p:cNvPr>
          <p:cNvSpPr/>
          <p:nvPr/>
        </p:nvSpPr>
        <p:spPr>
          <a:xfrm>
            <a:off x="4058920" y="1994593"/>
            <a:ext cx="2655914" cy="1666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E5114A-2387-1198-9A93-B06EEDD5BA2E}"/>
              </a:ext>
            </a:extLst>
          </p:cNvPr>
          <p:cNvSpPr/>
          <p:nvPr/>
        </p:nvSpPr>
        <p:spPr>
          <a:xfrm>
            <a:off x="4171777" y="241686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E6D2FE-06BD-8C9D-0DE1-3AB5970FA9FD}"/>
              </a:ext>
            </a:extLst>
          </p:cNvPr>
          <p:cNvCxnSpPr>
            <a:cxnSpLocks/>
          </p:cNvCxnSpPr>
          <p:nvPr/>
        </p:nvCxnSpPr>
        <p:spPr>
          <a:xfrm flipV="1">
            <a:off x="4373764" y="305619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9EA4CE-941A-1127-780D-A29CE348B7E3}"/>
              </a:ext>
            </a:extLst>
          </p:cNvPr>
          <p:cNvSpPr txBox="1"/>
          <p:nvPr/>
        </p:nvSpPr>
        <p:spPr>
          <a:xfrm>
            <a:off x="3898206" y="3256569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DB9FFD-3F44-BFEF-ED49-458F2B475789}"/>
              </a:ext>
            </a:extLst>
          </p:cNvPr>
          <p:cNvSpPr/>
          <p:nvPr/>
        </p:nvSpPr>
        <p:spPr>
          <a:xfrm>
            <a:off x="1722120" y="411803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8E3EA3-57E1-DF9C-15EC-C36FA231537C}"/>
              </a:ext>
            </a:extLst>
          </p:cNvPr>
          <p:cNvSpPr/>
          <p:nvPr/>
        </p:nvSpPr>
        <p:spPr>
          <a:xfrm>
            <a:off x="1834976" y="473334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4CF6D9-82EA-1A8B-2ABD-E4B748A3B3F3}"/>
              </a:ext>
            </a:extLst>
          </p:cNvPr>
          <p:cNvCxnSpPr>
            <a:cxnSpLocks/>
          </p:cNvCxnSpPr>
          <p:nvPr/>
        </p:nvCxnSpPr>
        <p:spPr>
          <a:xfrm flipV="1">
            <a:off x="2087763" y="536251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221D3BB-95CB-4491-2CF1-673C1692459E}"/>
              </a:ext>
            </a:extLst>
          </p:cNvPr>
          <p:cNvSpPr txBox="1"/>
          <p:nvPr/>
        </p:nvSpPr>
        <p:spPr>
          <a:xfrm>
            <a:off x="1541085" y="558320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06B9AA-4E23-3E60-1C83-76A1B22647E4}"/>
              </a:ext>
            </a:extLst>
          </p:cNvPr>
          <p:cNvSpPr txBox="1"/>
          <p:nvPr/>
        </p:nvSpPr>
        <p:spPr>
          <a:xfrm>
            <a:off x="2733039" y="2499359"/>
            <a:ext cx="11258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ea typeface="Calibri"/>
                <a:cs typeface="Calibri"/>
              </a:rPr>
              <a:t>Github</a:t>
            </a:r>
            <a:endParaRPr lang="en-US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7BBFA4-F6DA-03B1-4815-CE77BFBC4610}"/>
              </a:ext>
            </a:extLst>
          </p:cNvPr>
          <p:cNvSpPr txBox="1"/>
          <p:nvPr/>
        </p:nvSpPr>
        <p:spPr>
          <a:xfrm>
            <a:off x="457198" y="4673598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A's Local Repo</a:t>
            </a:r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2AA4AD-F640-6170-E2F1-3B478A394E31}"/>
              </a:ext>
            </a:extLst>
          </p:cNvPr>
          <p:cNvCxnSpPr>
            <a:cxnSpLocks/>
          </p:cNvCxnSpPr>
          <p:nvPr/>
        </p:nvCxnSpPr>
        <p:spPr>
          <a:xfrm>
            <a:off x="2042507" y="4372840"/>
            <a:ext cx="2309" cy="30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1C66C6-CB5E-EE78-BA33-867BD9156C94}"/>
              </a:ext>
            </a:extLst>
          </p:cNvPr>
          <p:cNvSpPr txBox="1"/>
          <p:nvPr/>
        </p:nvSpPr>
        <p:spPr>
          <a:xfrm>
            <a:off x="1537738" y="4087149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1642B-3537-03C5-6C97-A96072C5FBFF}"/>
              </a:ext>
            </a:extLst>
          </p:cNvPr>
          <p:cNvSpPr txBox="1"/>
          <p:nvPr/>
        </p:nvSpPr>
        <p:spPr>
          <a:xfrm>
            <a:off x="7315197" y="4643117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B's Local Repo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EA85DE-83DF-C3B0-05AF-15E89A470809}"/>
              </a:ext>
            </a:extLst>
          </p:cNvPr>
          <p:cNvSpPr/>
          <p:nvPr/>
        </p:nvSpPr>
        <p:spPr>
          <a:xfrm>
            <a:off x="8976360" y="406723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64754C-6F58-A418-FAFD-EA8A1891B44B}"/>
              </a:ext>
            </a:extLst>
          </p:cNvPr>
          <p:cNvSpPr/>
          <p:nvPr/>
        </p:nvSpPr>
        <p:spPr>
          <a:xfrm>
            <a:off x="9089215" y="468254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7D409B-164E-F858-A157-70634F74B501}"/>
              </a:ext>
            </a:extLst>
          </p:cNvPr>
          <p:cNvCxnSpPr>
            <a:cxnSpLocks/>
          </p:cNvCxnSpPr>
          <p:nvPr/>
        </p:nvCxnSpPr>
        <p:spPr>
          <a:xfrm flipV="1">
            <a:off x="9342002" y="531171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75FC2E-C4EE-A5EF-CD46-A1ACDAE0B57E}"/>
              </a:ext>
            </a:extLst>
          </p:cNvPr>
          <p:cNvSpPr txBox="1"/>
          <p:nvPr/>
        </p:nvSpPr>
        <p:spPr>
          <a:xfrm>
            <a:off x="8795324" y="553240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56BFBF-2176-7D27-704E-D0E5608170FE}"/>
              </a:ext>
            </a:extLst>
          </p:cNvPr>
          <p:cNvCxnSpPr>
            <a:cxnSpLocks/>
          </p:cNvCxnSpPr>
          <p:nvPr/>
        </p:nvCxnSpPr>
        <p:spPr>
          <a:xfrm>
            <a:off x="9296746" y="4322040"/>
            <a:ext cx="2309" cy="30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2A708DA-1B2D-1E94-39F3-952505C5663E}"/>
              </a:ext>
            </a:extLst>
          </p:cNvPr>
          <p:cNvSpPr txBox="1"/>
          <p:nvPr/>
        </p:nvSpPr>
        <p:spPr>
          <a:xfrm>
            <a:off x="8791978" y="4036348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0420810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4D28-67A4-B141-871C-6F38A5B1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Working With Others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DB9FFD-3F44-BFEF-ED49-458F2B475789}"/>
              </a:ext>
            </a:extLst>
          </p:cNvPr>
          <p:cNvSpPr/>
          <p:nvPr/>
        </p:nvSpPr>
        <p:spPr>
          <a:xfrm>
            <a:off x="1722120" y="411803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8E3EA3-57E1-DF9C-15EC-C36FA231537C}"/>
              </a:ext>
            </a:extLst>
          </p:cNvPr>
          <p:cNvSpPr/>
          <p:nvPr/>
        </p:nvSpPr>
        <p:spPr>
          <a:xfrm>
            <a:off x="1834976" y="473334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4CF6D9-82EA-1A8B-2ABD-E4B748A3B3F3}"/>
              </a:ext>
            </a:extLst>
          </p:cNvPr>
          <p:cNvCxnSpPr>
            <a:cxnSpLocks/>
          </p:cNvCxnSpPr>
          <p:nvPr/>
        </p:nvCxnSpPr>
        <p:spPr>
          <a:xfrm flipV="1">
            <a:off x="2087763" y="536251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221D3BB-95CB-4491-2CF1-673C1692459E}"/>
              </a:ext>
            </a:extLst>
          </p:cNvPr>
          <p:cNvSpPr txBox="1"/>
          <p:nvPr/>
        </p:nvSpPr>
        <p:spPr>
          <a:xfrm>
            <a:off x="1541085" y="558320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7BBFA4-F6DA-03B1-4815-CE77BFBC4610}"/>
              </a:ext>
            </a:extLst>
          </p:cNvPr>
          <p:cNvSpPr txBox="1"/>
          <p:nvPr/>
        </p:nvSpPr>
        <p:spPr>
          <a:xfrm>
            <a:off x="457198" y="4673598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A's Local Repo</a:t>
            </a:r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2AA4AD-F640-6170-E2F1-3B478A394E31}"/>
              </a:ext>
            </a:extLst>
          </p:cNvPr>
          <p:cNvCxnSpPr>
            <a:cxnSpLocks/>
          </p:cNvCxnSpPr>
          <p:nvPr/>
        </p:nvCxnSpPr>
        <p:spPr>
          <a:xfrm>
            <a:off x="2042507" y="4372840"/>
            <a:ext cx="2309" cy="30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1C66C6-CB5E-EE78-BA33-867BD9156C94}"/>
              </a:ext>
            </a:extLst>
          </p:cNvPr>
          <p:cNvSpPr txBox="1"/>
          <p:nvPr/>
        </p:nvSpPr>
        <p:spPr>
          <a:xfrm>
            <a:off x="1537738" y="4087149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BD2B28-3A18-F742-61DE-ADC6970D4E6A}"/>
              </a:ext>
            </a:extLst>
          </p:cNvPr>
          <p:cNvSpPr/>
          <p:nvPr/>
        </p:nvSpPr>
        <p:spPr>
          <a:xfrm>
            <a:off x="4058920" y="1994593"/>
            <a:ext cx="2655914" cy="1666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F918BE-D0F8-5313-F363-3C963D33DD0D}"/>
              </a:ext>
            </a:extLst>
          </p:cNvPr>
          <p:cNvSpPr/>
          <p:nvPr/>
        </p:nvSpPr>
        <p:spPr>
          <a:xfrm>
            <a:off x="4171777" y="241686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DF12C7-164C-1730-BDB3-49FBEFDF14F7}"/>
              </a:ext>
            </a:extLst>
          </p:cNvPr>
          <p:cNvSpPr/>
          <p:nvPr/>
        </p:nvSpPr>
        <p:spPr>
          <a:xfrm>
            <a:off x="5164225" y="2416867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9548B8-FE78-D61E-55D6-ECCF6FE5BCBF}"/>
              </a:ext>
            </a:extLst>
          </p:cNvPr>
          <p:cNvCxnSpPr>
            <a:cxnSpLocks/>
          </p:cNvCxnSpPr>
          <p:nvPr/>
        </p:nvCxnSpPr>
        <p:spPr>
          <a:xfrm flipH="1">
            <a:off x="4639771" y="2677044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F5B117-116C-FB84-43FC-FE506FECFDC9}"/>
              </a:ext>
            </a:extLst>
          </p:cNvPr>
          <p:cNvCxnSpPr>
            <a:cxnSpLocks/>
          </p:cNvCxnSpPr>
          <p:nvPr/>
        </p:nvCxnSpPr>
        <p:spPr>
          <a:xfrm flipV="1">
            <a:off x="5359284" y="304603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611C108-C865-FC31-D5CF-84CE1BA806AE}"/>
              </a:ext>
            </a:extLst>
          </p:cNvPr>
          <p:cNvSpPr txBox="1"/>
          <p:nvPr/>
        </p:nvSpPr>
        <p:spPr>
          <a:xfrm>
            <a:off x="4822766" y="3327689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197604-95D4-BBB6-96AA-7CDA7DA5C4AD}"/>
              </a:ext>
            </a:extLst>
          </p:cNvPr>
          <p:cNvSpPr txBox="1"/>
          <p:nvPr/>
        </p:nvSpPr>
        <p:spPr>
          <a:xfrm>
            <a:off x="2733039" y="2499359"/>
            <a:ext cx="11258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ea typeface="Calibri"/>
                <a:cs typeface="Calibri"/>
              </a:rPr>
              <a:t>Github</a:t>
            </a:r>
            <a:endParaRPr lang="en-US" err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141633-FED9-68F9-ECFA-B1C06B0F2A98}"/>
              </a:ext>
            </a:extLst>
          </p:cNvPr>
          <p:cNvSpPr txBox="1"/>
          <p:nvPr/>
        </p:nvSpPr>
        <p:spPr>
          <a:xfrm>
            <a:off x="7315197" y="4643117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B's Local Repo</a:t>
            </a: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FC7504-3FEF-48BF-6B5D-2E954373E800}"/>
              </a:ext>
            </a:extLst>
          </p:cNvPr>
          <p:cNvSpPr/>
          <p:nvPr/>
        </p:nvSpPr>
        <p:spPr>
          <a:xfrm>
            <a:off x="8549640" y="405707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F328359-9F8E-2556-8800-A8B81AC3EEEE}"/>
              </a:ext>
            </a:extLst>
          </p:cNvPr>
          <p:cNvSpPr/>
          <p:nvPr/>
        </p:nvSpPr>
        <p:spPr>
          <a:xfrm>
            <a:off x="8662495" y="467238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77A0E29-3065-B851-DE32-DEFA69EE98EE}"/>
              </a:ext>
            </a:extLst>
          </p:cNvPr>
          <p:cNvSpPr/>
          <p:nvPr/>
        </p:nvSpPr>
        <p:spPr>
          <a:xfrm>
            <a:off x="9654943" y="4672385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2B1928-270B-FE87-0065-9EFA8117018D}"/>
              </a:ext>
            </a:extLst>
          </p:cNvPr>
          <p:cNvCxnSpPr>
            <a:cxnSpLocks/>
          </p:cNvCxnSpPr>
          <p:nvPr/>
        </p:nvCxnSpPr>
        <p:spPr>
          <a:xfrm flipH="1">
            <a:off x="9130490" y="493256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6FF8DAA-A473-8912-F8FC-24BC24FBFA9A}"/>
              </a:ext>
            </a:extLst>
          </p:cNvPr>
          <p:cNvCxnSpPr>
            <a:cxnSpLocks/>
          </p:cNvCxnSpPr>
          <p:nvPr/>
        </p:nvCxnSpPr>
        <p:spPr>
          <a:xfrm flipV="1">
            <a:off x="9850002" y="530155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5C5D053-03D3-70D9-E4BF-AC5A7AD7329E}"/>
              </a:ext>
            </a:extLst>
          </p:cNvPr>
          <p:cNvSpPr txBox="1"/>
          <p:nvPr/>
        </p:nvSpPr>
        <p:spPr>
          <a:xfrm>
            <a:off x="9313484" y="558320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D7586C1-61DE-2001-24DA-143F2C5CFB4F}"/>
              </a:ext>
            </a:extLst>
          </p:cNvPr>
          <p:cNvCxnSpPr>
            <a:cxnSpLocks/>
          </p:cNvCxnSpPr>
          <p:nvPr/>
        </p:nvCxnSpPr>
        <p:spPr>
          <a:xfrm>
            <a:off x="9865706" y="4281400"/>
            <a:ext cx="2309" cy="30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7982B85-A22A-0198-4AA5-1D34FDF39FCF}"/>
              </a:ext>
            </a:extLst>
          </p:cNvPr>
          <p:cNvSpPr txBox="1"/>
          <p:nvPr/>
        </p:nvSpPr>
        <p:spPr>
          <a:xfrm>
            <a:off x="9066298" y="4005868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765315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4D28-67A4-B141-871C-6F38A5B1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Working With Others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7BBFA4-F6DA-03B1-4815-CE77BFBC4610}"/>
              </a:ext>
            </a:extLst>
          </p:cNvPr>
          <p:cNvSpPr txBox="1"/>
          <p:nvPr/>
        </p:nvSpPr>
        <p:spPr>
          <a:xfrm>
            <a:off x="457198" y="4673598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A's Local Repo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BD2B28-3A18-F742-61DE-ADC6970D4E6A}"/>
              </a:ext>
            </a:extLst>
          </p:cNvPr>
          <p:cNvSpPr/>
          <p:nvPr/>
        </p:nvSpPr>
        <p:spPr>
          <a:xfrm>
            <a:off x="4058920" y="1994593"/>
            <a:ext cx="2655914" cy="1666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F918BE-D0F8-5313-F363-3C963D33DD0D}"/>
              </a:ext>
            </a:extLst>
          </p:cNvPr>
          <p:cNvSpPr/>
          <p:nvPr/>
        </p:nvSpPr>
        <p:spPr>
          <a:xfrm>
            <a:off x="4171777" y="241686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DF12C7-164C-1730-BDB3-49FBEFDF14F7}"/>
              </a:ext>
            </a:extLst>
          </p:cNvPr>
          <p:cNvSpPr/>
          <p:nvPr/>
        </p:nvSpPr>
        <p:spPr>
          <a:xfrm>
            <a:off x="5164225" y="2416867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9548B8-FE78-D61E-55D6-ECCF6FE5BCBF}"/>
              </a:ext>
            </a:extLst>
          </p:cNvPr>
          <p:cNvCxnSpPr>
            <a:cxnSpLocks/>
          </p:cNvCxnSpPr>
          <p:nvPr/>
        </p:nvCxnSpPr>
        <p:spPr>
          <a:xfrm flipH="1">
            <a:off x="4639771" y="2677044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F5B117-116C-FB84-43FC-FE506FECFDC9}"/>
              </a:ext>
            </a:extLst>
          </p:cNvPr>
          <p:cNvCxnSpPr>
            <a:cxnSpLocks/>
          </p:cNvCxnSpPr>
          <p:nvPr/>
        </p:nvCxnSpPr>
        <p:spPr>
          <a:xfrm flipV="1">
            <a:off x="5359284" y="304603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611C108-C865-FC31-D5CF-84CE1BA806AE}"/>
              </a:ext>
            </a:extLst>
          </p:cNvPr>
          <p:cNvSpPr txBox="1"/>
          <p:nvPr/>
        </p:nvSpPr>
        <p:spPr>
          <a:xfrm>
            <a:off x="4822766" y="3327689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197604-95D4-BBB6-96AA-7CDA7DA5C4AD}"/>
              </a:ext>
            </a:extLst>
          </p:cNvPr>
          <p:cNvSpPr txBox="1"/>
          <p:nvPr/>
        </p:nvSpPr>
        <p:spPr>
          <a:xfrm>
            <a:off x="2733039" y="2499359"/>
            <a:ext cx="11258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ea typeface="Calibri"/>
                <a:cs typeface="Calibri"/>
              </a:rPr>
              <a:t>Github</a:t>
            </a:r>
            <a:endParaRPr lang="en-US" err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141633-FED9-68F9-ECFA-B1C06B0F2A98}"/>
              </a:ext>
            </a:extLst>
          </p:cNvPr>
          <p:cNvSpPr txBox="1"/>
          <p:nvPr/>
        </p:nvSpPr>
        <p:spPr>
          <a:xfrm>
            <a:off x="7315197" y="4643117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B's Local Repo</a:t>
            </a: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FC7504-3FEF-48BF-6B5D-2E954373E800}"/>
              </a:ext>
            </a:extLst>
          </p:cNvPr>
          <p:cNvSpPr/>
          <p:nvPr/>
        </p:nvSpPr>
        <p:spPr>
          <a:xfrm>
            <a:off x="8549640" y="405707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F328359-9F8E-2556-8800-A8B81AC3EEEE}"/>
              </a:ext>
            </a:extLst>
          </p:cNvPr>
          <p:cNvSpPr/>
          <p:nvPr/>
        </p:nvSpPr>
        <p:spPr>
          <a:xfrm>
            <a:off x="8662495" y="467238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77A0E29-3065-B851-DE32-DEFA69EE98EE}"/>
              </a:ext>
            </a:extLst>
          </p:cNvPr>
          <p:cNvSpPr/>
          <p:nvPr/>
        </p:nvSpPr>
        <p:spPr>
          <a:xfrm>
            <a:off x="9654943" y="4672385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2B1928-270B-FE87-0065-9EFA8117018D}"/>
              </a:ext>
            </a:extLst>
          </p:cNvPr>
          <p:cNvCxnSpPr>
            <a:cxnSpLocks/>
          </p:cNvCxnSpPr>
          <p:nvPr/>
        </p:nvCxnSpPr>
        <p:spPr>
          <a:xfrm flipH="1">
            <a:off x="9130490" y="493256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6FF8DAA-A473-8912-F8FC-24BC24FBFA9A}"/>
              </a:ext>
            </a:extLst>
          </p:cNvPr>
          <p:cNvCxnSpPr>
            <a:cxnSpLocks/>
          </p:cNvCxnSpPr>
          <p:nvPr/>
        </p:nvCxnSpPr>
        <p:spPr>
          <a:xfrm flipV="1">
            <a:off x="9850002" y="530155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5C5D053-03D3-70D9-E4BF-AC5A7AD7329E}"/>
              </a:ext>
            </a:extLst>
          </p:cNvPr>
          <p:cNvSpPr txBox="1"/>
          <p:nvPr/>
        </p:nvSpPr>
        <p:spPr>
          <a:xfrm>
            <a:off x="9313484" y="558320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D7586C1-61DE-2001-24DA-143F2C5CFB4F}"/>
              </a:ext>
            </a:extLst>
          </p:cNvPr>
          <p:cNvCxnSpPr>
            <a:cxnSpLocks/>
          </p:cNvCxnSpPr>
          <p:nvPr/>
        </p:nvCxnSpPr>
        <p:spPr>
          <a:xfrm>
            <a:off x="9865706" y="4281400"/>
            <a:ext cx="2309" cy="30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7982B85-A22A-0198-4AA5-1D34FDF39FCF}"/>
              </a:ext>
            </a:extLst>
          </p:cNvPr>
          <p:cNvSpPr txBox="1"/>
          <p:nvPr/>
        </p:nvSpPr>
        <p:spPr>
          <a:xfrm>
            <a:off x="9066298" y="4005868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480677-7033-FEA6-84CC-7AFFF3060A38}"/>
              </a:ext>
            </a:extLst>
          </p:cNvPr>
          <p:cNvSpPr/>
          <p:nvPr/>
        </p:nvSpPr>
        <p:spPr>
          <a:xfrm>
            <a:off x="1935479" y="413835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BE7138-17BE-AFF7-C41B-96C086893C24}"/>
              </a:ext>
            </a:extLst>
          </p:cNvPr>
          <p:cNvSpPr/>
          <p:nvPr/>
        </p:nvSpPr>
        <p:spPr>
          <a:xfrm>
            <a:off x="2048335" y="475366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B492EC-E9F0-D4B0-60A5-375E3DBCC0A0}"/>
              </a:ext>
            </a:extLst>
          </p:cNvPr>
          <p:cNvSpPr/>
          <p:nvPr/>
        </p:nvSpPr>
        <p:spPr>
          <a:xfrm>
            <a:off x="3040783" y="4753664"/>
            <a:ext cx="404090" cy="5361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2548A2-C411-B03E-A188-8F5665E2461F}"/>
              </a:ext>
            </a:extLst>
          </p:cNvPr>
          <p:cNvCxnSpPr>
            <a:cxnSpLocks/>
          </p:cNvCxnSpPr>
          <p:nvPr/>
        </p:nvCxnSpPr>
        <p:spPr>
          <a:xfrm flipH="1">
            <a:off x="2516330" y="501384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67ED7A-CEF0-9BC3-4E03-7FEE1FAD1FF0}"/>
              </a:ext>
            </a:extLst>
          </p:cNvPr>
          <p:cNvCxnSpPr>
            <a:cxnSpLocks/>
          </p:cNvCxnSpPr>
          <p:nvPr/>
        </p:nvCxnSpPr>
        <p:spPr>
          <a:xfrm flipV="1">
            <a:off x="3235842" y="538283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321DC9-6D82-7CC1-0C5D-02CF627A0557}"/>
              </a:ext>
            </a:extLst>
          </p:cNvPr>
          <p:cNvSpPr txBox="1"/>
          <p:nvPr/>
        </p:nvSpPr>
        <p:spPr>
          <a:xfrm>
            <a:off x="2699324" y="566448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AC25D-7F5B-12D6-6DE7-7FADF4DD3898}"/>
              </a:ext>
            </a:extLst>
          </p:cNvPr>
          <p:cNvSpPr txBox="1"/>
          <p:nvPr/>
        </p:nvSpPr>
        <p:spPr>
          <a:xfrm>
            <a:off x="1588538" y="4137948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6B3EAF-63B1-FE4C-29C7-5B4FBFDC44DB}"/>
              </a:ext>
            </a:extLst>
          </p:cNvPr>
          <p:cNvCxnSpPr>
            <a:cxnSpLocks/>
          </p:cNvCxnSpPr>
          <p:nvPr/>
        </p:nvCxnSpPr>
        <p:spPr>
          <a:xfrm>
            <a:off x="2255866" y="4433800"/>
            <a:ext cx="2309" cy="30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195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4D28-67A4-B141-871C-6F38A5B1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Working With Others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7BBFA4-F6DA-03B1-4815-CE77BFBC4610}"/>
              </a:ext>
            </a:extLst>
          </p:cNvPr>
          <p:cNvSpPr txBox="1"/>
          <p:nvPr/>
        </p:nvSpPr>
        <p:spPr>
          <a:xfrm>
            <a:off x="457198" y="4673598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A's Local Repo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BD2B28-3A18-F742-61DE-ADC6970D4E6A}"/>
              </a:ext>
            </a:extLst>
          </p:cNvPr>
          <p:cNvSpPr/>
          <p:nvPr/>
        </p:nvSpPr>
        <p:spPr>
          <a:xfrm>
            <a:off x="4058920" y="1994593"/>
            <a:ext cx="2655914" cy="1666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F918BE-D0F8-5313-F363-3C963D33DD0D}"/>
              </a:ext>
            </a:extLst>
          </p:cNvPr>
          <p:cNvSpPr/>
          <p:nvPr/>
        </p:nvSpPr>
        <p:spPr>
          <a:xfrm>
            <a:off x="4171777" y="241686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DF12C7-164C-1730-BDB3-49FBEFDF14F7}"/>
              </a:ext>
            </a:extLst>
          </p:cNvPr>
          <p:cNvSpPr/>
          <p:nvPr/>
        </p:nvSpPr>
        <p:spPr>
          <a:xfrm>
            <a:off x="5164225" y="2416867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9548B8-FE78-D61E-55D6-ECCF6FE5BCBF}"/>
              </a:ext>
            </a:extLst>
          </p:cNvPr>
          <p:cNvCxnSpPr>
            <a:cxnSpLocks/>
          </p:cNvCxnSpPr>
          <p:nvPr/>
        </p:nvCxnSpPr>
        <p:spPr>
          <a:xfrm flipH="1">
            <a:off x="4639771" y="2677044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F5B117-116C-FB84-43FC-FE506FECFDC9}"/>
              </a:ext>
            </a:extLst>
          </p:cNvPr>
          <p:cNvCxnSpPr>
            <a:cxnSpLocks/>
          </p:cNvCxnSpPr>
          <p:nvPr/>
        </p:nvCxnSpPr>
        <p:spPr>
          <a:xfrm flipV="1">
            <a:off x="5359284" y="304603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611C108-C865-FC31-D5CF-84CE1BA806AE}"/>
              </a:ext>
            </a:extLst>
          </p:cNvPr>
          <p:cNvSpPr txBox="1"/>
          <p:nvPr/>
        </p:nvSpPr>
        <p:spPr>
          <a:xfrm>
            <a:off x="4822766" y="3327689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197604-95D4-BBB6-96AA-7CDA7DA5C4AD}"/>
              </a:ext>
            </a:extLst>
          </p:cNvPr>
          <p:cNvSpPr txBox="1"/>
          <p:nvPr/>
        </p:nvSpPr>
        <p:spPr>
          <a:xfrm>
            <a:off x="2733039" y="2499359"/>
            <a:ext cx="11258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ea typeface="Calibri"/>
                <a:cs typeface="Calibri"/>
              </a:rPr>
              <a:t>Github</a:t>
            </a:r>
            <a:endParaRPr lang="en-US" err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141633-FED9-68F9-ECFA-B1C06B0F2A98}"/>
              </a:ext>
            </a:extLst>
          </p:cNvPr>
          <p:cNvSpPr txBox="1"/>
          <p:nvPr/>
        </p:nvSpPr>
        <p:spPr>
          <a:xfrm>
            <a:off x="7315197" y="4643117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B's Local Repo</a:t>
            </a: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FC7504-3FEF-48BF-6B5D-2E954373E800}"/>
              </a:ext>
            </a:extLst>
          </p:cNvPr>
          <p:cNvSpPr/>
          <p:nvPr/>
        </p:nvSpPr>
        <p:spPr>
          <a:xfrm>
            <a:off x="8549640" y="405707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F328359-9F8E-2556-8800-A8B81AC3EEEE}"/>
              </a:ext>
            </a:extLst>
          </p:cNvPr>
          <p:cNvSpPr/>
          <p:nvPr/>
        </p:nvSpPr>
        <p:spPr>
          <a:xfrm>
            <a:off x="8662495" y="467238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77A0E29-3065-B851-DE32-DEFA69EE98EE}"/>
              </a:ext>
            </a:extLst>
          </p:cNvPr>
          <p:cNvSpPr/>
          <p:nvPr/>
        </p:nvSpPr>
        <p:spPr>
          <a:xfrm>
            <a:off x="9654943" y="4672385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2B1928-270B-FE87-0065-9EFA8117018D}"/>
              </a:ext>
            </a:extLst>
          </p:cNvPr>
          <p:cNvCxnSpPr>
            <a:cxnSpLocks/>
          </p:cNvCxnSpPr>
          <p:nvPr/>
        </p:nvCxnSpPr>
        <p:spPr>
          <a:xfrm flipH="1">
            <a:off x="9130490" y="493256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6FF8DAA-A473-8912-F8FC-24BC24FBFA9A}"/>
              </a:ext>
            </a:extLst>
          </p:cNvPr>
          <p:cNvCxnSpPr>
            <a:cxnSpLocks/>
          </p:cNvCxnSpPr>
          <p:nvPr/>
        </p:nvCxnSpPr>
        <p:spPr>
          <a:xfrm flipV="1">
            <a:off x="9850002" y="530155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5C5D053-03D3-70D9-E4BF-AC5A7AD7329E}"/>
              </a:ext>
            </a:extLst>
          </p:cNvPr>
          <p:cNvSpPr txBox="1"/>
          <p:nvPr/>
        </p:nvSpPr>
        <p:spPr>
          <a:xfrm>
            <a:off x="9313484" y="558320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D7586C1-61DE-2001-24DA-143F2C5CFB4F}"/>
              </a:ext>
            </a:extLst>
          </p:cNvPr>
          <p:cNvCxnSpPr>
            <a:cxnSpLocks/>
          </p:cNvCxnSpPr>
          <p:nvPr/>
        </p:nvCxnSpPr>
        <p:spPr>
          <a:xfrm>
            <a:off x="9865706" y="4281400"/>
            <a:ext cx="2309" cy="30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7982B85-A22A-0198-4AA5-1D34FDF39FCF}"/>
              </a:ext>
            </a:extLst>
          </p:cNvPr>
          <p:cNvSpPr txBox="1"/>
          <p:nvPr/>
        </p:nvSpPr>
        <p:spPr>
          <a:xfrm>
            <a:off x="9066298" y="4005868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480677-7033-FEA6-84CC-7AFFF3060A38}"/>
              </a:ext>
            </a:extLst>
          </p:cNvPr>
          <p:cNvSpPr/>
          <p:nvPr/>
        </p:nvSpPr>
        <p:spPr>
          <a:xfrm>
            <a:off x="1935479" y="413835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BE7138-17BE-AFF7-C41B-96C086893C24}"/>
              </a:ext>
            </a:extLst>
          </p:cNvPr>
          <p:cNvSpPr/>
          <p:nvPr/>
        </p:nvSpPr>
        <p:spPr>
          <a:xfrm>
            <a:off x="2048335" y="475366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B492EC-E9F0-D4B0-60A5-375E3DBCC0A0}"/>
              </a:ext>
            </a:extLst>
          </p:cNvPr>
          <p:cNvSpPr/>
          <p:nvPr/>
        </p:nvSpPr>
        <p:spPr>
          <a:xfrm>
            <a:off x="3142383" y="5210864"/>
            <a:ext cx="404090" cy="5361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2548A2-C411-B03E-A188-8F5665E2461F}"/>
              </a:ext>
            </a:extLst>
          </p:cNvPr>
          <p:cNvCxnSpPr>
            <a:cxnSpLocks/>
          </p:cNvCxnSpPr>
          <p:nvPr/>
        </p:nvCxnSpPr>
        <p:spPr>
          <a:xfrm flipH="1">
            <a:off x="2658570" y="4729362"/>
            <a:ext cx="410556" cy="15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67ED7A-CEF0-9BC3-4E03-7FEE1FAD1FF0}"/>
              </a:ext>
            </a:extLst>
          </p:cNvPr>
          <p:cNvCxnSpPr>
            <a:cxnSpLocks/>
          </p:cNvCxnSpPr>
          <p:nvPr/>
        </p:nvCxnSpPr>
        <p:spPr>
          <a:xfrm flipV="1">
            <a:off x="2605922" y="5596198"/>
            <a:ext cx="256309" cy="113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321DC9-6D82-7CC1-0C5D-02CF627A0557}"/>
              </a:ext>
            </a:extLst>
          </p:cNvPr>
          <p:cNvSpPr txBox="1"/>
          <p:nvPr/>
        </p:nvSpPr>
        <p:spPr>
          <a:xfrm>
            <a:off x="2049084" y="565432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AC25D-7F5B-12D6-6DE7-7FADF4DD3898}"/>
              </a:ext>
            </a:extLst>
          </p:cNvPr>
          <p:cNvSpPr txBox="1"/>
          <p:nvPr/>
        </p:nvSpPr>
        <p:spPr>
          <a:xfrm>
            <a:off x="2919498" y="4137948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6B3EAF-63B1-FE4C-29C7-5B4FBFDC44DB}"/>
              </a:ext>
            </a:extLst>
          </p:cNvPr>
          <p:cNvCxnSpPr>
            <a:cxnSpLocks/>
          </p:cNvCxnSpPr>
          <p:nvPr/>
        </p:nvCxnSpPr>
        <p:spPr>
          <a:xfrm flipH="1">
            <a:off x="3670415" y="4474440"/>
            <a:ext cx="190731" cy="170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80FD575-EF80-06BD-304C-B3590BFB8C2D}"/>
              </a:ext>
            </a:extLst>
          </p:cNvPr>
          <p:cNvSpPr/>
          <p:nvPr/>
        </p:nvSpPr>
        <p:spPr>
          <a:xfrm>
            <a:off x="3142383" y="4438703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B165EA-7374-A81C-50AB-430D03C630DF}"/>
              </a:ext>
            </a:extLst>
          </p:cNvPr>
          <p:cNvCxnSpPr>
            <a:cxnSpLocks/>
          </p:cNvCxnSpPr>
          <p:nvPr/>
        </p:nvCxnSpPr>
        <p:spPr>
          <a:xfrm flipH="1" flipV="1">
            <a:off x="2658570" y="5159777"/>
            <a:ext cx="420716" cy="250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22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3E32-E23B-FC1D-2E61-CC73F94D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Git username and email settings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3435-0EB3-BA63-D09E-B1CE0050A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865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4D28-67A4-B141-871C-6F38A5B1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Working With Others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7BBFA4-F6DA-03B1-4815-CE77BFBC4610}"/>
              </a:ext>
            </a:extLst>
          </p:cNvPr>
          <p:cNvSpPr txBox="1"/>
          <p:nvPr/>
        </p:nvSpPr>
        <p:spPr>
          <a:xfrm>
            <a:off x="457198" y="4673598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A's Local Repo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BD2B28-3A18-F742-61DE-ADC6970D4E6A}"/>
              </a:ext>
            </a:extLst>
          </p:cNvPr>
          <p:cNvSpPr/>
          <p:nvPr/>
        </p:nvSpPr>
        <p:spPr>
          <a:xfrm>
            <a:off x="4058920" y="1994593"/>
            <a:ext cx="2655914" cy="1666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F918BE-D0F8-5313-F363-3C963D33DD0D}"/>
              </a:ext>
            </a:extLst>
          </p:cNvPr>
          <p:cNvSpPr/>
          <p:nvPr/>
        </p:nvSpPr>
        <p:spPr>
          <a:xfrm>
            <a:off x="4171777" y="241686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DF12C7-164C-1730-BDB3-49FBEFDF14F7}"/>
              </a:ext>
            </a:extLst>
          </p:cNvPr>
          <p:cNvSpPr/>
          <p:nvPr/>
        </p:nvSpPr>
        <p:spPr>
          <a:xfrm>
            <a:off x="5164225" y="2416867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9548B8-FE78-D61E-55D6-ECCF6FE5BCBF}"/>
              </a:ext>
            </a:extLst>
          </p:cNvPr>
          <p:cNvCxnSpPr>
            <a:cxnSpLocks/>
          </p:cNvCxnSpPr>
          <p:nvPr/>
        </p:nvCxnSpPr>
        <p:spPr>
          <a:xfrm flipH="1">
            <a:off x="4639771" y="2677044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F5B117-116C-FB84-43FC-FE506FECFDC9}"/>
              </a:ext>
            </a:extLst>
          </p:cNvPr>
          <p:cNvCxnSpPr>
            <a:cxnSpLocks/>
          </p:cNvCxnSpPr>
          <p:nvPr/>
        </p:nvCxnSpPr>
        <p:spPr>
          <a:xfrm flipV="1">
            <a:off x="5359284" y="304603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611C108-C865-FC31-D5CF-84CE1BA806AE}"/>
              </a:ext>
            </a:extLst>
          </p:cNvPr>
          <p:cNvSpPr txBox="1"/>
          <p:nvPr/>
        </p:nvSpPr>
        <p:spPr>
          <a:xfrm>
            <a:off x="4822766" y="3327689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197604-95D4-BBB6-96AA-7CDA7DA5C4AD}"/>
              </a:ext>
            </a:extLst>
          </p:cNvPr>
          <p:cNvSpPr txBox="1"/>
          <p:nvPr/>
        </p:nvSpPr>
        <p:spPr>
          <a:xfrm>
            <a:off x="2733039" y="2499359"/>
            <a:ext cx="11258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ea typeface="Calibri"/>
                <a:cs typeface="Calibri"/>
              </a:rPr>
              <a:t>Github</a:t>
            </a:r>
            <a:endParaRPr lang="en-US" err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141633-FED9-68F9-ECFA-B1C06B0F2A98}"/>
              </a:ext>
            </a:extLst>
          </p:cNvPr>
          <p:cNvSpPr txBox="1"/>
          <p:nvPr/>
        </p:nvSpPr>
        <p:spPr>
          <a:xfrm>
            <a:off x="7315197" y="4643117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B's Local Repo</a:t>
            </a: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FC7504-3FEF-48BF-6B5D-2E954373E800}"/>
              </a:ext>
            </a:extLst>
          </p:cNvPr>
          <p:cNvSpPr/>
          <p:nvPr/>
        </p:nvSpPr>
        <p:spPr>
          <a:xfrm>
            <a:off x="8549640" y="405707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F328359-9F8E-2556-8800-A8B81AC3EEEE}"/>
              </a:ext>
            </a:extLst>
          </p:cNvPr>
          <p:cNvSpPr/>
          <p:nvPr/>
        </p:nvSpPr>
        <p:spPr>
          <a:xfrm>
            <a:off x="8662495" y="467238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77A0E29-3065-B851-DE32-DEFA69EE98EE}"/>
              </a:ext>
            </a:extLst>
          </p:cNvPr>
          <p:cNvSpPr/>
          <p:nvPr/>
        </p:nvSpPr>
        <p:spPr>
          <a:xfrm>
            <a:off x="9654943" y="4672385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2B1928-270B-FE87-0065-9EFA8117018D}"/>
              </a:ext>
            </a:extLst>
          </p:cNvPr>
          <p:cNvCxnSpPr>
            <a:cxnSpLocks/>
          </p:cNvCxnSpPr>
          <p:nvPr/>
        </p:nvCxnSpPr>
        <p:spPr>
          <a:xfrm flipH="1">
            <a:off x="9130490" y="493256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6FF8DAA-A473-8912-F8FC-24BC24FBFA9A}"/>
              </a:ext>
            </a:extLst>
          </p:cNvPr>
          <p:cNvCxnSpPr>
            <a:cxnSpLocks/>
          </p:cNvCxnSpPr>
          <p:nvPr/>
        </p:nvCxnSpPr>
        <p:spPr>
          <a:xfrm flipV="1">
            <a:off x="9850002" y="530155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5C5D053-03D3-70D9-E4BF-AC5A7AD7329E}"/>
              </a:ext>
            </a:extLst>
          </p:cNvPr>
          <p:cNvSpPr txBox="1"/>
          <p:nvPr/>
        </p:nvSpPr>
        <p:spPr>
          <a:xfrm>
            <a:off x="9313484" y="558320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D7586C1-61DE-2001-24DA-143F2C5CFB4F}"/>
              </a:ext>
            </a:extLst>
          </p:cNvPr>
          <p:cNvCxnSpPr>
            <a:cxnSpLocks/>
          </p:cNvCxnSpPr>
          <p:nvPr/>
        </p:nvCxnSpPr>
        <p:spPr>
          <a:xfrm>
            <a:off x="9865706" y="4281400"/>
            <a:ext cx="2309" cy="30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7982B85-A22A-0198-4AA5-1D34FDF39FCF}"/>
              </a:ext>
            </a:extLst>
          </p:cNvPr>
          <p:cNvSpPr txBox="1"/>
          <p:nvPr/>
        </p:nvSpPr>
        <p:spPr>
          <a:xfrm>
            <a:off x="9066298" y="4005868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480677-7033-FEA6-84CC-7AFFF3060A38}"/>
              </a:ext>
            </a:extLst>
          </p:cNvPr>
          <p:cNvSpPr/>
          <p:nvPr/>
        </p:nvSpPr>
        <p:spPr>
          <a:xfrm>
            <a:off x="1935479" y="413835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BE7138-17BE-AFF7-C41B-96C086893C24}"/>
              </a:ext>
            </a:extLst>
          </p:cNvPr>
          <p:cNvSpPr/>
          <p:nvPr/>
        </p:nvSpPr>
        <p:spPr>
          <a:xfrm>
            <a:off x="2048335" y="475366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B492EC-E9F0-D4B0-60A5-375E3DBCC0A0}"/>
              </a:ext>
            </a:extLst>
          </p:cNvPr>
          <p:cNvSpPr/>
          <p:nvPr/>
        </p:nvSpPr>
        <p:spPr>
          <a:xfrm>
            <a:off x="3142383" y="5210864"/>
            <a:ext cx="404090" cy="5361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2548A2-C411-B03E-A188-8F5665E2461F}"/>
              </a:ext>
            </a:extLst>
          </p:cNvPr>
          <p:cNvCxnSpPr>
            <a:cxnSpLocks/>
          </p:cNvCxnSpPr>
          <p:nvPr/>
        </p:nvCxnSpPr>
        <p:spPr>
          <a:xfrm flipH="1">
            <a:off x="2658570" y="4729362"/>
            <a:ext cx="410556" cy="15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67ED7A-CEF0-9BC3-4E03-7FEE1FAD1FF0}"/>
              </a:ext>
            </a:extLst>
          </p:cNvPr>
          <p:cNvCxnSpPr>
            <a:cxnSpLocks/>
          </p:cNvCxnSpPr>
          <p:nvPr/>
        </p:nvCxnSpPr>
        <p:spPr>
          <a:xfrm flipH="1" flipV="1">
            <a:off x="4264311" y="5484438"/>
            <a:ext cx="7851" cy="266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321DC9-6D82-7CC1-0C5D-02CF627A0557}"/>
              </a:ext>
            </a:extLst>
          </p:cNvPr>
          <p:cNvSpPr txBox="1"/>
          <p:nvPr/>
        </p:nvSpPr>
        <p:spPr>
          <a:xfrm>
            <a:off x="3623884" y="566448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AC25D-7F5B-12D6-6DE7-7FADF4DD3898}"/>
              </a:ext>
            </a:extLst>
          </p:cNvPr>
          <p:cNvSpPr txBox="1"/>
          <p:nvPr/>
        </p:nvSpPr>
        <p:spPr>
          <a:xfrm>
            <a:off x="2919498" y="4137948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6B3EAF-63B1-FE4C-29C7-5B4FBFDC44DB}"/>
              </a:ext>
            </a:extLst>
          </p:cNvPr>
          <p:cNvCxnSpPr>
            <a:cxnSpLocks/>
          </p:cNvCxnSpPr>
          <p:nvPr/>
        </p:nvCxnSpPr>
        <p:spPr>
          <a:xfrm flipH="1">
            <a:off x="3609455" y="4484600"/>
            <a:ext cx="261851" cy="109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80FD575-EF80-06BD-304C-B3590BFB8C2D}"/>
              </a:ext>
            </a:extLst>
          </p:cNvPr>
          <p:cNvSpPr/>
          <p:nvPr/>
        </p:nvSpPr>
        <p:spPr>
          <a:xfrm>
            <a:off x="3142383" y="4438703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B165EA-7374-A81C-50AB-430D03C630DF}"/>
              </a:ext>
            </a:extLst>
          </p:cNvPr>
          <p:cNvCxnSpPr>
            <a:cxnSpLocks/>
          </p:cNvCxnSpPr>
          <p:nvPr/>
        </p:nvCxnSpPr>
        <p:spPr>
          <a:xfrm flipH="1" flipV="1">
            <a:off x="2658570" y="5159777"/>
            <a:ext cx="420716" cy="250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A4522D9-6739-A611-9414-395312B34A2D}"/>
              </a:ext>
            </a:extLst>
          </p:cNvPr>
          <p:cNvSpPr/>
          <p:nvPr/>
        </p:nvSpPr>
        <p:spPr>
          <a:xfrm>
            <a:off x="4056783" y="4845103"/>
            <a:ext cx="404090" cy="5361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E62DFB-4024-4278-DA18-531A1DB8EC13}"/>
              </a:ext>
            </a:extLst>
          </p:cNvPr>
          <p:cNvCxnSpPr>
            <a:cxnSpLocks/>
          </p:cNvCxnSpPr>
          <p:nvPr/>
        </p:nvCxnSpPr>
        <p:spPr>
          <a:xfrm flipH="1">
            <a:off x="3562810" y="5338962"/>
            <a:ext cx="410556" cy="15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A9B5F6-E726-1736-FE5B-D01E02D19B32}"/>
              </a:ext>
            </a:extLst>
          </p:cNvPr>
          <p:cNvCxnSpPr>
            <a:cxnSpLocks/>
          </p:cNvCxnSpPr>
          <p:nvPr/>
        </p:nvCxnSpPr>
        <p:spPr>
          <a:xfrm flipH="1" flipV="1">
            <a:off x="3603450" y="4722897"/>
            <a:ext cx="451196" cy="97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4430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C21236-B37C-976A-6647-8266AEB97AB1}"/>
              </a:ext>
            </a:extLst>
          </p:cNvPr>
          <p:cNvSpPr/>
          <p:nvPr/>
        </p:nvSpPr>
        <p:spPr>
          <a:xfrm>
            <a:off x="4597398" y="190315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E4D28-67A4-B141-871C-6F38A5B1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Working With Others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7BBFA4-F6DA-03B1-4815-CE77BFBC4610}"/>
              </a:ext>
            </a:extLst>
          </p:cNvPr>
          <p:cNvSpPr txBox="1"/>
          <p:nvPr/>
        </p:nvSpPr>
        <p:spPr>
          <a:xfrm>
            <a:off x="457198" y="4673598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A's Local Repo</a:t>
            </a:r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197604-95D4-BBB6-96AA-7CDA7DA5C4AD}"/>
              </a:ext>
            </a:extLst>
          </p:cNvPr>
          <p:cNvSpPr txBox="1"/>
          <p:nvPr/>
        </p:nvSpPr>
        <p:spPr>
          <a:xfrm>
            <a:off x="2733039" y="2499359"/>
            <a:ext cx="11258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ea typeface="Calibri"/>
                <a:cs typeface="Calibri"/>
              </a:rPr>
              <a:t>Github</a:t>
            </a:r>
            <a:endParaRPr lang="en-US" err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141633-FED9-68F9-ECFA-B1C06B0F2A98}"/>
              </a:ext>
            </a:extLst>
          </p:cNvPr>
          <p:cNvSpPr txBox="1"/>
          <p:nvPr/>
        </p:nvSpPr>
        <p:spPr>
          <a:xfrm>
            <a:off x="7315197" y="4643117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B's Local Repo</a:t>
            </a: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FC7504-3FEF-48BF-6B5D-2E954373E800}"/>
              </a:ext>
            </a:extLst>
          </p:cNvPr>
          <p:cNvSpPr/>
          <p:nvPr/>
        </p:nvSpPr>
        <p:spPr>
          <a:xfrm>
            <a:off x="8549640" y="405707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F328359-9F8E-2556-8800-A8B81AC3EEEE}"/>
              </a:ext>
            </a:extLst>
          </p:cNvPr>
          <p:cNvSpPr/>
          <p:nvPr/>
        </p:nvSpPr>
        <p:spPr>
          <a:xfrm>
            <a:off x="8662495" y="467238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77A0E29-3065-B851-DE32-DEFA69EE98EE}"/>
              </a:ext>
            </a:extLst>
          </p:cNvPr>
          <p:cNvSpPr/>
          <p:nvPr/>
        </p:nvSpPr>
        <p:spPr>
          <a:xfrm>
            <a:off x="9654943" y="4672385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2B1928-270B-FE87-0065-9EFA8117018D}"/>
              </a:ext>
            </a:extLst>
          </p:cNvPr>
          <p:cNvCxnSpPr>
            <a:cxnSpLocks/>
          </p:cNvCxnSpPr>
          <p:nvPr/>
        </p:nvCxnSpPr>
        <p:spPr>
          <a:xfrm flipH="1">
            <a:off x="9130490" y="4932562"/>
            <a:ext cx="461356" cy="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6FF8DAA-A473-8912-F8FC-24BC24FBFA9A}"/>
              </a:ext>
            </a:extLst>
          </p:cNvPr>
          <p:cNvCxnSpPr>
            <a:cxnSpLocks/>
          </p:cNvCxnSpPr>
          <p:nvPr/>
        </p:nvCxnSpPr>
        <p:spPr>
          <a:xfrm flipV="1">
            <a:off x="9850002" y="5301558"/>
            <a:ext cx="2309" cy="28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5C5D053-03D3-70D9-E4BF-AC5A7AD7329E}"/>
              </a:ext>
            </a:extLst>
          </p:cNvPr>
          <p:cNvSpPr txBox="1"/>
          <p:nvPr/>
        </p:nvSpPr>
        <p:spPr>
          <a:xfrm>
            <a:off x="9313484" y="558320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D7586C1-61DE-2001-24DA-143F2C5CFB4F}"/>
              </a:ext>
            </a:extLst>
          </p:cNvPr>
          <p:cNvCxnSpPr>
            <a:cxnSpLocks/>
          </p:cNvCxnSpPr>
          <p:nvPr/>
        </p:nvCxnSpPr>
        <p:spPr>
          <a:xfrm>
            <a:off x="9865706" y="4281400"/>
            <a:ext cx="2309" cy="30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7982B85-A22A-0198-4AA5-1D34FDF39FCF}"/>
              </a:ext>
            </a:extLst>
          </p:cNvPr>
          <p:cNvSpPr txBox="1"/>
          <p:nvPr/>
        </p:nvSpPr>
        <p:spPr>
          <a:xfrm>
            <a:off x="9066298" y="4005868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480677-7033-FEA6-84CC-7AFFF3060A38}"/>
              </a:ext>
            </a:extLst>
          </p:cNvPr>
          <p:cNvSpPr/>
          <p:nvPr/>
        </p:nvSpPr>
        <p:spPr>
          <a:xfrm>
            <a:off x="1935479" y="413835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BE7138-17BE-AFF7-C41B-96C086893C24}"/>
              </a:ext>
            </a:extLst>
          </p:cNvPr>
          <p:cNvSpPr/>
          <p:nvPr/>
        </p:nvSpPr>
        <p:spPr>
          <a:xfrm>
            <a:off x="2048335" y="475366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B492EC-E9F0-D4B0-60A5-375E3DBCC0A0}"/>
              </a:ext>
            </a:extLst>
          </p:cNvPr>
          <p:cNvSpPr/>
          <p:nvPr/>
        </p:nvSpPr>
        <p:spPr>
          <a:xfrm>
            <a:off x="3142383" y="5210864"/>
            <a:ext cx="404090" cy="5361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2548A2-C411-B03E-A188-8F5665E2461F}"/>
              </a:ext>
            </a:extLst>
          </p:cNvPr>
          <p:cNvCxnSpPr>
            <a:cxnSpLocks/>
          </p:cNvCxnSpPr>
          <p:nvPr/>
        </p:nvCxnSpPr>
        <p:spPr>
          <a:xfrm flipH="1">
            <a:off x="2658570" y="4729362"/>
            <a:ext cx="410556" cy="15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67ED7A-CEF0-9BC3-4E03-7FEE1FAD1FF0}"/>
              </a:ext>
            </a:extLst>
          </p:cNvPr>
          <p:cNvCxnSpPr>
            <a:cxnSpLocks/>
          </p:cNvCxnSpPr>
          <p:nvPr/>
        </p:nvCxnSpPr>
        <p:spPr>
          <a:xfrm flipH="1" flipV="1">
            <a:off x="4264311" y="5484438"/>
            <a:ext cx="7851" cy="266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321DC9-6D82-7CC1-0C5D-02CF627A0557}"/>
              </a:ext>
            </a:extLst>
          </p:cNvPr>
          <p:cNvSpPr txBox="1"/>
          <p:nvPr/>
        </p:nvSpPr>
        <p:spPr>
          <a:xfrm>
            <a:off x="3623884" y="566448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AC25D-7F5B-12D6-6DE7-7FADF4DD3898}"/>
              </a:ext>
            </a:extLst>
          </p:cNvPr>
          <p:cNvSpPr txBox="1"/>
          <p:nvPr/>
        </p:nvSpPr>
        <p:spPr>
          <a:xfrm>
            <a:off x="2919498" y="4137948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6B3EAF-63B1-FE4C-29C7-5B4FBFDC44DB}"/>
              </a:ext>
            </a:extLst>
          </p:cNvPr>
          <p:cNvCxnSpPr>
            <a:cxnSpLocks/>
          </p:cNvCxnSpPr>
          <p:nvPr/>
        </p:nvCxnSpPr>
        <p:spPr>
          <a:xfrm>
            <a:off x="3861146" y="4474440"/>
            <a:ext cx="368069" cy="292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80FD575-EF80-06BD-304C-B3590BFB8C2D}"/>
              </a:ext>
            </a:extLst>
          </p:cNvPr>
          <p:cNvSpPr/>
          <p:nvPr/>
        </p:nvSpPr>
        <p:spPr>
          <a:xfrm>
            <a:off x="3142383" y="4438703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B165EA-7374-A81C-50AB-430D03C630DF}"/>
              </a:ext>
            </a:extLst>
          </p:cNvPr>
          <p:cNvCxnSpPr>
            <a:cxnSpLocks/>
          </p:cNvCxnSpPr>
          <p:nvPr/>
        </p:nvCxnSpPr>
        <p:spPr>
          <a:xfrm flipH="1" flipV="1">
            <a:off x="2658570" y="5159777"/>
            <a:ext cx="420716" cy="250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A4522D9-6739-A611-9414-395312B34A2D}"/>
              </a:ext>
            </a:extLst>
          </p:cNvPr>
          <p:cNvSpPr/>
          <p:nvPr/>
        </p:nvSpPr>
        <p:spPr>
          <a:xfrm>
            <a:off x="4056783" y="4845103"/>
            <a:ext cx="404090" cy="5361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E62DFB-4024-4278-DA18-531A1DB8EC13}"/>
              </a:ext>
            </a:extLst>
          </p:cNvPr>
          <p:cNvCxnSpPr>
            <a:cxnSpLocks/>
          </p:cNvCxnSpPr>
          <p:nvPr/>
        </p:nvCxnSpPr>
        <p:spPr>
          <a:xfrm flipH="1">
            <a:off x="3562810" y="5338962"/>
            <a:ext cx="410556" cy="15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A9B5F6-E726-1736-FE5B-D01E02D19B32}"/>
              </a:ext>
            </a:extLst>
          </p:cNvPr>
          <p:cNvCxnSpPr>
            <a:cxnSpLocks/>
          </p:cNvCxnSpPr>
          <p:nvPr/>
        </p:nvCxnSpPr>
        <p:spPr>
          <a:xfrm flipH="1" flipV="1">
            <a:off x="3603450" y="4722897"/>
            <a:ext cx="451196" cy="97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1ADB46E-2D7E-9E09-44E7-98CE03465796}"/>
              </a:ext>
            </a:extLst>
          </p:cNvPr>
          <p:cNvSpPr/>
          <p:nvPr/>
        </p:nvSpPr>
        <p:spPr>
          <a:xfrm>
            <a:off x="4710255" y="251846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876282-818F-2A0C-CF78-956065EB8465}"/>
              </a:ext>
            </a:extLst>
          </p:cNvPr>
          <p:cNvSpPr/>
          <p:nvPr/>
        </p:nvSpPr>
        <p:spPr>
          <a:xfrm>
            <a:off x="5804303" y="2975663"/>
            <a:ext cx="404090" cy="5361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837B88-EAF4-B207-CC96-744036BA5F0C}"/>
              </a:ext>
            </a:extLst>
          </p:cNvPr>
          <p:cNvCxnSpPr>
            <a:cxnSpLocks/>
          </p:cNvCxnSpPr>
          <p:nvPr/>
        </p:nvCxnSpPr>
        <p:spPr>
          <a:xfrm flipH="1">
            <a:off x="5320490" y="2494162"/>
            <a:ext cx="410556" cy="15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D823F0-DAF3-1BAA-CB96-1E5DB618A599}"/>
              </a:ext>
            </a:extLst>
          </p:cNvPr>
          <p:cNvCxnSpPr>
            <a:cxnSpLocks/>
          </p:cNvCxnSpPr>
          <p:nvPr/>
        </p:nvCxnSpPr>
        <p:spPr>
          <a:xfrm flipH="1" flipV="1">
            <a:off x="6926231" y="3249238"/>
            <a:ext cx="7851" cy="266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52D00A-3DB5-4506-AEEC-387215438964}"/>
              </a:ext>
            </a:extLst>
          </p:cNvPr>
          <p:cNvSpPr txBox="1"/>
          <p:nvPr/>
        </p:nvSpPr>
        <p:spPr>
          <a:xfrm>
            <a:off x="6285804" y="342928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F5B49AD-29AB-F16C-B671-BE8ABF9003E2}"/>
              </a:ext>
            </a:extLst>
          </p:cNvPr>
          <p:cNvSpPr/>
          <p:nvPr/>
        </p:nvSpPr>
        <p:spPr>
          <a:xfrm>
            <a:off x="5804303" y="2203503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FC5C0F-A770-841D-FC08-D3FB545C42C3}"/>
              </a:ext>
            </a:extLst>
          </p:cNvPr>
          <p:cNvCxnSpPr>
            <a:cxnSpLocks/>
          </p:cNvCxnSpPr>
          <p:nvPr/>
        </p:nvCxnSpPr>
        <p:spPr>
          <a:xfrm flipH="1" flipV="1">
            <a:off x="5320490" y="2924577"/>
            <a:ext cx="420716" cy="250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6EB8E59-A565-9D38-5407-37EAFECF7552}"/>
              </a:ext>
            </a:extLst>
          </p:cNvPr>
          <p:cNvSpPr/>
          <p:nvPr/>
        </p:nvSpPr>
        <p:spPr>
          <a:xfrm>
            <a:off x="6718703" y="2609903"/>
            <a:ext cx="404090" cy="5361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C98429-8816-8551-4E0E-D1C173ED14BD}"/>
              </a:ext>
            </a:extLst>
          </p:cNvPr>
          <p:cNvCxnSpPr>
            <a:cxnSpLocks/>
          </p:cNvCxnSpPr>
          <p:nvPr/>
        </p:nvCxnSpPr>
        <p:spPr>
          <a:xfrm flipH="1">
            <a:off x="6224730" y="3103762"/>
            <a:ext cx="410556" cy="15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7B6429-79F4-03B9-934D-41B95A4DE28D}"/>
              </a:ext>
            </a:extLst>
          </p:cNvPr>
          <p:cNvCxnSpPr>
            <a:cxnSpLocks/>
          </p:cNvCxnSpPr>
          <p:nvPr/>
        </p:nvCxnSpPr>
        <p:spPr>
          <a:xfrm flipH="1" flipV="1">
            <a:off x="6265370" y="2487697"/>
            <a:ext cx="451196" cy="97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0728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C21236-B37C-976A-6647-8266AEB97AB1}"/>
              </a:ext>
            </a:extLst>
          </p:cNvPr>
          <p:cNvSpPr/>
          <p:nvPr/>
        </p:nvSpPr>
        <p:spPr>
          <a:xfrm>
            <a:off x="4597398" y="190315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E4D28-67A4-B141-871C-6F38A5B1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Working With Others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7BBFA4-F6DA-03B1-4815-CE77BFBC4610}"/>
              </a:ext>
            </a:extLst>
          </p:cNvPr>
          <p:cNvSpPr txBox="1"/>
          <p:nvPr/>
        </p:nvSpPr>
        <p:spPr>
          <a:xfrm>
            <a:off x="457198" y="4673598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A's Local Repo</a:t>
            </a:r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197604-95D4-BBB6-96AA-7CDA7DA5C4AD}"/>
              </a:ext>
            </a:extLst>
          </p:cNvPr>
          <p:cNvSpPr txBox="1"/>
          <p:nvPr/>
        </p:nvSpPr>
        <p:spPr>
          <a:xfrm>
            <a:off x="2733039" y="2499359"/>
            <a:ext cx="11258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ea typeface="Calibri"/>
                <a:cs typeface="Calibri"/>
              </a:rPr>
              <a:t>Github</a:t>
            </a:r>
            <a:endParaRPr lang="en-US" err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141633-FED9-68F9-ECFA-B1C06B0F2A98}"/>
              </a:ext>
            </a:extLst>
          </p:cNvPr>
          <p:cNvSpPr txBox="1"/>
          <p:nvPr/>
        </p:nvSpPr>
        <p:spPr>
          <a:xfrm>
            <a:off x="7315197" y="4643117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B's Local Repo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480677-7033-FEA6-84CC-7AFFF3060A38}"/>
              </a:ext>
            </a:extLst>
          </p:cNvPr>
          <p:cNvSpPr/>
          <p:nvPr/>
        </p:nvSpPr>
        <p:spPr>
          <a:xfrm>
            <a:off x="1935479" y="413835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BE7138-17BE-AFF7-C41B-96C086893C24}"/>
              </a:ext>
            </a:extLst>
          </p:cNvPr>
          <p:cNvSpPr/>
          <p:nvPr/>
        </p:nvSpPr>
        <p:spPr>
          <a:xfrm>
            <a:off x="2048335" y="475366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B492EC-E9F0-D4B0-60A5-375E3DBCC0A0}"/>
              </a:ext>
            </a:extLst>
          </p:cNvPr>
          <p:cNvSpPr/>
          <p:nvPr/>
        </p:nvSpPr>
        <p:spPr>
          <a:xfrm>
            <a:off x="3142383" y="5210864"/>
            <a:ext cx="404090" cy="5361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2548A2-C411-B03E-A188-8F5665E2461F}"/>
              </a:ext>
            </a:extLst>
          </p:cNvPr>
          <p:cNvCxnSpPr>
            <a:cxnSpLocks/>
          </p:cNvCxnSpPr>
          <p:nvPr/>
        </p:nvCxnSpPr>
        <p:spPr>
          <a:xfrm flipH="1">
            <a:off x="2658570" y="4729362"/>
            <a:ext cx="410556" cy="15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67ED7A-CEF0-9BC3-4E03-7FEE1FAD1FF0}"/>
              </a:ext>
            </a:extLst>
          </p:cNvPr>
          <p:cNvCxnSpPr>
            <a:cxnSpLocks/>
          </p:cNvCxnSpPr>
          <p:nvPr/>
        </p:nvCxnSpPr>
        <p:spPr>
          <a:xfrm flipH="1" flipV="1">
            <a:off x="4264311" y="5484438"/>
            <a:ext cx="7851" cy="266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321DC9-6D82-7CC1-0C5D-02CF627A0557}"/>
              </a:ext>
            </a:extLst>
          </p:cNvPr>
          <p:cNvSpPr txBox="1"/>
          <p:nvPr/>
        </p:nvSpPr>
        <p:spPr>
          <a:xfrm>
            <a:off x="3623884" y="566448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AC25D-7F5B-12D6-6DE7-7FADF4DD3898}"/>
              </a:ext>
            </a:extLst>
          </p:cNvPr>
          <p:cNvSpPr txBox="1"/>
          <p:nvPr/>
        </p:nvSpPr>
        <p:spPr>
          <a:xfrm>
            <a:off x="2919498" y="4137948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6B3EAF-63B1-FE4C-29C7-5B4FBFDC44DB}"/>
              </a:ext>
            </a:extLst>
          </p:cNvPr>
          <p:cNvCxnSpPr>
            <a:cxnSpLocks/>
          </p:cNvCxnSpPr>
          <p:nvPr/>
        </p:nvCxnSpPr>
        <p:spPr>
          <a:xfrm>
            <a:off x="3861146" y="4474440"/>
            <a:ext cx="368069" cy="292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80FD575-EF80-06BD-304C-B3590BFB8C2D}"/>
              </a:ext>
            </a:extLst>
          </p:cNvPr>
          <p:cNvSpPr/>
          <p:nvPr/>
        </p:nvSpPr>
        <p:spPr>
          <a:xfrm>
            <a:off x="3142383" y="4438703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B165EA-7374-A81C-50AB-430D03C630DF}"/>
              </a:ext>
            </a:extLst>
          </p:cNvPr>
          <p:cNvCxnSpPr>
            <a:cxnSpLocks/>
          </p:cNvCxnSpPr>
          <p:nvPr/>
        </p:nvCxnSpPr>
        <p:spPr>
          <a:xfrm flipH="1" flipV="1">
            <a:off x="2658570" y="5159777"/>
            <a:ext cx="420716" cy="250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A4522D9-6739-A611-9414-395312B34A2D}"/>
              </a:ext>
            </a:extLst>
          </p:cNvPr>
          <p:cNvSpPr/>
          <p:nvPr/>
        </p:nvSpPr>
        <p:spPr>
          <a:xfrm>
            <a:off x="4056783" y="4845103"/>
            <a:ext cx="404090" cy="5361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E62DFB-4024-4278-DA18-531A1DB8EC13}"/>
              </a:ext>
            </a:extLst>
          </p:cNvPr>
          <p:cNvCxnSpPr>
            <a:cxnSpLocks/>
          </p:cNvCxnSpPr>
          <p:nvPr/>
        </p:nvCxnSpPr>
        <p:spPr>
          <a:xfrm flipH="1">
            <a:off x="3562810" y="5338962"/>
            <a:ext cx="410556" cy="15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A9B5F6-E726-1736-FE5B-D01E02D19B32}"/>
              </a:ext>
            </a:extLst>
          </p:cNvPr>
          <p:cNvCxnSpPr>
            <a:cxnSpLocks/>
          </p:cNvCxnSpPr>
          <p:nvPr/>
        </p:nvCxnSpPr>
        <p:spPr>
          <a:xfrm flipH="1" flipV="1">
            <a:off x="3603450" y="4722897"/>
            <a:ext cx="451196" cy="97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1ADB46E-2D7E-9E09-44E7-98CE03465796}"/>
              </a:ext>
            </a:extLst>
          </p:cNvPr>
          <p:cNvSpPr/>
          <p:nvPr/>
        </p:nvSpPr>
        <p:spPr>
          <a:xfrm>
            <a:off x="4710255" y="251846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876282-818F-2A0C-CF78-956065EB8465}"/>
              </a:ext>
            </a:extLst>
          </p:cNvPr>
          <p:cNvSpPr/>
          <p:nvPr/>
        </p:nvSpPr>
        <p:spPr>
          <a:xfrm>
            <a:off x="5804303" y="2975663"/>
            <a:ext cx="404090" cy="5361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837B88-EAF4-B207-CC96-744036BA5F0C}"/>
              </a:ext>
            </a:extLst>
          </p:cNvPr>
          <p:cNvCxnSpPr>
            <a:cxnSpLocks/>
          </p:cNvCxnSpPr>
          <p:nvPr/>
        </p:nvCxnSpPr>
        <p:spPr>
          <a:xfrm flipH="1">
            <a:off x="5320490" y="2494162"/>
            <a:ext cx="410556" cy="15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D823F0-DAF3-1BAA-CB96-1E5DB618A599}"/>
              </a:ext>
            </a:extLst>
          </p:cNvPr>
          <p:cNvCxnSpPr>
            <a:cxnSpLocks/>
          </p:cNvCxnSpPr>
          <p:nvPr/>
        </p:nvCxnSpPr>
        <p:spPr>
          <a:xfrm flipH="1" flipV="1">
            <a:off x="6926231" y="3249238"/>
            <a:ext cx="7851" cy="266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52D00A-3DB5-4506-AEEC-387215438964}"/>
              </a:ext>
            </a:extLst>
          </p:cNvPr>
          <p:cNvSpPr txBox="1"/>
          <p:nvPr/>
        </p:nvSpPr>
        <p:spPr>
          <a:xfrm>
            <a:off x="6285804" y="342928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F5B49AD-29AB-F16C-B671-BE8ABF9003E2}"/>
              </a:ext>
            </a:extLst>
          </p:cNvPr>
          <p:cNvSpPr/>
          <p:nvPr/>
        </p:nvSpPr>
        <p:spPr>
          <a:xfrm>
            <a:off x="5804303" y="2203503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FC5C0F-A770-841D-FC08-D3FB545C42C3}"/>
              </a:ext>
            </a:extLst>
          </p:cNvPr>
          <p:cNvCxnSpPr>
            <a:cxnSpLocks/>
          </p:cNvCxnSpPr>
          <p:nvPr/>
        </p:nvCxnSpPr>
        <p:spPr>
          <a:xfrm flipH="1" flipV="1">
            <a:off x="5320490" y="2924577"/>
            <a:ext cx="420716" cy="250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6EB8E59-A565-9D38-5407-37EAFECF7552}"/>
              </a:ext>
            </a:extLst>
          </p:cNvPr>
          <p:cNvSpPr/>
          <p:nvPr/>
        </p:nvSpPr>
        <p:spPr>
          <a:xfrm>
            <a:off x="6718703" y="2609903"/>
            <a:ext cx="404090" cy="5361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C98429-8816-8551-4E0E-D1C173ED14BD}"/>
              </a:ext>
            </a:extLst>
          </p:cNvPr>
          <p:cNvCxnSpPr>
            <a:cxnSpLocks/>
          </p:cNvCxnSpPr>
          <p:nvPr/>
        </p:nvCxnSpPr>
        <p:spPr>
          <a:xfrm flipH="1">
            <a:off x="6224730" y="3103762"/>
            <a:ext cx="410556" cy="15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7B6429-79F4-03B9-934D-41B95A4DE28D}"/>
              </a:ext>
            </a:extLst>
          </p:cNvPr>
          <p:cNvCxnSpPr>
            <a:cxnSpLocks/>
          </p:cNvCxnSpPr>
          <p:nvPr/>
        </p:nvCxnSpPr>
        <p:spPr>
          <a:xfrm flipH="1" flipV="1">
            <a:off x="6265370" y="2487697"/>
            <a:ext cx="451196" cy="97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A31833-4223-F6D8-4DEF-A78C25FA3895}"/>
              </a:ext>
            </a:extLst>
          </p:cNvPr>
          <p:cNvSpPr/>
          <p:nvPr/>
        </p:nvSpPr>
        <p:spPr>
          <a:xfrm>
            <a:off x="8864598" y="412819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32FA9F-579B-50BD-0A73-492BC2E4E8C3}"/>
              </a:ext>
            </a:extLst>
          </p:cNvPr>
          <p:cNvSpPr/>
          <p:nvPr/>
        </p:nvSpPr>
        <p:spPr>
          <a:xfrm>
            <a:off x="8977455" y="474350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EBFE31-ECFF-48C2-9A9F-C23BE3B5A49E}"/>
              </a:ext>
            </a:extLst>
          </p:cNvPr>
          <p:cNvSpPr/>
          <p:nvPr/>
        </p:nvSpPr>
        <p:spPr>
          <a:xfrm>
            <a:off x="10071503" y="5200703"/>
            <a:ext cx="404090" cy="5361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B4CABA-3E86-A42C-79E8-49B5CC02F4C2}"/>
              </a:ext>
            </a:extLst>
          </p:cNvPr>
          <p:cNvCxnSpPr>
            <a:cxnSpLocks/>
          </p:cNvCxnSpPr>
          <p:nvPr/>
        </p:nvCxnSpPr>
        <p:spPr>
          <a:xfrm flipH="1">
            <a:off x="9587690" y="4719202"/>
            <a:ext cx="410556" cy="15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EB1BF4-FB1B-5A95-9294-B657504B47D7}"/>
              </a:ext>
            </a:extLst>
          </p:cNvPr>
          <p:cNvCxnSpPr>
            <a:cxnSpLocks/>
          </p:cNvCxnSpPr>
          <p:nvPr/>
        </p:nvCxnSpPr>
        <p:spPr>
          <a:xfrm flipH="1" flipV="1">
            <a:off x="11193431" y="5474278"/>
            <a:ext cx="7851" cy="266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886EEAD-D8FB-7C0D-8C9C-9237275A1927}"/>
              </a:ext>
            </a:extLst>
          </p:cNvPr>
          <p:cNvSpPr txBox="1"/>
          <p:nvPr/>
        </p:nvSpPr>
        <p:spPr>
          <a:xfrm>
            <a:off x="10553004" y="5654328"/>
            <a:ext cx="10979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master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702D9C-66B4-8C35-B5C0-0CCFFDD11F5D}"/>
              </a:ext>
            </a:extLst>
          </p:cNvPr>
          <p:cNvSpPr txBox="1"/>
          <p:nvPr/>
        </p:nvSpPr>
        <p:spPr>
          <a:xfrm>
            <a:off x="9848618" y="4127788"/>
            <a:ext cx="1874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origin/master</a:t>
            </a:r>
            <a:endParaRPr lang="en-US" sz="16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09F646-35E7-1DA3-ED2C-E350BB02B647}"/>
              </a:ext>
            </a:extLst>
          </p:cNvPr>
          <p:cNvCxnSpPr>
            <a:cxnSpLocks/>
          </p:cNvCxnSpPr>
          <p:nvPr/>
        </p:nvCxnSpPr>
        <p:spPr>
          <a:xfrm>
            <a:off x="10790266" y="4464280"/>
            <a:ext cx="368069" cy="292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ACC26DC-542A-8C1C-DD4A-B96A2C7FE380}"/>
              </a:ext>
            </a:extLst>
          </p:cNvPr>
          <p:cNvSpPr/>
          <p:nvPr/>
        </p:nvSpPr>
        <p:spPr>
          <a:xfrm>
            <a:off x="10071503" y="4428543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DF7E0A9-E3C3-F589-72F3-B4F99B017B6A}"/>
              </a:ext>
            </a:extLst>
          </p:cNvPr>
          <p:cNvCxnSpPr>
            <a:cxnSpLocks/>
          </p:cNvCxnSpPr>
          <p:nvPr/>
        </p:nvCxnSpPr>
        <p:spPr>
          <a:xfrm flipH="1" flipV="1">
            <a:off x="9587690" y="5149617"/>
            <a:ext cx="420716" cy="250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55445C-5C5F-E9B9-1BC8-2615102CC3E1}"/>
              </a:ext>
            </a:extLst>
          </p:cNvPr>
          <p:cNvSpPr/>
          <p:nvPr/>
        </p:nvSpPr>
        <p:spPr>
          <a:xfrm>
            <a:off x="10985903" y="4834943"/>
            <a:ext cx="404090" cy="5361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E5BEED1-2DAB-2385-B5E8-0020F7CDFEE1}"/>
              </a:ext>
            </a:extLst>
          </p:cNvPr>
          <p:cNvCxnSpPr>
            <a:cxnSpLocks/>
          </p:cNvCxnSpPr>
          <p:nvPr/>
        </p:nvCxnSpPr>
        <p:spPr>
          <a:xfrm flipH="1">
            <a:off x="10491930" y="5328802"/>
            <a:ext cx="410556" cy="15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EAE789-F8E4-2CCB-B5D3-3941B639658A}"/>
              </a:ext>
            </a:extLst>
          </p:cNvPr>
          <p:cNvCxnSpPr>
            <a:cxnSpLocks/>
          </p:cNvCxnSpPr>
          <p:nvPr/>
        </p:nvCxnSpPr>
        <p:spPr>
          <a:xfrm flipH="1" flipV="1">
            <a:off x="10532570" y="4712737"/>
            <a:ext cx="451196" cy="97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74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F9AF-1240-B66C-419B-D7C136DE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Working at the same time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2C6DE0-0F77-DF4B-2ABF-0B0EBFE0274E}"/>
              </a:ext>
            </a:extLst>
          </p:cNvPr>
          <p:cNvSpPr/>
          <p:nvPr/>
        </p:nvSpPr>
        <p:spPr>
          <a:xfrm>
            <a:off x="4160518" y="206571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34AA72-CB33-AD61-05E9-B718C4651D17}"/>
              </a:ext>
            </a:extLst>
          </p:cNvPr>
          <p:cNvSpPr/>
          <p:nvPr/>
        </p:nvSpPr>
        <p:spPr>
          <a:xfrm>
            <a:off x="4273375" y="268102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70D925-74A1-2EF6-6831-B0EC1CF59463}"/>
              </a:ext>
            </a:extLst>
          </p:cNvPr>
          <p:cNvSpPr/>
          <p:nvPr/>
        </p:nvSpPr>
        <p:spPr>
          <a:xfrm>
            <a:off x="5367423" y="3138223"/>
            <a:ext cx="404090" cy="5361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2F65FC-99D7-0304-A5EA-A88A18000DF9}"/>
              </a:ext>
            </a:extLst>
          </p:cNvPr>
          <p:cNvCxnSpPr>
            <a:cxnSpLocks/>
          </p:cNvCxnSpPr>
          <p:nvPr/>
        </p:nvCxnSpPr>
        <p:spPr>
          <a:xfrm flipH="1">
            <a:off x="4883610" y="2656722"/>
            <a:ext cx="410556" cy="15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F68CBBE-FE87-5807-0181-C48F112C604D}"/>
              </a:ext>
            </a:extLst>
          </p:cNvPr>
          <p:cNvSpPr/>
          <p:nvPr/>
        </p:nvSpPr>
        <p:spPr>
          <a:xfrm>
            <a:off x="5367423" y="2366063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0B7368-237D-D0E1-A15A-EFF609F95A9D}"/>
              </a:ext>
            </a:extLst>
          </p:cNvPr>
          <p:cNvCxnSpPr>
            <a:cxnSpLocks/>
          </p:cNvCxnSpPr>
          <p:nvPr/>
        </p:nvCxnSpPr>
        <p:spPr>
          <a:xfrm flipH="1" flipV="1">
            <a:off x="4883610" y="3087137"/>
            <a:ext cx="420716" cy="250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765A1E4-2881-CF7E-6334-16531A2BE8C9}"/>
              </a:ext>
            </a:extLst>
          </p:cNvPr>
          <p:cNvSpPr/>
          <p:nvPr/>
        </p:nvSpPr>
        <p:spPr>
          <a:xfrm>
            <a:off x="6281823" y="2772463"/>
            <a:ext cx="404090" cy="5361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3785D7-7649-7FEC-5BBB-FED501C42930}"/>
              </a:ext>
            </a:extLst>
          </p:cNvPr>
          <p:cNvCxnSpPr>
            <a:cxnSpLocks/>
          </p:cNvCxnSpPr>
          <p:nvPr/>
        </p:nvCxnSpPr>
        <p:spPr>
          <a:xfrm flipH="1">
            <a:off x="5787850" y="3266322"/>
            <a:ext cx="410556" cy="15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A6003D-CF03-A6A3-F65D-BA944937BF99}"/>
              </a:ext>
            </a:extLst>
          </p:cNvPr>
          <p:cNvCxnSpPr>
            <a:cxnSpLocks/>
          </p:cNvCxnSpPr>
          <p:nvPr/>
        </p:nvCxnSpPr>
        <p:spPr>
          <a:xfrm flipH="1" flipV="1">
            <a:off x="5828490" y="2650257"/>
            <a:ext cx="451196" cy="97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0924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F9AF-1240-B66C-419B-D7C136DE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Working at the same time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2C6DE0-0F77-DF4B-2ABF-0B0EBFE0274E}"/>
              </a:ext>
            </a:extLst>
          </p:cNvPr>
          <p:cNvSpPr/>
          <p:nvPr/>
        </p:nvSpPr>
        <p:spPr>
          <a:xfrm>
            <a:off x="4160518" y="2065713"/>
            <a:ext cx="2564474" cy="18597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34AA72-CB33-AD61-05E9-B718C4651D17}"/>
              </a:ext>
            </a:extLst>
          </p:cNvPr>
          <p:cNvSpPr/>
          <p:nvPr/>
        </p:nvSpPr>
        <p:spPr>
          <a:xfrm>
            <a:off x="4273375" y="268102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70D925-74A1-2EF6-6831-B0EC1CF59463}"/>
              </a:ext>
            </a:extLst>
          </p:cNvPr>
          <p:cNvSpPr/>
          <p:nvPr/>
        </p:nvSpPr>
        <p:spPr>
          <a:xfrm>
            <a:off x="5367423" y="3138223"/>
            <a:ext cx="404090" cy="5361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2F65FC-99D7-0304-A5EA-A88A18000DF9}"/>
              </a:ext>
            </a:extLst>
          </p:cNvPr>
          <p:cNvCxnSpPr>
            <a:cxnSpLocks/>
          </p:cNvCxnSpPr>
          <p:nvPr/>
        </p:nvCxnSpPr>
        <p:spPr>
          <a:xfrm flipH="1">
            <a:off x="4883610" y="2656722"/>
            <a:ext cx="410556" cy="15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F68CBBE-FE87-5807-0181-C48F112C604D}"/>
              </a:ext>
            </a:extLst>
          </p:cNvPr>
          <p:cNvSpPr/>
          <p:nvPr/>
        </p:nvSpPr>
        <p:spPr>
          <a:xfrm>
            <a:off x="5367423" y="2366063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0B7368-237D-D0E1-A15A-EFF609F95A9D}"/>
              </a:ext>
            </a:extLst>
          </p:cNvPr>
          <p:cNvCxnSpPr>
            <a:cxnSpLocks/>
          </p:cNvCxnSpPr>
          <p:nvPr/>
        </p:nvCxnSpPr>
        <p:spPr>
          <a:xfrm flipH="1" flipV="1">
            <a:off x="4883610" y="3087137"/>
            <a:ext cx="420716" cy="250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765A1E4-2881-CF7E-6334-16531A2BE8C9}"/>
              </a:ext>
            </a:extLst>
          </p:cNvPr>
          <p:cNvSpPr/>
          <p:nvPr/>
        </p:nvSpPr>
        <p:spPr>
          <a:xfrm>
            <a:off x="6281823" y="2772463"/>
            <a:ext cx="404090" cy="5361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3785D7-7649-7FEC-5BBB-FED501C42930}"/>
              </a:ext>
            </a:extLst>
          </p:cNvPr>
          <p:cNvCxnSpPr>
            <a:cxnSpLocks/>
          </p:cNvCxnSpPr>
          <p:nvPr/>
        </p:nvCxnSpPr>
        <p:spPr>
          <a:xfrm flipH="1">
            <a:off x="5787850" y="3266322"/>
            <a:ext cx="410556" cy="15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A6003D-CF03-A6A3-F65D-BA944937BF99}"/>
              </a:ext>
            </a:extLst>
          </p:cNvPr>
          <p:cNvCxnSpPr>
            <a:cxnSpLocks/>
          </p:cNvCxnSpPr>
          <p:nvPr/>
        </p:nvCxnSpPr>
        <p:spPr>
          <a:xfrm flipH="1" flipV="1">
            <a:off x="5828490" y="2650257"/>
            <a:ext cx="451196" cy="97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201AB3C-4C9D-3D1B-7D8E-18EA25981F38}"/>
              </a:ext>
            </a:extLst>
          </p:cNvPr>
          <p:cNvSpPr/>
          <p:nvPr/>
        </p:nvSpPr>
        <p:spPr>
          <a:xfrm>
            <a:off x="3866975" y="4834948"/>
            <a:ext cx="414250" cy="5361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F7F2E7-48D5-C413-B45D-C2DC49574AC7}"/>
              </a:ext>
            </a:extLst>
          </p:cNvPr>
          <p:cNvSpPr/>
          <p:nvPr/>
        </p:nvSpPr>
        <p:spPr>
          <a:xfrm>
            <a:off x="4961023" y="4834943"/>
            <a:ext cx="404090" cy="5361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E5FF7F-327D-625D-0210-FEE30B2E396B}"/>
              </a:ext>
            </a:extLst>
          </p:cNvPr>
          <p:cNvCxnSpPr>
            <a:cxnSpLocks/>
          </p:cNvCxnSpPr>
          <p:nvPr/>
        </p:nvCxnSpPr>
        <p:spPr>
          <a:xfrm flipH="1" flipV="1">
            <a:off x="4355290" y="5088657"/>
            <a:ext cx="430876" cy="6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B9A4025-8B64-8A24-6812-FDFF04B8D9D7}"/>
              </a:ext>
            </a:extLst>
          </p:cNvPr>
          <p:cNvSpPr/>
          <p:nvPr/>
        </p:nvSpPr>
        <p:spPr>
          <a:xfrm>
            <a:off x="5987183" y="4834943"/>
            <a:ext cx="404090" cy="5361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7FF2C6-F99C-9D4C-914E-4854B709CC22}"/>
              </a:ext>
            </a:extLst>
          </p:cNvPr>
          <p:cNvCxnSpPr>
            <a:cxnSpLocks/>
          </p:cNvCxnSpPr>
          <p:nvPr/>
        </p:nvCxnSpPr>
        <p:spPr>
          <a:xfrm flipH="1" flipV="1">
            <a:off x="5442410" y="5088657"/>
            <a:ext cx="430876" cy="6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59CCC37-D4B5-C82D-2D94-E1CCD082A2F1}"/>
              </a:ext>
            </a:extLst>
          </p:cNvPr>
          <p:cNvSpPr/>
          <p:nvPr/>
        </p:nvSpPr>
        <p:spPr>
          <a:xfrm>
            <a:off x="7003183" y="4845103"/>
            <a:ext cx="404090" cy="5361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4AE6FF-9B4A-AD88-3C35-B18EB1E88E17}"/>
              </a:ext>
            </a:extLst>
          </p:cNvPr>
          <p:cNvCxnSpPr>
            <a:cxnSpLocks/>
          </p:cNvCxnSpPr>
          <p:nvPr/>
        </p:nvCxnSpPr>
        <p:spPr>
          <a:xfrm flipH="1" flipV="1">
            <a:off x="6458410" y="5098817"/>
            <a:ext cx="430876" cy="6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84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C90E-6E7F-F06D-3305-B44B2305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</a:t>
            </a:r>
            <a:r>
              <a:rPr lang="en-US" err="1">
                <a:cs typeface="Calibri Light"/>
              </a:rPr>
              <a:t>Git</a:t>
            </a:r>
            <a:r>
              <a:rPr lang="en-US">
                <a:cs typeface="Calibri Light"/>
              </a:rPr>
              <a:t> Works ?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9626E-26A2-0F14-9FB0-2F71233B6916}"/>
              </a:ext>
            </a:extLst>
          </p:cNvPr>
          <p:cNvSpPr/>
          <p:nvPr/>
        </p:nvSpPr>
        <p:spPr>
          <a:xfrm>
            <a:off x="1828800" y="3063240"/>
            <a:ext cx="2946400" cy="255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1F2D4-EED2-CC98-C5F3-26665DAC4FD1}"/>
              </a:ext>
            </a:extLst>
          </p:cNvPr>
          <p:cNvSpPr/>
          <p:nvPr/>
        </p:nvSpPr>
        <p:spPr>
          <a:xfrm>
            <a:off x="8260080" y="3164840"/>
            <a:ext cx="2946400" cy="255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1FEA3-BB3B-39BE-A9E0-47259BCC88BA}"/>
              </a:ext>
            </a:extLst>
          </p:cNvPr>
          <p:cNvSpPr txBox="1"/>
          <p:nvPr/>
        </p:nvSpPr>
        <p:spPr>
          <a:xfrm>
            <a:off x="2323304" y="5758294"/>
            <a:ext cx="1960880" cy="3759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Working Directory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EE4BF-14AD-5410-57B3-E611FF1E056E}"/>
              </a:ext>
            </a:extLst>
          </p:cNvPr>
          <p:cNvSpPr txBox="1"/>
          <p:nvPr/>
        </p:nvSpPr>
        <p:spPr>
          <a:xfrm>
            <a:off x="8756251" y="5788773"/>
            <a:ext cx="1960880" cy="3759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Repository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AE5AB4-EA93-0109-EF47-8BEBD22AAFA7}"/>
              </a:ext>
            </a:extLst>
          </p:cNvPr>
          <p:cNvSpPr/>
          <p:nvPr/>
        </p:nvSpPr>
        <p:spPr>
          <a:xfrm>
            <a:off x="8474710" y="3887470"/>
            <a:ext cx="1087120" cy="10972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424A20-32BC-B27F-F2EB-90BD619B81A4}"/>
              </a:ext>
            </a:extLst>
          </p:cNvPr>
          <p:cNvSpPr/>
          <p:nvPr/>
        </p:nvSpPr>
        <p:spPr>
          <a:xfrm>
            <a:off x="9927589" y="3887470"/>
            <a:ext cx="1087120" cy="10972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905CCC-C6C6-0869-CCBA-3E93F86C6F7A}"/>
              </a:ext>
            </a:extLst>
          </p:cNvPr>
          <p:cNvSpPr txBox="1"/>
          <p:nvPr/>
        </p:nvSpPr>
        <p:spPr>
          <a:xfrm>
            <a:off x="8036558" y="5029198"/>
            <a:ext cx="19608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Stagging</a:t>
            </a:r>
          </a:p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Area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8FEB4-D02C-3A96-9D9D-DA8147EAB262}"/>
              </a:ext>
            </a:extLst>
          </p:cNvPr>
          <p:cNvSpPr txBox="1"/>
          <p:nvPr/>
        </p:nvSpPr>
        <p:spPr>
          <a:xfrm>
            <a:off x="9489437" y="5090157"/>
            <a:ext cx="19608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Commit</a:t>
            </a:r>
            <a:endParaRPr lang="en-US" sz="1600">
              <a:solidFill>
                <a:srgbClr val="000000"/>
              </a:solidFill>
              <a:cs typeface="Calibri"/>
            </a:endParaRPr>
          </a:p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History</a:t>
            </a:r>
          </a:p>
        </p:txBody>
      </p:sp>
      <p:pic>
        <p:nvPicPr>
          <p:cNvPr id="12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2B034CF3-E5CC-C79C-6756-E2A6D335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56" y="1807157"/>
            <a:ext cx="923498" cy="1253388"/>
          </a:xfrm>
          <a:prstGeom prst="rect">
            <a:avLst/>
          </a:prstGeom>
        </p:spPr>
      </p:pic>
      <p:pic>
        <p:nvPicPr>
          <p:cNvPr id="13" name="Picture 13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862AF538-AC4D-D82A-FB74-7EAE2D20B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565" y="1807156"/>
            <a:ext cx="923497" cy="1321627"/>
          </a:xfrm>
          <a:prstGeom prst="rect">
            <a:avLst/>
          </a:prstGeom>
        </p:spPr>
      </p:pic>
      <p:pic>
        <p:nvPicPr>
          <p:cNvPr id="14" name="Graphic 14" descr="Document with solid fill">
            <a:extLst>
              <a:ext uri="{FF2B5EF4-FFF2-40B4-BE49-F238E27FC236}">
                <a16:creationId xmlns:a16="http://schemas.microsoft.com/office/drawing/2014/main" id="{9C0CC69E-936F-889F-0FF9-75995E434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2382" y="3881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0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9" grpId="0" animBg="1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C90E-6E7F-F06D-3305-B44B2305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</a:t>
            </a:r>
            <a:r>
              <a:rPr lang="en-US" err="1">
                <a:cs typeface="Calibri Light"/>
              </a:rPr>
              <a:t>Git</a:t>
            </a:r>
            <a:r>
              <a:rPr lang="en-US">
                <a:cs typeface="Calibri Light"/>
              </a:rPr>
              <a:t> Works ?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9626E-26A2-0F14-9FB0-2F71233B6916}"/>
              </a:ext>
            </a:extLst>
          </p:cNvPr>
          <p:cNvSpPr/>
          <p:nvPr/>
        </p:nvSpPr>
        <p:spPr>
          <a:xfrm>
            <a:off x="1828800" y="3063240"/>
            <a:ext cx="2946400" cy="255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1F2D4-EED2-CC98-C5F3-26665DAC4FD1}"/>
              </a:ext>
            </a:extLst>
          </p:cNvPr>
          <p:cNvSpPr/>
          <p:nvPr/>
        </p:nvSpPr>
        <p:spPr>
          <a:xfrm>
            <a:off x="8260080" y="3164840"/>
            <a:ext cx="2946400" cy="255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1FEA3-BB3B-39BE-A9E0-47259BCC88BA}"/>
              </a:ext>
            </a:extLst>
          </p:cNvPr>
          <p:cNvSpPr txBox="1"/>
          <p:nvPr/>
        </p:nvSpPr>
        <p:spPr>
          <a:xfrm>
            <a:off x="2164080" y="5781040"/>
            <a:ext cx="1960880" cy="3759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Working Directory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EE4BF-14AD-5410-57B3-E611FF1E056E}"/>
              </a:ext>
            </a:extLst>
          </p:cNvPr>
          <p:cNvSpPr txBox="1"/>
          <p:nvPr/>
        </p:nvSpPr>
        <p:spPr>
          <a:xfrm>
            <a:off x="8676639" y="5811519"/>
            <a:ext cx="1960880" cy="3759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Repository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AE5AB4-EA93-0109-EF47-8BEBD22AAFA7}"/>
              </a:ext>
            </a:extLst>
          </p:cNvPr>
          <p:cNvSpPr/>
          <p:nvPr/>
        </p:nvSpPr>
        <p:spPr>
          <a:xfrm>
            <a:off x="8474710" y="3887470"/>
            <a:ext cx="1087120" cy="10972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424A20-32BC-B27F-F2EB-90BD619B81A4}"/>
              </a:ext>
            </a:extLst>
          </p:cNvPr>
          <p:cNvSpPr/>
          <p:nvPr/>
        </p:nvSpPr>
        <p:spPr>
          <a:xfrm>
            <a:off x="9927589" y="3887470"/>
            <a:ext cx="1087120" cy="10972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905CCC-C6C6-0869-CCBA-3E93F86C6F7A}"/>
              </a:ext>
            </a:extLst>
          </p:cNvPr>
          <p:cNvSpPr txBox="1"/>
          <p:nvPr/>
        </p:nvSpPr>
        <p:spPr>
          <a:xfrm>
            <a:off x="8036558" y="5029198"/>
            <a:ext cx="19608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Stagging</a:t>
            </a:r>
          </a:p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Area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8FEB4-D02C-3A96-9D9D-DA8147EAB262}"/>
              </a:ext>
            </a:extLst>
          </p:cNvPr>
          <p:cNvSpPr txBox="1"/>
          <p:nvPr/>
        </p:nvSpPr>
        <p:spPr>
          <a:xfrm>
            <a:off x="9489437" y="5090157"/>
            <a:ext cx="19608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Commit</a:t>
            </a:r>
            <a:endParaRPr lang="en-US" sz="1600">
              <a:solidFill>
                <a:srgbClr val="000000"/>
              </a:solidFill>
              <a:cs typeface="Calibri"/>
            </a:endParaRPr>
          </a:p>
          <a:p>
            <a:pPr algn="ctr"/>
            <a:r>
              <a:rPr lang="en-US" sz="1600">
                <a:solidFill>
                  <a:schemeClr val="bg1"/>
                </a:solidFill>
                <a:cs typeface="Calibri"/>
              </a:rPr>
              <a:t>History</a:t>
            </a:r>
          </a:p>
        </p:txBody>
      </p:sp>
      <p:pic>
        <p:nvPicPr>
          <p:cNvPr id="12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2B034CF3-E5CC-C79C-6756-E2A6D335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56" y="1807157"/>
            <a:ext cx="923498" cy="1253388"/>
          </a:xfrm>
          <a:prstGeom prst="rect">
            <a:avLst/>
          </a:prstGeom>
        </p:spPr>
      </p:pic>
      <p:pic>
        <p:nvPicPr>
          <p:cNvPr id="13" name="Picture 13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862AF538-AC4D-D82A-FB74-7EAE2D20B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565" y="1807156"/>
            <a:ext cx="923497" cy="1321627"/>
          </a:xfrm>
          <a:prstGeom prst="rect">
            <a:avLst/>
          </a:prstGeom>
        </p:spPr>
      </p:pic>
      <p:pic>
        <p:nvPicPr>
          <p:cNvPr id="14" name="Graphic 14" descr="Document with solid fill">
            <a:extLst>
              <a:ext uri="{FF2B5EF4-FFF2-40B4-BE49-F238E27FC236}">
                <a16:creationId xmlns:a16="http://schemas.microsoft.com/office/drawing/2014/main" id="{9C0CC69E-936F-889F-0FF9-75995E434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1695" y="3984009"/>
            <a:ext cx="914400" cy="914400"/>
          </a:xfrm>
          <a:prstGeom prst="rect">
            <a:avLst/>
          </a:prstGeom>
        </p:spPr>
      </p:pic>
      <p:pic>
        <p:nvPicPr>
          <p:cNvPr id="3" name="Graphic 14" descr="Document with solid fill">
            <a:extLst>
              <a:ext uri="{FF2B5EF4-FFF2-40B4-BE49-F238E27FC236}">
                <a16:creationId xmlns:a16="http://schemas.microsoft.com/office/drawing/2014/main" id="{64880CF7-C89F-036C-90EA-4A4943316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2769" y="39271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490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Retrospect</vt:lpstr>
      <vt:lpstr>Why Git ?</vt:lpstr>
      <vt:lpstr>Git</vt:lpstr>
      <vt:lpstr>What is Git ?</vt:lpstr>
      <vt:lpstr>Git vs GitHub</vt:lpstr>
      <vt:lpstr>Git Installation</vt:lpstr>
      <vt:lpstr>Git Bash</vt:lpstr>
      <vt:lpstr>Git username and email settings</vt:lpstr>
      <vt:lpstr>How Git Works ?</vt:lpstr>
      <vt:lpstr>How Git Works ?</vt:lpstr>
      <vt:lpstr>How Git Works ?</vt:lpstr>
      <vt:lpstr>Git</vt:lpstr>
      <vt:lpstr>Git</vt:lpstr>
      <vt:lpstr>Git</vt:lpstr>
      <vt:lpstr>Git</vt:lpstr>
      <vt:lpstr>Git</vt:lpstr>
      <vt:lpstr>Git</vt:lpstr>
      <vt:lpstr>What is a Branch ?</vt:lpstr>
      <vt:lpstr>What is a Branch ?</vt:lpstr>
      <vt:lpstr>What is a Branch ?</vt:lpstr>
      <vt:lpstr>What is a Branch ?</vt:lpstr>
      <vt:lpstr>What is a Branch ?</vt:lpstr>
      <vt:lpstr>What is a Merge?</vt:lpstr>
      <vt:lpstr>What is a Merge ?</vt:lpstr>
      <vt:lpstr>What is a Merge ?</vt:lpstr>
      <vt:lpstr>Three way merge</vt:lpstr>
      <vt:lpstr>Fast Forward Merge</vt:lpstr>
      <vt:lpstr>Fast Forward Merge</vt:lpstr>
      <vt:lpstr>Fast Forward Merge</vt:lpstr>
      <vt:lpstr>Three way merge</vt:lpstr>
      <vt:lpstr>Three way merge</vt:lpstr>
      <vt:lpstr>Three way merge</vt:lpstr>
      <vt:lpstr>Three way merge</vt:lpstr>
      <vt:lpstr>Three way merge</vt:lpstr>
      <vt:lpstr>Three way merge</vt:lpstr>
      <vt:lpstr>Three way merge</vt:lpstr>
      <vt:lpstr>Three way merge</vt:lpstr>
      <vt:lpstr>Three way merge</vt:lpstr>
      <vt:lpstr>Three way merge</vt:lpstr>
      <vt:lpstr>Three way merge</vt:lpstr>
      <vt:lpstr>Three way merge with conflict</vt:lpstr>
      <vt:lpstr>Three way merge with conflict</vt:lpstr>
      <vt:lpstr>Three way merge with conflict</vt:lpstr>
      <vt:lpstr>Three way merge with conflict</vt:lpstr>
      <vt:lpstr>Three way merge with conflict</vt:lpstr>
      <vt:lpstr>Three way merge with conflict</vt:lpstr>
      <vt:lpstr>Three way merge with conflict</vt:lpstr>
      <vt:lpstr>Three way merge with conflict</vt:lpstr>
      <vt:lpstr>Three way merge with conflict</vt:lpstr>
      <vt:lpstr>Repositories</vt:lpstr>
      <vt:lpstr>Repositories</vt:lpstr>
      <vt:lpstr>Repositories</vt:lpstr>
      <vt:lpstr>Repositories</vt:lpstr>
      <vt:lpstr>Repositories</vt:lpstr>
      <vt:lpstr>Repositories</vt:lpstr>
      <vt:lpstr>Working With Others</vt:lpstr>
      <vt:lpstr>Working With Others</vt:lpstr>
      <vt:lpstr>Working With Others</vt:lpstr>
      <vt:lpstr>Working With Others</vt:lpstr>
      <vt:lpstr>Working With Others</vt:lpstr>
      <vt:lpstr>Working With Others</vt:lpstr>
      <vt:lpstr>Working With Others</vt:lpstr>
      <vt:lpstr>Working With Others</vt:lpstr>
      <vt:lpstr>Working With Others</vt:lpstr>
      <vt:lpstr>Working With Others</vt:lpstr>
      <vt:lpstr>Working With Others</vt:lpstr>
      <vt:lpstr>Working at the same time</vt:lpstr>
      <vt:lpstr>Working With Others</vt:lpstr>
      <vt:lpstr>Working With Others</vt:lpstr>
      <vt:lpstr>Working With Others</vt:lpstr>
      <vt:lpstr>Working With Others</vt:lpstr>
      <vt:lpstr>Working With Others</vt:lpstr>
      <vt:lpstr>Working With Others</vt:lpstr>
      <vt:lpstr>Working at the same time</vt:lpstr>
      <vt:lpstr>Working at the same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28</cp:revision>
  <dcterms:created xsi:type="dcterms:W3CDTF">2022-07-20T07:05:58Z</dcterms:created>
  <dcterms:modified xsi:type="dcterms:W3CDTF">2022-08-14T11:56:37Z</dcterms:modified>
</cp:coreProperties>
</file>