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F1B71-4DBF-495E-9590-A8B694EEEFC7}" v="6" dt="2023-10-01T11:43:23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699E-CBBA-4908-0859-4F101C865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72C6F-7F74-D9A9-D89C-A46D02C62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6541B-D195-60AE-65E2-FC0B8865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64CD-349F-4F6F-BB45-097D3708AE58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CAE23-A00E-663F-E323-DCD2FE432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DA6E0-86E3-7DD1-8BBA-FBF7B494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41C6-C54E-454F-858F-6E6A45C0B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6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D2F5-2213-7B4D-F239-4D927E5A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D80BC-8A25-D04E-5B17-D7A98C866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72D12-A2D2-86E5-0D49-504620F03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64CD-349F-4F6F-BB45-097D3708AE58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F5E90-2D59-4398-5E8D-DD65F1F1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937C3-BFBC-3985-0939-DE107995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41C6-C54E-454F-858F-6E6A45C0B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6B83F-0E75-B4FC-5265-6599C7082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F4E4B-27B6-23BE-89D9-7ECC0FEF4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F4B17-623C-074A-367E-8B6EF439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64CD-349F-4F6F-BB45-097D3708AE58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B3EEB-FB77-ADA2-F562-A7724510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80240-CBE0-3A6E-BE07-793F7795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41C6-C54E-454F-858F-6E6A45C0B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4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75030-F0F9-B092-9679-945DEA00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47194-FC51-47CC-9127-5B14B7A3B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D954B-F714-77E6-EB8E-E66612B7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64CD-349F-4F6F-BB45-097D3708AE58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4D5FC-0735-9E67-344A-AA751842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6A7AD-EF3A-AA96-8603-0D6C8E3E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41C6-C54E-454F-858F-6E6A45C0B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4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A22D2-5338-1C56-762B-F34BAF16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72027-9874-32A5-0DAB-A0A053CA3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70192-7568-5A4D-AC28-109D9D27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64CD-349F-4F6F-BB45-097D3708AE58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085C8-B679-D409-989E-0A0B869E0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82752-7DE1-E59C-298C-C28190D70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41C6-C54E-454F-858F-6E6A45C0B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3B98-991F-EB1B-379E-F2B87F8D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FB3EE-D1CD-EDF3-CB20-65CFE688A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CBBA4-7D79-69D4-F6FE-DB443C90D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03616-8FF6-50E7-A745-64AE6E3F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64CD-349F-4F6F-BB45-097D3708AE58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5F269-C346-1657-EA6D-D8D8C04C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81C29-66B7-3AD1-6F47-582C1A31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41C6-C54E-454F-858F-6E6A45C0B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7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0AEC-E528-AA37-7F25-76CA00C31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ED4FD-5F53-E47D-F11D-B4A39129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1D2A4-81E9-FC12-E05A-91C2BD759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F58DEF-A8F8-1202-012A-CA872919D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A9CF08-A97C-5FAE-5F52-420668EA6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0332CC-CF76-F194-D8AB-9FB002E5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64CD-349F-4F6F-BB45-097D3708AE58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44695-4C9B-4B70-5124-1B35C3BD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F52B33-2BA3-4F1A-A129-89C19888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41C6-C54E-454F-858F-6E6A45C0B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1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BD45-45FA-3B06-ECB3-9CE02879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34215-5865-8F2E-3962-FD067332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64CD-349F-4F6F-BB45-097D3708AE58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33AA8-5214-9698-9757-F6E32B81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E3C01-26D2-07D2-3F2C-7ED3012B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41C6-C54E-454F-858F-6E6A45C0B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2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E6B4DE-B0DD-1A5A-BBAD-3E28E3AF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64CD-349F-4F6F-BB45-097D3708AE58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E7886-0DF6-7D31-5687-050EDF1D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0F0F9-B401-2CFB-57B1-9DCC2BFA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41C6-C54E-454F-858F-6E6A45C0B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2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653B0-1030-668F-A8E4-3D297621C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5AB8F-3C23-4715-247A-795622BB0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71C59-4A8C-41AC-C982-807CFB756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126C0-D19F-93AB-FC9D-65D811E8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64CD-349F-4F6F-BB45-097D3708AE58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CF96A-AC5B-EBE2-0BE6-88C0C13F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39B36-24AE-842E-8364-8F668ABD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41C6-C54E-454F-858F-6E6A45C0B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8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B624-EAD9-9E3F-3372-6F6A379F5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1D24-92A8-1EEB-32E8-5406B9343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50BB8-B89E-0C89-7731-4CF0FE738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7DD54-5F2F-DB19-D42C-3615DF4F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64CD-349F-4F6F-BB45-097D3708AE58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053C4-1E81-9C3E-C77A-045537A3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9036B-2B10-5897-619A-0BFF371F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41C6-C54E-454F-858F-6E6A45C0B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5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2E9B5-4CD2-A98C-299C-253F722C9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AABA7-092F-EC19-8416-48AEF32F2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452FD-44B1-FC91-85C6-47989B284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764CD-349F-4F6F-BB45-097D3708AE58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26CBA-2A77-2676-3385-1CDBE86FF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33403-507F-A9D3-33F3-2ED2DC8C7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941C6-C54E-454F-858F-6E6A45C0B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4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60338C-567E-7787-0517-396A2F3156AB}"/>
              </a:ext>
            </a:extLst>
          </p:cNvPr>
          <p:cNvGrpSpPr/>
          <p:nvPr/>
        </p:nvGrpSpPr>
        <p:grpSpPr>
          <a:xfrm>
            <a:off x="564583" y="126676"/>
            <a:ext cx="4685578" cy="1932712"/>
            <a:chOff x="564583" y="126676"/>
            <a:chExt cx="4685578" cy="1932712"/>
          </a:xfrm>
        </p:grpSpPr>
        <p:pic>
          <p:nvPicPr>
            <p:cNvPr id="7" name="Picture 6" descr="A black background with a black square">
              <a:extLst>
                <a:ext uri="{FF2B5EF4-FFF2-40B4-BE49-F238E27FC236}">
                  <a16:creationId xmlns:a16="http://schemas.microsoft.com/office/drawing/2014/main" id="{3630D7E9-A3B1-453B-7F8C-44AA89769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83" y="126676"/>
              <a:ext cx="1355657" cy="88117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F712D0-2132-A85F-0126-90020B10F191}"/>
                </a:ext>
              </a:extLst>
            </p:cNvPr>
            <p:cNvSpPr txBox="1"/>
            <p:nvPr/>
          </p:nvSpPr>
          <p:spPr>
            <a:xfrm>
              <a:off x="564583" y="1395121"/>
              <a:ext cx="22509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TYPE                   A                         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6F8BE4-B803-0C26-61C1-5015FF7949D8}"/>
                </a:ext>
              </a:extLst>
            </p:cNvPr>
            <p:cNvSpPr txBox="1"/>
            <p:nvPr/>
          </p:nvSpPr>
          <p:spPr>
            <a:xfrm>
              <a:off x="564583" y="1782389"/>
              <a:ext cx="46855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OCS        FILTER       EG            MOD      DELAY     REVERB                        ARP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EA0AE6-9DAB-A122-D3E4-CBD70EB4CE2C}"/>
                </a:ext>
              </a:extLst>
            </p:cNvPr>
            <p:cNvSpPr txBox="1"/>
            <p:nvPr/>
          </p:nvSpPr>
          <p:spPr>
            <a:xfrm>
              <a:off x="564583" y="1007853"/>
              <a:ext cx="38228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MIDI                                      IN                                     OUT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8F61B50-BB10-AA69-79C6-6B0FCC791D52}"/>
              </a:ext>
            </a:extLst>
          </p:cNvPr>
          <p:cNvGrpSpPr/>
          <p:nvPr/>
        </p:nvGrpSpPr>
        <p:grpSpPr>
          <a:xfrm>
            <a:off x="6637041" y="3152001"/>
            <a:ext cx="4685578" cy="1932712"/>
            <a:chOff x="564583" y="126676"/>
            <a:chExt cx="4685578" cy="1932712"/>
          </a:xfrm>
        </p:grpSpPr>
        <p:pic>
          <p:nvPicPr>
            <p:cNvPr id="4" name="Picture 3" descr="A black background with a black square">
              <a:extLst>
                <a:ext uri="{FF2B5EF4-FFF2-40B4-BE49-F238E27FC236}">
                  <a16:creationId xmlns:a16="http://schemas.microsoft.com/office/drawing/2014/main" id="{E865BFCD-8A7D-CAC3-215B-C3E72B0DA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83" y="126676"/>
              <a:ext cx="1355657" cy="88117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D356F8-882B-B375-54B1-053F78DA1C14}"/>
                </a:ext>
              </a:extLst>
            </p:cNvPr>
            <p:cNvSpPr txBox="1"/>
            <p:nvPr/>
          </p:nvSpPr>
          <p:spPr>
            <a:xfrm>
              <a:off x="564583" y="1395121"/>
              <a:ext cx="22509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TYPE                   A                         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3F138F1-0505-FB70-31AF-25E21EE0C176}"/>
                </a:ext>
              </a:extLst>
            </p:cNvPr>
            <p:cNvSpPr txBox="1"/>
            <p:nvPr/>
          </p:nvSpPr>
          <p:spPr>
            <a:xfrm>
              <a:off x="564583" y="1782389"/>
              <a:ext cx="46855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OCS        FILTER       EG            MOD      DELAY     REVERB                        ARP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F9B72B-0ED7-A61D-A185-4AEC77C25A20}"/>
                </a:ext>
              </a:extLst>
            </p:cNvPr>
            <p:cNvSpPr txBox="1"/>
            <p:nvPr/>
          </p:nvSpPr>
          <p:spPr>
            <a:xfrm>
              <a:off x="564583" y="1007853"/>
              <a:ext cx="38228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MIDI                                      IN                                     OUT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5F6E84-274A-48EC-7842-DA850552797A}"/>
              </a:ext>
            </a:extLst>
          </p:cNvPr>
          <p:cNvGrpSpPr/>
          <p:nvPr/>
        </p:nvGrpSpPr>
        <p:grpSpPr>
          <a:xfrm>
            <a:off x="631695" y="3152001"/>
            <a:ext cx="4685578" cy="1932712"/>
            <a:chOff x="564583" y="126676"/>
            <a:chExt cx="4685578" cy="1932712"/>
          </a:xfrm>
        </p:grpSpPr>
        <p:pic>
          <p:nvPicPr>
            <p:cNvPr id="13" name="Picture 12" descr="A black background with a black square">
              <a:extLst>
                <a:ext uri="{FF2B5EF4-FFF2-40B4-BE49-F238E27FC236}">
                  <a16:creationId xmlns:a16="http://schemas.microsoft.com/office/drawing/2014/main" id="{DF41CA32-0B45-15E9-6596-009BABB3B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83" y="126676"/>
              <a:ext cx="1355657" cy="88117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100F0E-1CA9-0B07-27B7-D0A3C54F4853}"/>
                </a:ext>
              </a:extLst>
            </p:cNvPr>
            <p:cNvSpPr txBox="1"/>
            <p:nvPr/>
          </p:nvSpPr>
          <p:spPr>
            <a:xfrm>
              <a:off x="564583" y="1395121"/>
              <a:ext cx="22509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TYPE                   A                         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4AC607-F100-5214-A3EA-C9B2838E4342}"/>
                </a:ext>
              </a:extLst>
            </p:cNvPr>
            <p:cNvSpPr txBox="1"/>
            <p:nvPr/>
          </p:nvSpPr>
          <p:spPr>
            <a:xfrm>
              <a:off x="564583" y="1782389"/>
              <a:ext cx="46855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OCS        FILTER       EG            MOD      DELAY     REVERB                        ARP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02C1F3-55D7-BD90-A343-A650A401CAFC}"/>
                </a:ext>
              </a:extLst>
            </p:cNvPr>
            <p:cNvSpPr txBox="1"/>
            <p:nvPr/>
          </p:nvSpPr>
          <p:spPr>
            <a:xfrm>
              <a:off x="564583" y="1007853"/>
              <a:ext cx="38228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MIDI                                      IN                                     OUT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0FC669-3F08-CFAE-3913-C1C8BC8ACE88}"/>
              </a:ext>
            </a:extLst>
          </p:cNvPr>
          <p:cNvGrpSpPr/>
          <p:nvPr/>
        </p:nvGrpSpPr>
        <p:grpSpPr>
          <a:xfrm>
            <a:off x="6728893" y="428765"/>
            <a:ext cx="4685578" cy="1932712"/>
            <a:chOff x="564583" y="126676"/>
            <a:chExt cx="4685578" cy="1932712"/>
          </a:xfrm>
        </p:grpSpPr>
        <p:pic>
          <p:nvPicPr>
            <p:cNvPr id="18" name="Picture 17" descr="A black background with a black square">
              <a:extLst>
                <a:ext uri="{FF2B5EF4-FFF2-40B4-BE49-F238E27FC236}">
                  <a16:creationId xmlns:a16="http://schemas.microsoft.com/office/drawing/2014/main" id="{0DDAB78E-FFC4-40F1-414C-2C8012C56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83" y="126676"/>
              <a:ext cx="1355657" cy="88117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E8C25E-11F6-A0DF-BF67-E4D4CA9EAEFD}"/>
                </a:ext>
              </a:extLst>
            </p:cNvPr>
            <p:cNvSpPr txBox="1"/>
            <p:nvPr/>
          </p:nvSpPr>
          <p:spPr>
            <a:xfrm>
              <a:off x="564583" y="1395121"/>
              <a:ext cx="22509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TYPE                   A                         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6CAF616-953D-D9AC-CE80-AD229910DF98}"/>
                </a:ext>
              </a:extLst>
            </p:cNvPr>
            <p:cNvSpPr txBox="1"/>
            <p:nvPr/>
          </p:nvSpPr>
          <p:spPr>
            <a:xfrm>
              <a:off x="564583" y="1782389"/>
              <a:ext cx="46855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OCS        FILTER       EG            MOD      DELAY     REVERB                        ARP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3B8D19-832A-6779-CDEC-8810006D4BFB}"/>
                </a:ext>
              </a:extLst>
            </p:cNvPr>
            <p:cNvSpPr txBox="1"/>
            <p:nvPr/>
          </p:nvSpPr>
          <p:spPr>
            <a:xfrm>
              <a:off x="564583" y="1007853"/>
              <a:ext cx="38228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MIDI                                      IN                                     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587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7122</TotalTime>
  <Words>52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Somerville</dc:creator>
  <cp:lastModifiedBy>David Somerville</cp:lastModifiedBy>
  <cp:revision>2</cp:revision>
  <cp:lastPrinted>2023-10-01T11:41:13Z</cp:lastPrinted>
  <dcterms:created xsi:type="dcterms:W3CDTF">2023-09-23T18:39:49Z</dcterms:created>
  <dcterms:modified xsi:type="dcterms:W3CDTF">2023-10-06T20:45:02Z</dcterms:modified>
</cp:coreProperties>
</file>