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4" r:id="rId4"/>
    <p:sldId id="258" r:id="rId5"/>
    <p:sldId id="260" r:id="rId6"/>
    <p:sldId id="259" r:id="rId7"/>
    <p:sldId id="269" r:id="rId8"/>
    <p:sldId id="266" r:id="rId9"/>
    <p:sldId id="267" r:id="rId10"/>
    <p:sldId id="270" r:id="rId11"/>
    <p:sldId id="26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FB11-7865-44BB-B587-E10E6E69C4F8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5C03-49DF-47B4-B322-AE684D18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9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FB11-7865-44BB-B587-E10E6E69C4F8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5C03-49DF-47B4-B322-AE684D18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FB11-7865-44BB-B587-E10E6E69C4F8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5C03-49DF-47B4-B322-AE684D18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7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FB11-7865-44BB-B587-E10E6E69C4F8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5C03-49DF-47B4-B322-AE684D18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1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FB11-7865-44BB-B587-E10E6E69C4F8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5C03-49DF-47B4-B322-AE684D18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6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FB11-7865-44BB-B587-E10E6E69C4F8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5C03-49DF-47B4-B322-AE684D18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3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FB11-7865-44BB-B587-E10E6E69C4F8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5C03-49DF-47B4-B322-AE684D18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7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FB11-7865-44BB-B587-E10E6E69C4F8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5C03-49DF-47B4-B322-AE684D18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8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FB11-7865-44BB-B587-E10E6E69C4F8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5C03-49DF-47B4-B322-AE684D18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FB11-7865-44BB-B587-E10E6E69C4F8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5C03-49DF-47B4-B322-AE684D18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9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FB11-7865-44BB-B587-E10E6E69C4F8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5C03-49DF-47B4-B322-AE684D18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7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9FB11-7865-44BB-B587-E10E6E69C4F8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E5C03-49DF-47B4-B322-AE684D18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3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2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61547" cy="4351338"/>
          </a:xfrm>
        </p:spPr>
        <p:txBody>
          <a:bodyPr/>
          <a:lstStyle/>
          <a:p>
            <a:r>
              <a:rPr lang="en-US" dirty="0"/>
              <a:t>Set balance members to the </a:t>
            </a:r>
            <a:r>
              <a:rPr lang="en-US" dirty="0" err="1"/>
              <a:t>ip</a:t>
            </a:r>
            <a:r>
              <a:rPr lang="en-US" dirty="0"/>
              <a:t> address of each instance that are not the load balancer</a:t>
            </a:r>
          </a:p>
          <a:p>
            <a:r>
              <a:rPr lang="en-US" dirty="0"/>
              <a:t>Set balance type accordingly</a:t>
            </a:r>
          </a:p>
          <a:p>
            <a:pPr lvl="1"/>
            <a:r>
              <a:rPr lang="en-US" dirty="0"/>
              <a:t>I chose by requests to toggle between each server per request</a:t>
            </a:r>
          </a:p>
          <a:p>
            <a:pPr lvl="2"/>
            <a:r>
              <a:rPr lang="en-US" dirty="0"/>
              <a:t>Every user call to load balancer server, load balancer switches which apache server to serve from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1" y="1543844"/>
            <a:ext cx="5486400" cy="49149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486400" y="2555631"/>
            <a:ext cx="984738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486400" y="3501354"/>
            <a:ext cx="1101969" cy="21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36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Activate load balancer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errors, run the command below and review /</a:t>
            </a:r>
            <a:r>
              <a:rPr lang="en-US" dirty="0" err="1"/>
              <a:t>var</a:t>
            </a:r>
            <a:r>
              <a:rPr lang="en-US" dirty="0"/>
              <a:t>/apache2/errors.log</a:t>
            </a:r>
          </a:p>
          <a:p>
            <a:pPr lvl="1"/>
            <a:r>
              <a:rPr lang="en-US" dirty="0" err="1"/>
              <a:t>Systemctl</a:t>
            </a:r>
            <a:r>
              <a:rPr lang="en-US" dirty="0"/>
              <a:t> status apache2.service</a:t>
            </a:r>
          </a:p>
          <a:p>
            <a:r>
              <a:rPr lang="en-US" dirty="0"/>
              <a:t>Restart apache</a:t>
            </a:r>
          </a:p>
          <a:p>
            <a:pPr lvl="1"/>
            <a:r>
              <a:rPr lang="en-US" dirty="0"/>
              <a:t>Service apache2 restart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1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Induce web traffic on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8785" cy="4351338"/>
          </a:xfrm>
        </p:spPr>
        <p:txBody>
          <a:bodyPr/>
          <a:lstStyle/>
          <a:p>
            <a:r>
              <a:rPr lang="en-US" dirty="0"/>
              <a:t>Created and call batch script to create web traffic and see and the servers handle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596" y="2107834"/>
            <a:ext cx="37623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2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was successfully able to add two VM instances both with dynamic data and a third instance for a load balancer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383130"/>
            <a:ext cx="108775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4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Apache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apache2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Start web server on each instance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init.d</a:t>
            </a:r>
            <a:r>
              <a:rPr lang="en-US" dirty="0"/>
              <a:t>/apache2 start</a:t>
            </a:r>
          </a:p>
          <a:p>
            <a:pPr lvl="2"/>
            <a:r>
              <a:rPr lang="en-US" dirty="0"/>
              <a:t>(Note:  To stop the replace ‘start’ with stop)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apache on each instance</a:t>
            </a:r>
          </a:p>
        </p:txBody>
      </p:sp>
    </p:spTree>
    <p:extLst>
      <p:ext uri="{BB962C8B-B14F-4D97-AF65-F5344CB8AC3E}">
        <p14:creationId xmlns:p14="http://schemas.microsoft.com/office/powerpoint/2010/main" val="161229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309" y="7858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Check if webserver started</a:t>
            </a:r>
          </a:p>
          <a:p>
            <a:pPr lvl="1"/>
            <a:r>
              <a:rPr lang="en-US" dirty="0" err="1"/>
              <a:t>Netstat</a:t>
            </a:r>
            <a:r>
              <a:rPr lang="en-US" dirty="0"/>
              <a:t> –an | more</a:t>
            </a:r>
          </a:p>
          <a:p>
            <a:pPr lvl="1"/>
            <a:r>
              <a:rPr lang="en-US" dirty="0"/>
              <a:t>Port :80 should be in listen state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09" y="2761292"/>
            <a:ext cx="9580788" cy="258345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233748" y="1946365"/>
            <a:ext cx="1907177" cy="1175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49" y="685097"/>
            <a:ext cx="10515600" cy="4351338"/>
          </a:xfrm>
        </p:spPr>
        <p:txBody>
          <a:bodyPr/>
          <a:lstStyle/>
          <a:p>
            <a:r>
              <a:rPr lang="en-US" dirty="0"/>
              <a:t>If port is not open check firewall settings in your GCE instance</a:t>
            </a:r>
          </a:p>
          <a:p>
            <a:pPr lvl="1"/>
            <a:r>
              <a:rPr lang="en-US" dirty="0"/>
              <a:t>To check if the port is open, the command </a:t>
            </a:r>
            <a:r>
              <a:rPr lang="en-US" dirty="0" err="1"/>
              <a:t>nc</a:t>
            </a:r>
            <a:r>
              <a:rPr lang="en-US" dirty="0"/>
              <a:t> –z </a:t>
            </a:r>
            <a:r>
              <a:rPr lang="en-US" dirty="0" err="1"/>
              <a:t>yourIP</a:t>
            </a:r>
            <a:r>
              <a:rPr lang="en-US" dirty="0"/>
              <a:t> 80</a:t>
            </a:r>
          </a:p>
          <a:p>
            <a:pPr lvl="2"/>
            <a:r>
              <a:rPr lang="en-US" dirty="0"/>
              <a:t>If it hangs then port is not open, if it returns nothing then port is open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04" y="2277106"/>
            <a:ext cx="6757503" cy="332685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952205" y="3135086"/>
            <a:ext cx="1384663" cy="12017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44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9156"/>
            <a:ext cx="10515600" cy="4351338"/>
          </a:xfrm>
        </p:spPr>
        <p:txBody>
          <a:bodyPr/>
          <a:lstStyle/>
          <a:p>
            <a:r>
              <a:rPr lang="en-US" dirty="0"/>
              <a:t>Capture external IP and fetch website from browser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20" y="1130630"/>
            <a:ext cx="10642779" cy="456477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106330" y="1130630"/>
            <a:ext cx="5852160" cy="4120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53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html code for each apache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Echo “hello instance #”  &gt; /</a:t>
            </a:r>
            <a:r>
              <a:rPr lang="en-US" dirty="0" err="1"/>
              <a:t>var</a:t>
            </a:r>
            <a:r>
              <a:rPr lang="en-US" dirty="0"/>
              <a:t>/www/html/index.html for each instance replacing # with instance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8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Intall</a:t>
            </a:r>
            <a:r>
              <a:rPr lang="en-US" dirty="0"/>
              <a:t> apache on load balancer instance and configure for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Assume apache already installed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php</a:t>
            </a:r>
            <a:endParaRPr lang="en-US" dirty="0"/>
          </a:p>
          <a:p>
            <a:pPr lvl="1"/>
            <a:r>
              <a:rPr lang="en-US" dirty="0"/>
              <a:t>Apt –y install </a:t>
            </a:r>
            <a:r>
              <a:rPr lang="en-US" dirty="0" err="1"/>
              <a:t>php</a:t>
            </a:r>
            <a:r>
              <a:rPr lang="en-US" dirty="0"/>
              <a:t> libapache2-mod-php</a:t>
            </a:r>
          </a:p>
          <a:p>
            <a:r>
              <a:rPr lang="en-US" dirty="0"/>
              <a:t>Install modules</a:t>
            </a:r>
          </a:p>
          <a:p>
            <a:pPr lvl="1"/>
            <a:r>
              <a:rPr lang="en-US" dirty="0"/>
              <a:t>A2enmod proxy</a:t>
            </a:r>
          </a:p>
          <a:p>
            <a:pPr lvl="1"/>
            <a:r>
              <a:rPr lang="en-US" dirty="0"/>
              <a:t>A2enmod </a:t>
            </a:r>
            <a:r>
              <a:rPr lang="en-US" dirty="0" err="1"/>
              <a:t>proxy_http</a:t>
            </a:r>
            <a:endParaRPr lang="en-US" dirty="0"/>
          </a:p>
          <a:p>
            <a:pPr lvl="1"/>
            <a:r>
              <a:rPr lang="en-US" dirty="0"/>
              <a:t>A23nmod </a:t>
            </a:r>
            <a:r>
              <a:rPr lang="en-US" dirty="0" err="1"/>
              <a:t>proxy_balancer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A2enmod </a:t>
            </a:r>
            <a:r>
              <a:rPr lang="en-US" dirty="0" err="1"/>
              <a:t>proxy_html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5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load balance config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2390" cy="4351338"/>
          </a:xfrm>
        </p:spPr>
        <p:txBody>
          <a:bodyPr/>
          <a:lstStyle/>
          <a:p>
            <a:r>
              <a:rPr lang="en-US" dirty="0"/>
              <a:t>Cd /</a:t>
            </a:r>
            <a:r>
              <a:rPr lang="en-US" dirty="0" err="1"/>
              <a:t>etc</a:t>
            </a:r>
            <a:r>
              <a:rPr lang="en-US" dirty="0"/>
              <a:t>/apache2/sites-available</a:t>
            </a:r>
          </a:p>
          <a:p>
            <a:r>
              <a:rPr lang="en-US" dirty="0"/>
              <a:t>Edit file 000-default.conf</a:t>
            </a:r>
          </a:p>
          <a:p>
            <a:r>
              <a:rPr lang="en-US" dirty="0"/>
              <a:t>Also add </a:t>
            </a:r>
            <a:r>
              <a:rPr lang="en-US" dirty="0" err="1"/>
              <a:t>servername</a:t>
            </a:r>
            <a:r>
              <a:rPr lang="en-US" dirty="0"/>
              <a:t> localhost to </a:t>
            </a:r>
            <a:r>
              <a:rPr lang="en-US" dirty="0" err="1"/>
              <a:t>apache.conf</a:t>
            </a:r>
            <a:r>
              <a:rPr lang="en-US" dirty="0"/>
              <a:t> file in /</a:t>
            </a:r>
            <a:r>
              <a:rPr lang="en-US" dirty="0" err="1"/>
              <a:t>etc</a:t>
            </a:r>
            <a:r>
              <a:rPr lang="en-US" dirty="0"/>
              <a:t>/apache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590" y="1543844"/>
            <a:ext cx="54864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2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4315</TotalTime>
  <Words>297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Homework #8</vt:lpstr>
      <vt:lpstr>Start apache on each instance</vt:lpstr>
      <vt:lpstr>PowerPoint Presentation</vt:lpstr>
      <vt:lpstr>PowerPoint Presentation</vt:lpstr>
      <vt:lpstr>PowerPoint Presentation</vt:lpstr>
      <vt:lpstr>Add html code for each apache instance</vt:lpstr>
      <vt:lpstr>Intall apache on load balancer instance and configure for load balancing</vt:lpstr>
      <vt:lpstr>Modify load balance config file</vt:lpstr>
      <vt:lpstr>Key settings</vt:lpstr>
      <vt:lpstr>Activate load balancer</vt:lpstr>
      <vt:lpstr>Induce web traffic on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JaNae Somerville</dc:creator>
  <cp:lastModifiedBy>JaNae Somerville</cp:lastModifiedBy>
  <cp:revision>9</cp:revision>
  <dcterms:created xsi:type="dcterms:W3CDTF">2016-10-12T04:03:37Z</dcterms:created>
  <dcterms:modified xsi:type="dcterms:W3CDTF">2016-11-12T22:36:46Z</dcterms:modified>
</cp:coreProperties>
</file>