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3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980917"/>
            <a:ext cx="9143999" cy="16109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1198" y="330834"/>
            <a:ext cx="8661603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628" y="227838"/>
            <a:ext cx="30391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-75" dirty="0"/>
              <a:t> </a:t>
            </a:r>
            <a:r>
              <a:rPr dirty="0"/>
              <a:t>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E745A3-A141-DAB2-ADF0-F69F92C241F8}"/>
              </a:ext>
            </a:extLst>
          </p:cNvPr>
          <p:cNvSpPr txBox="1"/>
          <p:nvPr/>
        </p:nvSpPr>
        <p:spPr>
          <a:xfrm>
            <a:off x="396337" y="1556087"/>
            <a:ext cx="83513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GPS based Toll System:</a:t>
            </a:r>
          </a:p>
          <a:p>
            <a:r>
              <a:rPr lang="en-IN" b="1" dirty="0"/>
              <a:t>       Description</a:t>
            </a:r>
            <a:r>
              <a:rPr lang="en-IN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The challenges faced by drivers in calculating toll costs on different routes.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Difficulty in finding the most cost-effective route considering tolls.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Lack of real-time and precise toll cost calculation.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150" y="326516"/>
            <a:ext cx="43783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Unique</a:t>
            </a:r>
            <a:r>
              <a:rPr spc="-30" dirty="0"/>
              <a:t> </a:t>
            </a:r>
            <a:r>
              <a:rPr dirty="0"/>
              <a:t>Idea</a:t>
            </a:r>
            <a:r>
              <a:rPr spc="-5" dirty="0"/>
              <a:t> Brief</a:t>
            </a:r>
            <a:r>
              <a:rPr spc="-10" dirty="0"/>
              <a:t> </a:t>
            </a:r>
            <a:r>
              <a:rPr dirty="0"/>
              <a:t>(Solution)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DBA69-73AF-EA0F-689A-CF4B12951E8B}"/>
              </a:ext>
            </a:extLst>
          </p:cNvPr>
          <p:cNvSpPr txBox="1"/>
          <p:nvPr/>
        </p:nvSpPr>
        <p:spPr>
          <a:xfrm>
            <a:off x="315950" y="1556087"/>
            <a:ext cx="8601049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b="1" dirty="0"/>
              <a:t>Solution</a:t>
            </a:r>
            <a:r>
              <a:rPr lang="en-IN" dirty="0"/>
              <a:t>: Development of a GPS-based toll system and routing application.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b="1" dirty="0"/>
          </a:p>
          <a:p>
            <a:r>
              <a:rPr lang="en-IN" b="1" dirty="0"/>
              <a:t>Key Points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Real-time toll cost calculation and route optimization.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Integration of multiple APIs for comprehensive data (OpenCage Geocoder, OpenRouteService, TollGuru API).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188" y="314070"/>
            <a:ext cx="267208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Features</a:t>
            </a:r>
            <a:r>
              <a:rPr spc="-80" dirty="0"/>
              <a:t> </a:t>
            </a:r>
            <a:r>
              <a:rPr dirty="0"/>
              <a:t>Offered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402378-4825-25FA-EC2D-6FFFEF6B6D48}"/>
              </a:ext>
            </a:extLst>
          </p:cNvPr>
          <p:cNvSpPr txBox="1"/>
          <p:nvPr/>
        </p:nvSpPr>
        <p:spPr>
          <a:xfrm>
            <a:off x="793241" y="1140589"/>
            <a:ext cx="75575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 Planning and Optimization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users to plan their trips efficiently by considering toll costs.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Toll Cost Calculation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accurate toll cost information based on current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GPS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precise location tracking and routing.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users to input start and end points easily.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054" y="321005"/>
            <a:ext cx="202057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Process</a:t>
            </a:r>
            <a:r>
              <a:rPr spc="-365" dirty="0"/>
              <a:t> </a:t>
            </a:r>
            <a:r>
              <a:rPr dirty="0"/>
              <a:t>f</a:t>
            </a:r>
            <a:r>
              <a:rPr spc="-10" dirty="0"/>
              <a:t>l</a:t>
            </a:r>
            <a:r>
              <a:rPr dirty="0"/>
              <a:t>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79512-6666-8872-48CD-520C13C02AC7}"/>
              </a:ext>
            </a:extLst>
          </p:cNvPr>
          <p:cNvSpPr txBox="1"/>
          <p:nvPr/>
        </p:nvSpPr>
        <p:spPr>
          <a:xfrm>
            <a:off x="1066800" y="1504950"/>
            <a:ext cx="8229600" cy="30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4B17C1-F1A1-8A14-FA84-B6A2E1A9B017}"/>
              </a:ext>
            </a:extLst>
          </p:cNvPr>
          <p:cNvSpPr txBox="1"/>
          <p:nvPr/>
        </p:nvSpPr>
        <p:spPr>
          <a:xfrm>
            <a:off x="381000" y="868680"/>
            <a:ext cx="8153400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80315A-27E0-80FC-5C3B-37292C3C0EC3}"/>
              </a:ext>
            </a:extLst>
          </p:cNvPr>
          <p:cNvSpPr txBox="1"/>
          <p:nvPr/>
        </p:nvSpPr>
        <p:spPr>
          <a:xfrm>
            <a:off x="381000" y="842975"/>
            <a:ext cx="8153400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F12FC3FF-3E42-8B39-2206-735928DCF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44" y="1002090"/>
            <a:ext cx="857345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>
                <a:latin typeface="Arial" panose="020B0604020202020204" pitchFamily="34" charset="0"/>
              </a:rPr>
              <a:t>User Input</a:t>
            </a:r>
            <a:r>
              <a:rPr lang="en-US" altLang="en-US" dirty="0"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User inputs starting and ending locations.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>
                <a:latin typeface="Arial" panose="020B0604020202020204" pitchFamily="34" charset="0"/>
              </a:rPr>
              <a:t>Geocoding</a:t>
            </a:r>
            <a:r>
              <a:rPr lang="en-US" altLang="en-US" dirty="0"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Application uses OpenCage Geocoder to convert addresses to GPS coordinates.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>
                <a:latin typeface="Arial" panose="020B0604020202020204" pitchFamily="34" charset="0"/>
              </a:rPr>
              <a:t>Route Calculation</a:t>
            </a:r>
            <a:r>
              <a:rPr lang="en-US" altLang="en-US" dirty="0"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OpenRouteService calculates possible routes.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>
                <a:latin typeface="Arial" panose="020B0604020202020204" pitchFamily="34" charset="0"/>
              </a:rPr>
              <a:t>Toll Calculation</a:t>
            </a:r>
            <a:r>
              <a:rPr lang="en-US" altLang="en-US" dirty="0"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TollGuru API calculates toll costs for the selected route.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>
                <a:latin typeface="Arial" panose="020B0604020202020204" pitchFamily="34" charset="0"/>
              </a:rPr>
              <a:t>Display Results</a:t>
            </a:r>
            <a:r>
              <a:rPr lang="en-US" altLang="en-US" dirty="0"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Application displays the route with toll costs to the user.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513" y="319277"/>
            <a:ext cx="338899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Architecture</a:t>
            </a:r>
            <a:r>
              <a:rPr spc="-70" dirty="0"/>
              <a:t> </a:t>
            </a:r>
            <a:r>
              <a:rPr dirty="0"/>
              <a:t>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9C143-0E12-C322-19CE-A48382DD1F0F}"/>
              </a:ext>
            </a:extLst>
          </p:cNvPr>
          <p:cNvSpPr txBox="1"/>
          <p:nvPr/>
        </p:nvSpPr>
        <p:spPr>
          <a:xfrm>
            <a:off x="381000" y="732662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Components</a:t>
            </a:r>
            <a:r>
              <a:rPr lang="en-US" dirty="0"/>
              <a:t>: </a:t>
            </a:r>
          </a:p>
          <a:p>
            <a:r>
              <a:rPr lang="en-US" b="1" dirty="0"/>
              <a:t>	Client-Side Application</a:t>
            </a:r>
            <a:r>
              <a:rPr lang="en-US" dirty="0"/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User interface for input and displaying results.</a:t>
            </a:r>
          </a:p>
          <a:p>
            <a:r>
              <a:rPr lang="en-US" b="1" dirty="0"/>
              <a:t>	Server</a:t>
            </a:r>
            <a:r>
              <a:rPr lang="en-US" dirty="0"/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Handles requests and integrates with external APIs.</a:t>
            </a:r>
          </a:p>
          <a:p>
            <a:r>
              <a:rPr lang="en-US" b="1" dirty="0"/>
              <a:t>	External APIs</a:t>
            </a:r>
            <a:r>
              <a:rPr lang="en-US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OpenCage Geocoder for address to GPS conversion.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OpenRouteService for route calculation.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TollGuru API for toll cost calculation.</a:t>
            </a:r>
          </a:p>
          <a:p>
            <a:r>
              <a:rPr lang="en-IN" b="1" dirty="0"/>
              <a:t>	Data Flow</a:t>
            </a:r>
            <a:r>
              <a:rPr lang="en-IN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User inputs are sent to the server.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Server communicates with external APIs to fetch data.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Processed data is sent back to the client for display.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236" y="328676"/>
            <a:ext cx="297688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</a:t>
            </a:r>
            <a:r>
              <a:rPr spc="5" dirty="0"/>
              <a:t>e</a:t>
            </a:r>
            <a:r>
              <a:rPr dirty="0"/>
              <a:t>c</a:t>
            </a:r>
            <a:r>
              <a:rPr spc="5" dirty="0"/>
              <a:t>h</a:t>
            </a:r>
            <a:r>
              <a:rPr dirty="0"/>
              <a:t>n</a:t>
            </a:r>
            <a:r>
              <a:rPr spc="5" dirty="0"/>
              <a:t>o</a:t>
            </a:r>
            <a:r>
              <a:rPr dirty="0"/>
              <a:t>log</a:t>
            </a:r>
            <a:r>
              <a:rPr spc="-15" dirty="0"/>
              <a:t>i</a:t>
            </a:r>
            <a:r>
              <a:rPr dirty="0"/>
              <a:t>es</a:t>
            </a:r>
            <a:r>
              <a:rPr spc="-385" dirty="0"/>
              <a:t> </a:t>
            </a:r>
            <a:r>
              <a:rPr spc="5" dirty="0"/>
              <a:t>used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6A65B82-A775-6D00-B7AC-E2F339080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676" y="1140589"/>
            <a:ext cx="571502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Programming Language</a:t>
            </a:r>
            <a:r>
              <a:rPr lang="en-US" altLang="en-US" dirty="0">
                <a:latin typeface="Arial" panose="020B0604020202020204" pitchFamily="34" charset="0"/>
              </a:rPr>
              <a:t>: Python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APIs</a:t>
            </a:r>
            <a:r>
              <a:rPr lang="en-US" altLang="en-US" dirty="0"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OpenCage Geocoder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OpenRouteService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TollGuru API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Frameworks</a:t>
            </a:r>
            <a:r>
              <a:rPr lang="en-US" altLang="en-US" dirty="0">
                <a:latin typeface="Arial" panose="020B0604020202020204" pitchFamily="34" charset="0"/>
              </a:rPr>
              <a:t>: Flask or Django (depending on choice)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Libraries</a:t>
            </a:r>
            <a:r>
              <a:rPr lang="en-US" altLang="en-US" dirty="0">
                <a:latin typeface="Arial" panose="020B0604020202020204" pitchFamily="34" charset="0"/>
              </a:rPr>
              <a:t>: Requests, JSON handling, etc.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236" y="318007"/>
            <a:ext cx="52622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Team</a:t>
            </a:r>
            <a:r>
              <a:rPr spc="-20" dirty="0"/>
              <a:t> </a:t>
            </a:r>
            <a:r>
              <a:rPr dirty="0"/>
              <a:t>members</a:t>
            </a:r>
            <a:r>
              <a:rPr spc="-2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contribution: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831D4B-0645-9103-91F8-80068E035EC9}"/>
              </a:ext>
            </a:extLst>
          </p:cNvPr>
          <p:cNvSpPr txBox="1"/>
          <p:nvPr/>
        </p:nvSpPr>
        <p:spPr>
          <a:xfrm>
            <a:off x="914400" y="1200150"/>
            <a:ext cx="38706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Somesh Rajput: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Backend Development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Frontend Development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Script Developer</a:t>
            </a:r>
          </a:p>
          <a:p>
            <a:pPr lvl="1"/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198" y="330834"/>
            <a:ext cx="182943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381C7B-5BD4-6B5D-FA07-10C1BB352EDE}"/>
              </a:ext>
            </a:extLst>
          </p:cNvPr>
          <p:cNvSpPr txBox="1"/>
          <p:nvPr/>
        </p:nvSpPr>
        <p:spPr>
          <a:xfrm>
            <a:off x="1226276" y="1694587"/>
            <a:ext cx="66914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Summary</a:t>
            </a:r>
            <a:r>
              <a:rPr lang="en-IN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Recap of the problem and our innovative solution.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Highlight of main features and benefits.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Potential future enhancements and scaling possibilities.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The impact of our project on solving the stated problem.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371</Words>
  <Application>Microsoft Office PowerPoint</Application>
  <PresentationFormat>On-screen Show (16:9)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Problem Statement</vt:lpstr>
      <vt:lpstr>Unique Idea Brief (Solution)</vt:lpstr>
      <vt:lpstr>Features Offered</vt:lpstr>
      <vt:lpstr>Process flow</vt:lpstr>
      <vt:lpstr>Architecture Diagram</vt:lpstr>
      <vt:lpstr>Technologies used</vt:lpstr>
      <vt:lpstr>Team members and contribution: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Ajeya Krishna</dc:creator>
  <cp:lastModifiedBy>somesh rajput</cp:lastModifiedBy>
  <cp:revision>2</cp:revision>
  <dcterms:created xsi:type="dcterms:W3CDTF">2024-07-15T14:29:40Z</dcterms:created>
  <dcterms:modified xsi:type="dcterms:W3CDTF">2024-07-15T14:54:03Z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2024-07-15T00:00:00Z</vt:filetime>
  </property>
</Properties>
</file>