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13" d="100"/>
          <a:sy n="113" d="100"/>
        </p:scale>
        <p:origin x="474" y="9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customXml" Target="../customXml/item1.xml"/><Relationship Id="rId20" Type="http://schemas.openxmlformats.org/officeDocument/2006/relationships/customXmlProps" Target="../customXml/itemProps1.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1" name=""/>
        <p:cNvGrpSpPr/>
        <p:nvPr/>
      </p:nvGrpSpPr>
      <p:grpSpPr>
        <a:xfrm>
          <a:off x="0" y="0"/>
          <a:ext cx="0" cy="0"/>
          <a:chOff x="0" y="0"/>
          <a:chExt cx="0" cy="0"/>
        </a:xfrm>
      </p:grpSpPr>
      <p:sp>
        <p:nvSpPr>
          <p:cNvPr id="1048674"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5"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25-03-2024</a:t>
            </a:fld>
            <a:endParaRPr lang="en-IN"/>
          </a:p>
        </p:txBody>
      </p:sp>
      <p:sp>
        <p:nvSpPr>
          <p:cNvPr id="1048676"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7"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8"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9"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3/25/2024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 name=""/>
        <p:cNvGrpSpPr/>
        <p:nvPr/>
      </p:nvGrpSpPr>
      <p:grpSpPr>
        <a:xfrm>
          <a:off x="0" y="0"/>
          <a:ext cx="0" cy="0"/>
          <a:chOff x="0" y="0"/>
          <a:chExt cx="0" cy="0"/>
        </a:xfrm>
      </p:grpSpPr>
      <p:sp>
        <p:nvSpPr>
          <p:cNvPr id="1048639" name="Title 1"/>
          <p:cNvSpPr>
            <a:spLocks noGrp="1"/>
          </p:cNvSpPr>
          <p:nvPr>
            <p:ph type="title"/>
          </p:nvPr>
        </p:nvSpPr>
        <p:spPr>
          <a:xfrm>
            <a:off x="581192" y="702156"/>
            <a:ext cx="11029616" cy="1013800"/>
          </a:xfrm>
        </p:spPr>
        <p:txBody>
          <a:bodyPr/>
          <a:p>
            <a:r>
              <a:rPr lang="en-US"/>
              <a:t>Click to edit Master title style</a:t>
            </a:r>
          </a:p>
        </p:txBody>
      </p:sp>
      <p:sp>
        <p:nvSpPr>
          <p:cNvPr id="1048640"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Date Placeholder 3"/>
          <p:cNvSpPr>
            <a:spLocks noGrp="1"/>
          </p:cNvSpPr>
          <p:nvPr>
            <p:ph type="dt" sz="half" idx="10"/>
          </p:nvPr>
        </p:nvSpPr>
        <p:spPr/>
        <p:txBody>
          <a:bodyPr/>
          <a:p>
            <a:fld id="{2CED4963-E985-44C4-B8C4-FDD613B7C2F8}" type="datetime1">
              <a:rPr lang="en-US" smtClean="0"/>
              <a:t>3/25/2024</a:t>
            </a:fld>
            <a:endParaRPr lang="en-US"/>
          </a:p>
        </p:txBody>
      </p:sp>
      <p:sp>
        <p:nvSpPr>
          <p:cNvPr id="1048642" name="Footer Placeholder 4"/>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3" name=""/>
        <p:cNvGrpSpPr/>
        <p:nvPr/>
      </p:nvGrpSpPr>
      <p:grpSpPr>
        <a:xfrm>
          <a:off x="0" y="0"/>
          <a:ext cx="0" cy="0"/>
          <a:chOff x="0" y="0"/>
          <a:chExt cx="0" cy="0"/>
        </a:xfrm>
      </p:grpSpPr>
      <p:sp>
        <p:nvSpPr>
          <p:cNvPr id="1048624"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6"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7"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8"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0" name="Date Placeholder 10"/>
          <p:cNvSpPr>
            <a:spLocks noGrp="1"/>
          </p:cNvSpPr>
          <p:nvPr>
            <p:ph type="dt" sz="half" idx="10"/>
          </p:nvPr>
        </p:nvSpPr>
        <p:spPr/>
        <p:txBody>
          <a:bodyPr/>
          <a:p>
            <a:fld id="{ED291B17-9318-49DB-B28B-6E5994AE9581}" type="datetime1">
              <a:rPr lang="en-US" smtClean="0"/>
              <a:t>3/25/2024</a:t>
            </a:fld>
            <a:endParaRPr lang="en-US"/>
          </a:p>
        </p:txBody>
      </p:sp>
      <p:sp>
        <p:nvSpPr>
          <p:cNvPr id="1048631"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2"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3/25/2024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6" name=""/>
        <p:cNvGrpSpPr/>
        <p:nvPr/>
      </p:nvGrpSpPr>
      <p:grpSpPr>
        <a:xfrm>
          <a:off x="0" y="0"/>
          <a:ext cx="0" cy="0"/>
          <a:chOff x="0" y="0"/>
          <a:chExt cx="0" cy="0"/>
        </a:xfrm>
      </p:grpSpPr>
      <p:sp>
        <p:nvSpPr>
          <p:cNvPr id="1048644"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5"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6"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7" name="Date Placeholder 6"/>
          <p:cNvSpPr>
            <a:spLocks noGrp="1"/>
          </p:cNvSpPr>
          <p:nvPr>
            <p:ph type="dt" sz="half" idx="10"/>
          </p:nvPr>
        </p:nvSpPr>
        <p:spPr/>
        <p:txBody>
          <a:bodyPr/>
          <a:p>
            <a:fld id="{B2497495-0637-405E-AE64-5CC7506D51F5}" type="datetime1">
              <a:rPr lang="en-US" smtClean="0"/>
              <a:t>3/25/2024</a:t>
            </a:fld>
            <a:endParaRPr lang="en-US"/>
          </a:p>
        </p:txBody>
      </p:sp>
      <p:sp>
        <p:nvSpPr>
          <p:cNvPr id="1048648" name="Footer Placeholder 8"/>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7" name=""/>
        <p:cNvGrpSpPr/>
        <p:nvPr/>
      </p:nvGrpSpPr>
      <p:grpSpPr>
        <a:xfrm>
          <a:off x="0" y="0"/>
          <a:ext cx="0" cy="0"/>
          <a:chOff x="0" y="0"/>
          <a:chExt cx="0" cy="0"/>
        </a:xfrm>
      </p:grpSpPr>
      <p:sp>
        <p:nvSpPr>
          <p:cNvPr id="1048650" name="Title 1"/>
          <p:cNvSpPr>
            <a:spLocks noGrp="1"/>
          </p:cNvSpPr>
          <p:nvPr>
            <p:ph type="title"/>
          </p:nvPr>
        </p:nvSpPr>
        <p:spPr>
          <a:xfrm>
            <a:off x="581193" y="729658"/>
            <a:ext cx="11029616" cy="492855"/>
          </a:xfrm>
        </p:spPr>
        <p:txBody>
          <a:bodyPr/>
          <a:p>
            <a:r>
              <a:rPr lang="en-US"/>
              <a:t>Click to edit Master title style</a:t>
            </a:r>
          </a:p>
        </p:txBody>
      </p:sp>
      <p:sp>
        <p:nvSpPr>
          <p:cNvPr id="1048651"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Date Placeholder 4"/>
          <p:cNvSpPr>
            <a:spLocks noGrp="1"/>
          </p:cNvSpPr>
          <p:nvPr>
            <p:ph type="dt" sz="half" idx="10"/>
          </p:nvPr>
        </p:nvSpPr>
        <p:spPr/>
        <p:txBody>
          <a:bodyPr/>
          <a:p>
            <a:fld id="{7BFFD690-9426-415D-8B65-26881E07B2D4}" type="datetime1">
              <a:rPr lang="en-US" smtClean="0"/>
              <a:t>3/25/2024</a:t>
            </a:fld>
            <a:endParaRPr lang="en-US"/>
          </a:p>
        </p:txBody>
      </p:sp>
      <p:sp>
        <p:nvSpPr>
          <p:cNvPr id="1048654" name="Footer Placeholder 5"/>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8" name=""/>
        <p:cNvGrpSpPr/>
        <p:nvPr/>
      </p:nvGrpSpPr>
      <p:grpSpPr>
        <a:xfrm>
          <a:off x="0" y="0"/>
          <a:ext cx="0" cy="0"/>
          <a:chOff x="0" y="0"/>
          <a:chExt cx="0" cy="0"/>
        </a:xfrm>
      </p:grpSpPr>
      <p:sp>
        <p:nvSpPr>
          <p:cNvPr id="1048656" name="Title 1"/>
          <p:cNvSpPr>
            <a:spLocks noGrp="1"/>
          </p:cNvSpPr>
          <p:nvPr>
            <p:ph type="title"/>
          </p:nvPr>
        </p:nvSpPr>
        <p:spPr>
          <a:xfrm>
            <a:off x="581193" y="729658"/>
            <a:ext cx="11029616" cy="988332"/>
          </a:xfrm>
        </p:spPr>
        <p:txBody>
          <a:bodyPr/>
          <a:p>
            <a:r>
              <a:rPr lang="en-US"/>
              <a:t>Click to edit Master title style</a:t>
            </a:r>
          </a:p>
        </p:txBody>
      </p:sp>
      <p:sp>
        <p:nvSpPr>
          <p:cNvPr id="1048657"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8"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0"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Date Placeholder 6"/>
          <p:cNvSpPr>
            <a:spLocks noGrp="1"/>
          </p:cNvSpPr>
          <p:nvPr>
            <p:ph type="dt" sz="half" idx="10"/>
          </p:nvPr>
        </p:nvSpPr>
        <p:spPr/>
        <p:txBody>
          <a:bodyPr/>
          <a:p>
            <a:fld id="{04C4989A-474C-40DE-95B9-011C28B71673}" type="datetime1">
              <a:rPr lang="en-US" smtClean="0"/>
              <a:t>3/25/2024</a:t>
            </a:fld>
            <a:endParaRPr lang="en-US"/>
          </a:p>
        </p:txBody>
      </p:sp>
      <p:sp>
        <p:nvSpPr>
          <p:cNvPr id="1048662" name="Footer Placeholder 7"/>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19" name="Title 1"/>
          <p:cNvSpPr>
            <a:spLocks noGrp="1"/>
          </p:cNvSpPr>
          <p:nvPr>
            <p:ph type="title"/>
          </p:nvPr>
        </p:nvSpPr>
        <p:spPr>
          <a:xfrm>
            <a:off x="575894" y="729658"/>
            <a:ext cx="11029616" cy="592246"/>
          </a:xfrm>
        </p:spPr>
        <p:txBody>
          <a:bodyPr/>
          <a:p>
            <a:r>
              <a:rPr lang="en-US"/>
              <a:t>Click to edit Master title style</a:t>
            </a:r>
          </a:p>
        </p:txBody>
      </p:sp>
      <p:sp>
        <p:nvSpPr>
          <p:cNvPr id="1048620" name="Date Placeholder 2"/>
          <p:cNvSpPr>
            <a:spLocks noGrp="1"/>
          </p:cNvSpPr>
          <p:nvPr>
            <p:ph type="dt" sz="half" idx="10"/>
          </p:nvPr>
        </p:nvSpPr>
        <p:spPr/>
        <p:txBody>
          <a:bodyPr/>
          <a:p>
            <a:fld id="{5DB4ED54-5B5E-4A04-93D3-5772E3CE3818}" type="datetime1">
              <a:rPr lang="en-US" smtClean="0"/>
              <a:t>3/25/2024</a:t>
            </a:fld>
            <a:endParaRPr lang="en-US"/>
          </a:p>
        </p:txBody>
      </p:sp>
      <p:sp>
        <p:nvSpPr>
          <p:cNvPr id="1048621" name="Footer Placeholder 3"/>
          <p:cNvSpPr>
            <a:spLocks noGrp="1"/>
          </p:cNvSpPr>
          <p:nvPr>
            <p:ph type="ftr" sz="quarter" idx="11"/>
          </p:nvPr>
        </p:nvSpPr>
        <p:spPr>
          <a:xfrm>
            <a:off x="581192" y="6423914"/>
            <a:ext cx="6917210" cy="365125"/>
          </a:xfrm>
          <a:prstGeom prst="rect"/>
        </p:spPr>
        <p:txBody>
          <a:bodyPr/>
          <a:p>
            <a:endParaRPr lang="en-US"/>
          </a:p>
        </p:txBody>
      </p:sp>
      <p:sp>
        <p:nvSpPr>
          <p:cNvPr id="1048622"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9" name=""/>
        <p:cNvGrpSpPr/>
        <p:nvPr/>
      </p:nvGrpSpPr>
      <p:grpSpPr>
        <a:xfrm>
          <a:off x="0" y="0"/>
          <a:ext cx="0" cy="0"/>
          <a:chOff x="0" y="0"/>
          <a:chExt cx="0" cy="0"/>
        </a:xfrm>
      </p:grpSpPr>
      <p:sp>
        <p:nvSpPr>
          <p:cNvPr id="1048664" name="Date Placeholder 1"/>
          <p:cNvSpPr>
            <a:spLocks noGrp="1"/>
          </p:cNvSpPr>
          <p:nvPr>
            <p:ph type="dt" sz="half" idx="10"/>
          </p:nvPr>
        </p:nvSpPr>
        <p:spPr/>
        <p:txBody>
          <a:bodyPr/>
          <a:p>
            <a:fld id="{4EDE50D6-574B-40AF-946F-D52A04ADE379}" type="datetime1">
              <a:rPr lang="en-US" smtClean="0"/>
              <a:t>3/25/2024</a:t>
            </a:fld>
            <a:endParaRPr lang="en-US"/>
          </a:p>
        </p:txBody>
      </p:sp>
      <p:sp>
        <p:nvSpPr>
          <p:cNvPr id="1048665" name="Footer Placeholder 2"/>
          <p:cNvSpPr>
            <a:spLocks noGrp="1"/>
          </p:cNvSpPr>
          <p:nvPr>
            <p:ph type="ftr" sz="quarter" idx="11"/>
          </p:nvPr>
        </p:nvSpPr>
        <p:spPr>
          <a:xfrm>
            <a:off x="581192" y="6423914"/>
            <a:ext cx="6917210" cy="365125"/>
          </a:xfrm>
          <a:prstGeom prst="rect"/>
        </p:spPr>
        <p:txBody>
          <a:bodyPr/>
          <a:p>
            <a:endParaRPr lang="en-US"/>
          </a:p>
        </p:txBody>
      </p:sp>
      <p:sp>
        <p:nvSpPr>
          <p:cNvPr id="1048666"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0" name=""/>
        <p:cNvGrpSpPr/>
        <p:nvPr/>
      </p:nvGrpSpPr>
      <p:grpSpPr>
        <a:xfrm>
          <a:off x="0" y="0"/>
          <a:ext cx="0" cy="0"/>
          <a:chOff x="0" y="0"/>
          <a:chExt cx="0" cy="0"/>
        </a:xfrm>
      </p:grpSpPr>
      <p:sp>
        <p:nvSpPr>
          <p:cNvPr id="1048667"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8"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9"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1" name="Date Placeholder 7"/>
          <p:cNvSpPr>
            <a:spLocks noGrp="1"/>
          </p:cNvSpPr>
          <p:nvPr>
            <p:ph type="dt" sz="half" idx="10"/>
          </p:nvPr>
        </p:nvSpPr>
        <p:spPr>
          <a:xfrm>
            <a:off x="7605951" y="6456916"/>
            <a:ext cx="2844799" cy="365125"/>
          </a:xfrm>
        </p:spPr>
        <p:txBody>
          <a:bodyPr/>
          <a:p>
            <a:fld id="{D82884F1-FFEA-405F-9602-3DCA865EDA4E}" type="datetime1">
              <a:rPr lang="en-US" smtClean="0"/>
              <a:t>3/25/2024</a:t>
            </a:fld>
            <a:endParaRPr lang="en-US"/>
          </a:p>
        </p:txBody>
      </p:sp>
      <p:sp>
        <p:nvSpPr>
          <p:cNvPr id="1048672" name="Footer Placeholder 9"/>
          <p:cNvSpPr>
            <a:spLocks noGrp="1"/>
          </p:cNvSpPr>
          <p:nvPr>
            <p:ph type="ftr" sz="quarter" idx="11"/>
          </p:nvPr>
        </p:nvSpPr>
        <p:spPr>
          <a:xfrm>
            <a:off x="581192" y="6452590"/>
            <a:ext cx="6917210" cy="365125"/>
          </a:xfrm>
          <a:prstGeom prst="rect"/>
        </p:spPr>
        <p:txBody>
          <a:bodyPr/>
          <a:p>
            <a:endParaRPr lang="en-US"/>
          </a:p>
        </p:txBody>
      </p:sp>
      <p:sp>
        <p:nvSpPr>
          <p:cNvPr id="1048673"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4" name=""/>
        <p:cNvGrpSpPr/>
        <p:nvPr/>
      </p:nvGrpSpPr>
      <p:grpSpPr>
        <a:xfrm>
          <a:off x="0" y="0"/>
          <a:ext cx="0" cy="0"/>
          <a:chOff x="0" y="0"/>
          <a:chExt cx="0" cy="0"/>
        </a:xfrm>
      </p:grpSpPr>
      <p:sp>
        <p:nvSpPr>
          <p:cNvPr id="1048633"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4"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5"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6" name="Date Placeholder 4"/>
          <p:cNvSpPr>
            <a:spLocks noGrp="1"/>
          </p:cNvSpPr>
          <p:nvPr>
            <p:ph type="dt" sz="half" idx="10"/>
          </p:nvPr>
        </p:nvSpPr>
        <p:spPr/>
        <p:txBody>
          <a:bodyPr/>
          <a:p>
            <a:fld id="{7E18DB4A-8810-4A10-AD5C-D5E2C667F5B3}" type="datetime1">
              <a:rPr lang="en-US" smtClean="0"/>
              <a:t>3/25/2024</a:t>
            </a:fld>
            <a:endParaRPr lang="en-US"/>
          </a:p>
        </p:txBody>
      </p:sp>
      <p:sp>
        <p:nvSpPr>
          <p:cNvPr id="1048637"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3/25/2024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hyperlink" Target="https://www.geeksforgeeks.org/design-a-keylogger-in-python" TargetMode="External"/><Relationship Id="rId2" Type="http://schemas.openxmlformats.org/officeDocument/2006/relationships/hyperlink" Target="https://thepythoncode.com/article/write-a-keylogger-python" TargetMode="External"/><Relationship Id="rId3" Type="http://schemas.openxmlformats.org/officeDocument/2006/relationships/hyperlink" Target="https://www.python.org/doc/" TargetMode="External"/><Relationship Id="rId4" Type="http://schemas.openxmlformats.org/officeDocument/2006/relationships/hyperlink" Target="https://docs.python.org/3/library/tkinter.html" TargetMode="External"/><Relationship Id="rId5" Type="http://schemas.openxmlformats.org/officeDocument/2006/relationships/hyperlink" Target="https://pynput.readthedocs.io/en/latest/" TargetMode="External"/><Relationship Id="rId6" Type="http://schemas.openxmlformats.org/officeDocument/2006/relationships/hyperlink" Target="https://docs.python.org/3/library/json.html" TargetMode="External"/><Relationship Id="rId7"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a:t>
            </a:r>
          </a:p>
        </p:txBody>
      </p:sp>
      <p:sp>
        <p:nvSpPr>
          <p:cNvPr id="1048590" name="TextBox 2"/>
          <p:cNvSpPr txBox="1"/>
          <p:nvPr/>
        </p:nvSpPr>
        <p:spPr>
          <a:xfrm>
            <a:off x="-329782" y="1034321"/>
            <a:ext cx="12726648" cy="535940"/>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6502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pitchFamily="34" charset="0"/>
                <a:cs typeface="Arial" pitchFamily="34" charset="0"/>
              </a:rPr>
              <a:t>S</a:t>
            </a:r>
            <a:r>
              <a:rPr b="1" dirty="0" sz="2000" lang="en-US">
                <a:solidFill>
                  <a:schemeClr val="accent1">
                    <a:lumMod val="75000"/>
                  </a:schemeClr>
                </a:solidFill>
                <a:latin typeface="Arial" pitchFamily="34" charset="0"/>
                <a:cs typeface="Arial" pitchFamily="34" charset="0"/>
              </a:rPr>
              <a:t>o</a:t>
            </a:r>
            <a:r>
              <a:rPr b="1" dirty="0" sz="2000" lang="en-US">
                <a:solidFill>
                  <a:schemeClr val="accent1">
                    <a:lumMod val="75000"/>
                  </a:schemeClr>
                </a:solidFill>
                <a:latin typeface="Arial" pitchFamily="34" charset="0"/>
                <a:cs typeface="Arial" pitchFamily="34" charset="0"/>
              </a:rPr>
              <a:t>m</a:t>
            </a:r>
            <a:r>
              <a:rPr b="1" dirty="0" sz="2000" lang="en-US">
                <a:solidFill>
                  <a:schemeClr val="accent1">
                    <a:lumMod val="75000"/>
                  </a:schemeClr>
                </a:solidFill>
                <a:latin typeface="Arial" pitchFamily="34" charset="0"/>
                <a:cs typeface="Arial" pitchFamily="34" charset="0"/>
              </a:rPr>
              <a:t>e</a:t>
            </a:r>
            <a:r>
              <a:rPr b="1" dirty="0" sz="2000" lang="en-US">
                <a:solidFill>
                  <a:schemeClr val="accent1">
                    <a:lumMod val="75000"/>
                  </a:schemeClr>
                </a:solidFill>
                <a:latin typeface="Arial" pitchFamily="34" charset="0"/>
                <a:cs typeface="Arial" pitchFamily="34" charset="0"/>
              </a:rPr>
              <a:t>s</a:t>
            </a:r>
            <a:r>
              <a:rPr b="1" dirty="0" sz="2000" lang="en-US">
                <a:solidFill>
                  <a:schemeClr val="accent1">
                    <a:lumMod val="75000"/>
                  </a:schemeClr>
                </a:solidFill>
                <a:latin typeface="Arial" pitchFamily="34" charset="0"/>
                <a:cs typeface="Arial" pitchFamily="34" charset="0"/>
              </a:rPr>
              <a:t>h</a:t>
            </a:r>
            <a:r>
              <a:rPr b="1" dirty="0" sz="2000" lang="en-US">
                <a:solidFill>
                  <a:schemeClr val="accent1">
                    <a:lumMod val="75000"/>
                  </a:schemeClr>
                </a:solidFill>
                <a:latin typeface="Arial" pitchFamily="34" charset="0"/>
                <a:cs typeface="Arial" pitchFamily="34" charset="0"/>
              </a:rPr>
              <a:t>.</a:t>
            </a:r>
            <a:r>
              <a:rPr b="1" dirty="0" sz="2000" lang="en-US">
                <a:solidFill>
                  <a:schemeClr val="accent1">
                    <a:lumMod val="75000"/>
                  </a:schemeClr>
                </a:solidFill>
                <a:latin typeface="Arial" pitchFamily="34" charset="0"/>
                <a:cs typeface="Arial" pitchFamily="34" charset="0"/>
              </a:rPr>
              <a:t>k</a:t>
            </a:r>
            <a:r>
              <a:rPr b="1" dirty="0" sz="2000" lang="en-US">
                <a:solidFill>
                  <a:schemeClr val="accent1">
                    <a:lumMod val="75000"/>
                  </a:schemeClr>
                </a:solidFill>
                <a:latin typeface="Arial" pitchFamily="34" charset="0"/>
                <a:cs typeface="Arial" pitchFamily="34" charset="0"/>
              </a:rPr>
              <a:t> the</a:t>
            </a:r>
            <a:r>
              <a:rPr b="1" dirty="0" sz="2000" lang="en-US">
                <a:solidFill>
                  <a:schemeClr val="accent1">
                    <a:lumMod val="75000"/>
                  </a:schemeClr>
                </a:solidFill>
                <a:latin typeface="Arial"/>
                <a:cs typeface="Arial"/>
              </a:rPr>
              <a:t> – GTEC - CSE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3"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4" name="Content Placeholder 1"/>
          <p:cNvSpPr>
            <a:spLocks noGrp="1"/>
          </p:cNvSpPr>
          <p:nvPr>
            <p:ph idx="1"/>
          </p:nvPr>
        </p:nvSpPr>
        <p:spPr/>
        <p:txBody>
          <a:bodyPr>
            <a:normAutofit/>
          </a:bodyPr>
          <a:p>
            <a:pPr indent="0" marL="0">
              <a:buNone/>
            </a:pPr>
            <a:r>
              <a:rPr b="0" dirty="0" sz="2000" i="0" lang="en-US">
                <a:solidFill>
                  <a:srgbClr val="0D0D0D"/>
                </a:solidFill>
                <a:effectLst/>
                <a:latin typeface="Söhne"/>
              </a:rPr>
              <a:t>In conclusion, the development and implementation of the keylogger system present a significant advancement in enhancing cybersecurity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keylogger system offers a proactive approach to cybersecurity, mitigating risks associated with unauthorized access and malicious activities. Overall, the keylogger system serves as a valuable tool for bolstering security measures and safeguarding sensitive information in both personal and organizational settings.</a:t>
            </a:r>
            <a:endParaRPr b="1" dirty="0" sz="20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5" name="Content Placeholder 2"/>
          <p:cNvSpPr>
            <a:spLocks noGrp="1"/>
          </p:cNvSpPr>
          <p:nvPr>
            <p:ph idx="1"/>
          </p:nvPr>
        </p:nvSpPr>
        <p:spPr/>
        <p:txBody>
          <a:bodyPr/>
          <a:p>
            <a:pPr indent="0" marL="0">
              <a:buNone/>
            </a:pPr>
            <a:r>
              <a:rPr b="0" dirty="0" sz="2000" i="0" lang="en-US">
                <a:solidFill>
                  <a:srgbClr val="0D0D0D"/>
                </a:solidFill>
                <a:effectLst/>
                <a:latin typeface="Söhne"/>
              </a:rPr>
              <a:t>Looking ahead, the keylogger system holds promise for further enhancements and expansions to address evolving cybersecurity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(IoT) devices and mobile platforms would extend the system's reach and effectiveness in diverse environments. Collaborative efforts with cybersecurity experts and industry stakeholders can foster innovation and refinement, ensuring the keylogger system remains at the forefront of cybersecurity defense strategies. Ultimately, continued research and development efforts will propel the keylogger system towards greater resilience and adaptability in safeguarding against evolving cyber threats.</a:t>
            </a:r>
            <a:endParaRPr b="1" dirty="0" sz="2000" lang="en-US"/>
          </a:p>
          <a:p>
            <a:pPr indent="-305435" marL="305435"/>
            <a:endParaRPr dirty="0" lang="en-US"/>
          </a:p>
        </p:txBody>
      </p:sp>
      <p:sp>
        <p:nvSpPr>
          <p:cNvPr id="1048616"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8" name="Content Placeholder 1"/>
          <p:cNvSpPr>
            <a:spLocks noGrp="1"/>
          </p:cNvSpPr>
          <p:nvPr>
            <p:ph idx="1"/>
          </p:nvPr>
        </p:nvSpPr>
        <p:spPr/>
        <p:txBody>
          <a:bodyPr>
            <a:normAutofit lnSpcReduction="10000"/>
          </a:bodyPr>
          <a:p>
            <a:pPr indent="0" marL="0">
              <a:buNone/>
            </a:pPr>
            <a:endParaRPr dirty="0" sz="1400" lang="en-IN"/>
          </a:p>
          <a:p>
            <a:pPr indent="-305435" marL="305435"/>
            <a:r>
              <a:rPr dirty="0" sz="1400" lang="en-IN" err="1"/>
              <a:t>GeeksforGeeks</a:t>
            </a:r>
            <a:r>
              <a:rPr dirty="0" sz="1400" lang="en-IN"/>
              <a:t>. (n.d.). Design a Keylogger in Python. Retrieved from </a:t>
            </a:r>
            <a:r>
              <a:rPr dirty="0" sz="1400" lang="en-IN">
                <a:hlinkClick r:id="rId1"/>
              </a:rPr>
              <a:t>https://www.geeksforgeeks.org/design-a-keylogger-in-python</a:t>
            </a:r>
            <a:endParaRPr dirty="0" sz="1400" lang="en-IN"/>
          </a:p>
          <a:p>
            <a:pPr indent="-305435" marL="305435"/>
            <a:endParaRPr dirty="0" sz="1400" lang="en-IN"/>
          </a:p>
          <a:p>
            <a:pPr indent="-305435" marL="305435"/>
            <a:r>
              <a:rPr dirty="0" sz="1400" lang="en-IN" err="1"/>
              <a:t>ThePythonCode</a:t>
            </a:r>
            <a:r>
              <a:rPr dirty="0" sz="1400" lang="en-IN"/>
              <a:t>. (n.d.). Write a Keylogger in Python. Retrieved from </a:t>
            </a:r>
            <a:r>
              <a:rPr dirty="0" sz="1400" lang="en-IN">
                <a:hlinkClick r:id="rId2"/>
              </a:rPr>
              <a:t>https://thepythoncode.com/article/write-a-keylogger-python</a:t>
            </a:r>
            <a:endParaRPr dirty="0" sz="1400" lang="en-IN"/>
          </a:p>
          <a:p>
            <a:pPr indent="-305435" marL="305435"/>
            <a:endParaRPr dirty="0" sz="1400" lang="en-IN"/>
          </a:p>
          <a:p>
            <a:pPr indent="-305435" marL="305435"/>
            <a:r>
              <a:rPr dirty="0" sz="1400" lang="en-IN"/>
              <a:t> Python Documentation. (n.d.). Retrieved from </a:t>
            </a:r>
            <a:r>
              <a:rPr dirty="0" sz="1400" lang="en-IN">
                <a:hlinkClick r:id="rId3"/>
              </a:rPr>
              <a:t>https://www.python.org/doc/</a:t>
            </a:r>
            <a:endParaRPr dirty="0" sz="1400" lang="en-IN"/>
          </a:p>
          <a:p>
            <a:pPr indent="0" marL="0">
              <a:buNone/>
            </a:pPr>
            <a:endParaRPr dirty="0" sz="1400" lang="en-IN"/>
          </a:p>
          <a:p>
            <a:pPr indent="-305435" marL="305435"/>
            <a:r>
              <a:rPr dirty="0" sz="1400" lang="en-IN" err="1"/>
              <a:t>Tkinter</a:t>
            </a:r>
            <a:r>
              <a:rPr dirty="0" sz="1400" lang="en-IN"/>
              <a:t> Documentation. (n.d.). Retrieved from </a:t>
            </a:r>
            <a:r>
              <a:rPr dirty="0" sz="1400" lang="en-IN">
                <a:hlinkClick r:id="rId4"/>
              </a:rPr>
              <a:t>https://docs.python.org/3/library/tkinter.html</a:t>
            </a:r>
            <a:endParaRPr dirty="0" sz="1400" lang="en-IN"/>
          </a:p>
          <a:p>
            <a:pPr indent="-305435" marL="305435"/>
            <a:endParaRPr dirty="0" sz="1400" lang="en-IN"/>
          </a:p>
          <a:p>
            <a:pPr indent="-305435" marL="305435"/>
            <a:r>
              <a:rPr dirty="0" sz="1400" lang="en-IN"/>
              <a:t> </a:t>
            </a:r>
            <a:r>
              <a:rPr dirty="0" sz="1400" lang="en-IN" err="1"/>
              <a:t>Pynput</a:t>
            </a:r>
            <a:r>
              <a:rPr dirty="0" sz="1400" lang="en-IN"/>
              <a:t> Documentation. (n.d.). Retrieved from </a:t>
            </a:r>
            <a:r>
              <a:rPr dirty="0" sz="1400" lang="en-IN">
                <a:hlinkClick r:id="rId5"/>
              </a:rPr>
              <a:t>https://pynput.readthedocs.io/en/latest/</a:t>
            </a:r>
            <a:endParaRPr dirty="0" sz="1400" lang="en-IN"/>
          </a:p>
          <a:p>
            <a:pPr indent="-305435" marL="305435"/>
            <a:endParaRPr dirty="0" sz="1400" lang="en-IN"/>
          </a:p>
          <a:p>
            <a:pPr indent="-305435" marL="305435"/>
            <a:r>
              <a:rPr dirty="0" sz="1400" lang="en-IN"/>
              <a:t>JSON Documentation. (n.d.). Retrieved from </a:t>
            </a:r>
            <a:r>
              <a:rPr dirty="0" sz="1400" lang="en-IN">
                <a:hlinkClick r:id="rId6"/>
              </a:rPr>
              <a:t>https://docs.python.org/3/library/json.html</a:t>
            </a:r>
            <a:endParaRPr dirty="0" sz="1400" lang="en-IN"/>
          </a:p>
          <a:p>
            <a:pPr indent="-305435" marL="305435"/>
            <a:endParaRPr dirty="0" sz="1400" lang="en-IN"/>
          </a:p>
          <a:p>
            <a:pPr indent="-305435" marL="305435"/>
            <a:r>
              <a:rPr dirty="0" sz="1400" lang="en-IN"/>
              <a:t> Various online tutorials and forums for Python programming and cybersecurity practices.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3"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0" marL="0">
              <a:buNone/>
            </a:pPr>
            <a:r>
              <a:rPr dirty="0" sz="2400" lang="en-US">
                <a:solidFill>
                  <a:srgbClr val="0F0F0F"/>
                </a:solidFill>
                <a:ea typeface="+mn-lt"/>
                <a:cs typeface="+mn-lt"/>
              </a:rPr>
              <a:t>In the realm of cybersecurity, the emergence of keyloggers poses a formidable threat to the confidentiality and integrity of sensitive information. These malicious tools surreptitiously record keystrokes, enabling cybercriminals to intercept sensitive data such as login credentials, financial information, and personal communications. As keyloggers evolve in sophistication and prevalence, the challenge of detecting and mitigating their impact becomes increasingly urgent. Thus, there is a pressing need to develop effective strategies and technologies to detect, prevent, and neutralize keyloggers, thereby safeguarding individuals and organizations from the pervasive threat of unauthorized data interception and exploitation.</a:t>
            </a:r>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a:cs typeface="Calibri"/>
            </a:endParaRPr>
          </a:p>
          <a:p>
            <a:pPr indent="-305435" marL="305435"/>
            <a:endParaRPr b="1" dirty="0" sz="1200" lang="en-US">
              <a:latin typeface="Calibri"/>
              <a:cs typeface="Calibri"/>
            </a:endParaRPr>
          </a:p>
          <a:p>
            <a:pPr indent="-305435" marL="305435"/>
            <a:r>
              <a:rPr b="1" dirty="0" sz="1200" lang="en-US">
                <a:latin typeface="Calibri"/>
                <a:cs typeface="Calibri"/>
              </a:rPr>
              <a:t>The proposed solution aims to tackle the challenge of developing a keylogger that can effectively detect and prevent unauthorized data interception by cybercriminals. This solution will involve the following components:</a:t>
            </a:r>
            <a:endParaRPr b="1" dirty="0" sz="1200" lang="en-IN">
              <a:latin typeface="Calibri"/>
              <a:cs typeface="Calibri"/>
            </a:endParaRPr>
          </a:p>
          <a:p>
            <a:pPr indent="-305435" marL="305435"/>
            <a:r>
              <a:rPr b="1" dirty="0" sz="1200" lang="en-IN">
                <a:latin typeface="Calibri"/>
                <a:cs typeface="Calibri"/>
              </a:rPr>
              <a:t>Keylogger Development</a:t>
            </a:r>
          </a:p>
          <a:p>
            <a:pPr indent="-305435" lvl="1" marL="629920"/>
            <a:r>
              <a:rPr b="1" dirty="0" sz="1200" lang="en-US">
                <a:latin typeface="Calibri"/>
                <a:cs typeface="Calibri"/>
              </a:rPr>
              <a:t>Design and implement a keylogging software capable of discreetly recording keystrokes on the target system.</a:t>
            </a:r>
          </a:p>
          <a:p>
            <a:pPr indent="-305435" lvl="1" marL="629920"/>
            <a:r>
              <a:rPr b="1" dirty="0" sz="1200" lang="en-US">
                <a:latin typeface="Calibri"/>
                <a:cs typeface="Calibri"/>
              </a:rPr>
              <a:t>Ensure the keylogger operates stealthily to avoid detection by users and antivirus programs.</a:t>
            </a:r>
          </a:p>
          <a:p>
            <a:pPr indent="-305435" lvl="1" marL="629920"/>
            <a:r>
              <a:rPr b="1" dirty="0" sz="1200" lang="en-US">
                <a:latin typeface="Calibri"/>
                <a:cs typeface="Calibri"/>
              </a:rPr>
              <a:t>Develop mechanisms to securely store captured keystrokes to prevent unauthorized access by malicious actors.</a:t>
            </a:r>
            <a:endParaRPr b="1" dirty="0" sz="1200" lang="en-IN">
              <a:latin typeface="Calibri"/>
              <a:cs typeface="Calibri"/>
            </a:endParaRPr>
          </a:p>
          <a:p>
            <a:pPr indent="-305435" marL="305435"/>
            <a:r>
              <a:rPr b="1" dirty="0" sz="1200" lang="en-IN">
                <a:latin typeface="Calibri"/>
                <a:cs typeface="Calibri"/>
              </a:rPr>
              <a:t>Detection Mechanisms:</a:t>
            </a:r>
          </a:p>
          <a:p>
            <a:pPr indent="-305435" lvl="1" marL="629920"/>
            <a:r>
              <a:rPr b="1" dirty="0" sz="1200" lang="en-US">
                <a:latin typeface="Calibri"/>
                <a:cs typeface="Calibri"/>
              </a:rPr>
              <a:t>Integrate advanced detection algorithms to identify the presence of keyloggers on targeted devices.</a:t>
            </a:r>
          </a:p>
          <a:p>
            <a:pPr indent="-305435" lvl="1" marL="629920"/>
            <a:r>
              <a:rPr b="1" dirty="0" sz="1200" lang="en-US">
                <a:latin typeface="Calibri"/>
                <a:cs typeface="Calibri"/>
              </a:rPr>
              <a:t>Employ heuristic analysis and anomaly detection techniques to identify suspicious behavior indicative of keylogging activities.</a:t>
            </a:r>
          </a:p>
          <a:p>
            <a:pPr indent="-305435" lvl="1" marL="629920"/>
            <a:r>
              <a:rPr b="1" dirty="0" sz="1200" lang="en-US">
                <a:latin typeface="Calibri"/>
                <a:cs typeface="Calibri"/>
              </a:rPr>
              <a:t>Implement real-time monitoring capabilities to promptly detect and alert users of potential keylogger infections.</a:t>
            </a:r>
            <a:endParaRPr b="1" dirty="0" sz="1200" lang="en-IN">
              <a:latin typeface="Calibri"/>
              <a:cs typeface="Calibri"/>
            </a:endParaRPr>
          </a:p>
          <a:p>
            <a:pPr indent="-305435" marL="305435"/>
            <a:r>
              <a:rPr b="1" dirty="0" sz="1200" lang="en-IN">
                <a:latin typeface="Calibri"/>
                <a:ea typeface="+mn-lt"/>
                <a:cs typeface="+mn-lt"/>
              </a:rPr>
              <a:t>Prevention Strategies:</a:t>
            </a:r>
          </a:p>
          <a:p>
            <a:pPr indent="-305435" lvl="1" marL="629920"/>
            <a:r>
              <a:rPr b="1" dirty="0" sz="1200" lang="en-US">
                <a:latin typeface="Calibri"/>
                <a:cs typeface="Calibri"/>
              </a:rPr>
              <a:t>Incorporate preventive measures to mitigate the risk of keylogger infiltration, such as encryption of sensitive data input fields.</a:t>
            </a:r>
          </a:p>
          <a:p>
            <a:pPr indent="-305435" lvl="1" marL="629920"/>
            <a:r>
              <a:rPr b="1" dirty="0" sz="1200" lang="en-US">
                <a:latin typeface="Calibri"/>
                <a:cs typeface="Calibri"/>
              </a:rPr>
              <a:t>Integrate anti-keylogging features into existing security software suites to provide comprehensive protection against keylogging threats.</a:t>
            </a:r>
          </a:p>
          <a:p>
            <a:pPr indent="-305435" lvl="1" marL="629920"/>
            <a:r>
              <a:rPr b="1" dirty="0" sz="1200" lang="en-US">
                <a:latin typeface="Calibri"/>
                <a:cs typeface="Calibri"/>
              </a:rPr>
              <a:t>Educate users on best practices for preventing keylogger attacks, including the importance of regular software updates and the use of virtual keyboards for sensitive input.</a:t>
            </a:r>
            <a:endParaRPr b="1" dirty="0" sz="1200" lang="en-IN">
              <a:latin typeface="Calibri"/>
              <a:cs typeface="Calibri"/>
            </a:endParaRPr>
          </a:p>
          <a:p>
            <a:pPr indent="-305435" marL="305435"/>
            <a:r>
              <a:rPr b="1" dirty="0" sz="1200" lang="en-IN">
                <a:latin typeface="Calibri"/>
                <a:cs typeface="Calibri"/>
              </a:rPr>
              <a:t>Testing and Evaluation:</a:t>
            </a:r>
          </a:p>
          <a:p>
            <a:pPr indent="-305435" lvl="1" marL="629920"/>
            <a:r>
              <a:rPr b="1" dirty="0" sz="1200" lang="en-US">
                <a:latin typeface="Calibri"/>
                <a:cs typeface="Calibri"/>
              </a:rPr>
              <a:t>Conduct rigorous testing to validate the effectiveness and reliability of the keylogger in detecting and preventing keylogging activities.</a:t>
            </a:r>
          </a:p>
          <a:p>
            <a:pPr indent="-305435" lvl="1" marL="629920"/>
            <a:r>
              <a:rPr b="1" dirty="0" sz="1200" lang="en-US">
                <a:latin typeface="Calibri"/>
                <a:cs typeface="Calibri"/>
              </a:rPr>
              <a:t>Evaluate the performance of the keylogger against various attack scenarios and benchmark it against existing solutions.</a:t>
            </a:r>
          </a:p>
          <a:p>
            <a:pPr indent="-305435" lvl="1" marL="629920"/>
            <a:r>
              <a:rPr b="1" dirty="0" sz="1200" lang="en-US">
                <a:latin typeface="Calibri"/>
                <a:cs typeface="Calibri"/>
              </a:rPr>
              <a:t>Solicit feedback from security experts and end-users to refine the keylogger's functionality and usability.</a:t>
            </a:r>
            <a:endParaRPr b="1" dirty="0" sz="1200" lang="en-IN">
              <a:latin typeface="Calibri"/>
              <a:cs typeface="Calibri"/>
            </a:endParaRP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Content Placeholder 2"/>
          <p:cNvSpPr>
            <a:spLocks noGrp="1"/>
          </p:cNvSpPr>
          <p:nvPr>
            <p:ph idx="1"/>
          </p:nvPr>
        </p:nvSpPr>
        <p:spPr/>
        <p:txBody>
          <a:bodyPr/>
          <a:p>
            <a:pPr indent="-305435" marL="305435"/>
            <a:endParaRPr b="1" dirty="0" sz="1200" lang="en-IN">
              <a:latin typeface="Calibri"/>
              <a:cs typeface="Calibri"/>
            </a:endParaRPr>
          </a:p>
          <a:p>
            <a:pPr indent="-305435" marL="305435"/>
            <a:endParaRPr b="1" dirty="0" sz="1200" lang="en-IN">
              <a:latin typeface="Calibri"/>
              <a:cs typeface="Calibri"/>
            </a:endParaRPr>
          </a:p>
          <a:p>
            <a:pPr indent="0" marL="0">
              <a:buNone/>
            </a:pPr>
            <a:endParaRPr b="1" dirty="0" sz="1200" lang="en-IN">
              <a:latin typeface="Calibri"/>
              <a:cs typeface="Calibri"/>
            </a:endParaRPr>
          </a:p>
          <a:p>
            <a:pPr indent="-305435" marL="305435"/>
            <a:r>
              <a:rPr b="1" dirty="0" sz="1200" lang="en-IN">
                <a:latin typeface="Calibri"/>
                <a:cs typeface="Calibri"/>
              </a:rPr>
              <a:t>Deployment:</a:t>
            </a:r>
          </a:p>
          <a:p>
            <a:pPr indent="-305435" lvl="1" marL="629920"/>
            <a:r>
              <a:rPr b="1" dirty="0" sz="1200" lang="en-US">
                <a:latin typeface="Calibri"/>
                <a:cs typeface="Calibri"/>
              </a:rPr>
              <a:t>Package the keylogger solution into a user-friendly application or software suite for easy deployment on targeted systems.</a:t>
            </a:r>
          </a:p>
          <a:p>
            <a:pPr indent="-305435" lvl="1" marL="629920"/>
            <a:r>
              <a:rPr b="1" dirty="0" sz="1200" lang="en-US">
                <a:latin typeface="Calibri"/>
                <a:cs typeface="Calibri"/>
              </a:rPr>
              <a:t>Provide comprehensive documentation and support resources to assist users in configuring and utilizing the keylogger effectively.</a:t>
            </a:r>
          </a:p>
          <a:p>
            <a:pPr indent="-305435" lvl="1" marL="629920"/>
            <a:r>
              <a:rPr b="1" dirty="0" sz="1200" lang="en-US">
                <a:latin typeface="Calibri"/>
                <a:cs typeface="Calibri"/>
              </a:rPr>
              <a:t>Ensure compatibility with a wide range of operating systems and software environments to maximize accessibility and usability.</a:t>
            </a:r>
          </a:p>
          <a:p>
            <a:pPr indent="-305435" lvl="1" marL="629920"/>
            <a:endParaRPr b="1" dirty="0" sz="1200" lang="en-US">
              <a:latin typeface="Calibri"/>
              <a:cs typeface="Calibri"/>
            </a:endParaRPr>
          </a:p>
          <a:p>
            <a:pPr indent="-305435" marL="305435"/>
            <a:r>
              <a:rPr b="1" dirty="0" sz="1200" lang="en-IN">
                <a:latin typeface="Calibri"/>
                <a:cs typeface="Calibri"/>
              </a:rPr>
              <a:t>Result:</a:t>
            </a:r>
          </a:p>
          <a:p>
            <a:pPr indent="-305435" lvl="1" marL="629920"/>
            <a:r>
              <a:rPr b="1" dirty="0" sz="1200" lang="en-US">
                <a:latin typeface="Calibri"/>
                <a:cs typeface="Calibri"/>
              </a:rPr>
              <a:t>Upon successful implementation and deployment, the proposed keylogger solution will empower individuals and organizations to proactively defend against the pervasive threat of keylogging attacks. By combining robust detection mechanisms with preventive measures, the solution will enhance cybersecurity resilience and safeguard sensitive information from unauthorized interception and exploitation.</a:t>
            </a: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IN">
              <a:latin typeface="Calibri"/>
              <a:cs typeface="Calibri"/>
            </a:endParaRP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3" name="Content Placeholder 1"/>
          <p:cNvSpPr>
            <a:spLocks noGrp="1"/>
          </p:cNvSpPr>
          <p:nvPr>
            <p:ph idx="1"/>
          </p:nvPr>
        </p:nvSpPr>
        <p:spPr/>
        <p:txBody>
          <a:bodyPr/>
          <a:p>
            <a:pPr indent="0" marL="0">
              <a:buNone/>
            </a:pPr>
            <a:r>
              <a:rPr b="1" dirty="0" sz="1800" lang="en-US">
                <a:solidFill>
                  <a:srgbClr val="0F0F0F"/>
                </a:solidFill>
                <a:ea typeface="+mn-lt"/>
                <a:cs typeface="+mn-lt"/>
              </a:rPr>
              <a:t>The development and implementation of the keylogger system involve a structured approach encompassing various stages, from defining system requirements to deploying the final solution. The following outlines the system approach for this project:</a:t>
            </a:r>
          </a:p>
          <a:p>
            <a:r>
              <a:rPr b="1" dirty="0" sz="1800" lang="en-IN">
                <a:solidFill>
                  <a:srgbClr val="0F0F0F"/>
                </a:solidFill>
              </a:rPr>
              <a:t>System requirements</a:t>
            </a:r>
          </a:p>
          <a:p>
            <a:pPr lvl="1"/>
            <a:r>
              <a:rPr b="1" dirty="0" sz="1500" lang="en-US">
                <a:solidFill>
                  <a:srgbClr val="0F0F0F"/>
                </a:solidFill>
              </a:rPr>
              <a:t>Define the functional and non-functional requirements of the keylogger system, including its core functionalities, performance expectations, and security considerations.</a:t>
            </a:r>
          </a:p>
          <a:p>
            <a:pPr lvl="1"/>
            <a:r>
              <a:rPr b="1" dirty="0" sz="1500" lang="en-US">
                <a:solidFill>
                  <a:srgbClr val="0F0F0F"/>
                </a:solidFill>
              </a:rPr>
              <a:t>Identify the target platforms and operating systems for deployment, ensuring compatibility and accessibility across diverse environments.</a:t>
            </a:r>
          </a:p>
          <a:p>
            <a:pPr lvl="1"/>
            <a:r>
              <a:rPr b="1" dirty="0" sz="1500" lang="en-US">
                <a:solidFill>
                  <a:srgbClr val="0F0F0F"/>
                </a:solidFill>
              </a:rPr>
              <a:t>Specify the user interface requirements to ensure usability and ease of interaction for both administrators and end-users.</a:t>
            </a:r>
            <a:endParaRPr b="1" dirty="0" sz="1500" lang="en-IN">
              <a:solidFill>
                <a:srgbClr val="0F0F0F"/>
              </a:solidFill>
            </a:endParaRPr>
          </a:p>
          <a:p>
            <a:pPr indent="-305435" marL="305435"/>
            <a:r>
              <a:rPr b="1" dirty="0" sz="1800" lang="en-IN">
                <a:solidFill>
                  <a:srgbClr val="0F0F0F"/>
                </a:solidFill>
              </a:rPr>
              <a:t>Library required to build the model</a:t>
            </a:r>
          </a:p>
          <a:p>
            <a:pPr indent="-305435" lvl="1" marL="629435"/>
            <a:r>
              <a:rPr b="1" dirty="0" sz="1500" lang="en-IN" err="1">
                <a:solidFill>
                  <a:srgbClr val="0F0F0F"/>
                </a:solidFill>
              </a:rPr>
              <a:t>tkinter</a:t>
            </a:r>
            <a:r>
              <a:rPr b="1" dirty="0" sz="1500" lang="en-IN">
                <a:solidFill>
                  <a:srgbClr val="0F0F0F"/>
                </a:solidFill>
              </a:rPr>
              <a:t>: For developing the graphical user interface (GUI) of the keylogger system.</a:t>
            </a:r>
          </a:p>
          <a:p>
            <a:pPr indent="-305435" lvl="1" marL="629435"/>
            <a:r>
              <a:rPr b="1" dirty="0" sz="1500" lang="en-IN" err="1">
                <a:solidFill>
                  <a:srgbClr val="0F0F0F"/>
                </a:solidFill>
              </a:rPr>
              <a:t>pynput</a:t>
            </a:r>
            <a:r>
              <a:rPr b="1" dirty="0" sz="1500" lang="en-IN">
                <a:solidFill>
                  <a:srgbClr val="0F0F0F"/>
                </a:solidFill>
              </a:rPr>
              <a:t>: For capturing keyboard events and implementing the keylogging functionality.</a:t>
            </a:r>
          </a:p>
          <a:p>
            <a:pPr indent="-305435" lvl="1" marL="629435"/>
            <a:r>
              <a:rPr b="1" dirty="0" sz="1500" lang="en-IN" err="1">
                <a:solidFill>
                  <a:srgbClr val="0F0F0F"/>
                </a:solidFill>
              </a:rPr>
              <a:t>json</a:t>
            </a:r>
            <a:r>
              <a:rPr b="1" dirty="0" sz="1500" lang="en-IN">
                <a:solidFill>
                  <a:srgbClr val="0F0F0F"/>
                </a:solidFill>
              </a:rPr>
              <a:t>: For serializing and deserializing data in JSON format for storing logged keystrokes.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Algorithm</a:t>
            </a:r>
            <a:endParaRPr dirty="0" lang="en-US"/>
          </a:p>
        </p:txBody>
      </p:sp>
      <p:sp>
        <p:nvSpPr>
          <p:cNvPr id="1048605" name="Content Placeholder 1"/>
          <p:cNvSpPr>
            <a:spLocks noGrp="1"/>
          </p:cNvSpPr>
          <p:nvPr>
            <p:ph idx="1"/>
          </p:nvPr>
        </p:nvSpPr>
        <p:spPr/>
        <p:txBody>
          <a:bodyPr>
            <a:normAutofit/>
          </a:bodyPr>
          <a:p>
            <a:pPr indent="-305435" marL="305435"/>
            <a:r>
              <a:rPr dirty="0" sz="1200" lang="en-US">
                <a:ea typeface="+mn-lt"/>
                <a:cs typeface="+mn-lt"/>
              </a:rPr>
              <a:t>The keylogger algorithm plays a crucial role in capturing and processing keystrokes effectively while ensuring the system's efficiency and reliability. Below is an outline of the keylogger algorithm:</a:t>
            </a:r>
            <a:endParaRPr b="1" dirty="0" sz="1200" lang="en-IN"/>
          </a:p>
          <a:p>
            <a:pPr indent="-305435" marL="305435"/>
            <a:r>
              <a:rPr b="1" dirty="0" sz="1200" lang="en-IN"/>
              <a:t>Initialization</a:t>
            </a:r>
            <a:r>
              <a:rPr dirty="0" sz="1200" lang="en-IN"/>
              <a:t>:</a:t>
            </a:r>
          </a:p>
          <a:p>
            <a:pPr indent="-305435" lvl="1" marL="629920"/>
            <a:r>
              <a:rPr dirty="0" sz="1200" lang="en-US"/>
              <a:t>Initialize the keylogger system, including setting up event listeners and data structures to store captured keystrokes.</a:t>
            </a:r>
            <a:endParaRPr dirty="0" sz="1200" lang="en-IN"/>
          </a:p>
          <a:p>
            <a:pPr indent="-305435" marL="305435"/>
            <a:r>
              <a:rPr b="1" dirty="0" sz="1200" lang="en-IN"/>
              <a:t>Keystroke Capture:</a:t>
            </a:r>
          </a:p>
          <a:p>
            <a:pPr indent="-305435" lvl="1" marL="629435"/>
            <a:r>
              <a:rPr dirty="0" sz="1200" lang="en-US"/>
              <a:t>Continuously monitor keyboard events using event listeners, capturing each keystroke as it occurs.</a:t>
            </a:r>
          </a:p>
          <a:p>
            <a:pPr indent="-305435" lvl="1" marL="629435"/>
            <a:r>
              <a:rPr dirty="0" sz="1200" lang="en-US"/>
              <a:t>Record the timestamp, key type (pressed, held, released), and the corresponding key code or character.</a:t>
            </a:r>
            <a:endParaRPr dirty="0" sz="1200" lang="en-IN"/>
          </a:p>
          <a:p>
            <a:pPr indent="-305435" marL="305435"/>
            <a:r>
              <a:rPr b="1" dirty="0" sz="1200" lang="en-IN"/>
              <a:t>Data Processing:</a:t>
            </a:r>
          </a:p>
          <a:p>
            <a:pPr indent="-305435" lvl="1" marL="629435"/>
            <a:r>
              <a:rPr dirty="0" sz="1200" lang="en-US"/>
              <a:t>Preprocess the captured keystrokes to filter out irrelevant or redundant information.</a:t>
            </a:r>
          </a:p>
          <a:p>
            <a:pPr indent="-305435" lvl="1" marL="629435"/>
            <a:r>
              <a:rPr dirty="0" sz="1200" lang="en-US"/>
              <a:t>Organize the keystroke data into a structured format for storage and analysis, such as JSON or CSV.</a:t>
            </a:r>
            <a:endParaRPr dirty="0" sz="1200" lang="en-IN"/>
          </a:p>
          <a:p>
            <a:pPr indent="-305435" marL="305435"/>
            <a:r>
              <a:rPr b="1" dirty="0" sz="1200" lang="en-IN"/>
              <a:t>Storage and Logging:</a:t>
            </a:r>
          </a:p>
          <a:p>
            <a:pPr indent="-305435" lvl="1" marL="629435"/>
            <a:r>
              <a:rPr dirty="0" sz="1200" lang="en-US"/>
              <a:t>Store the processed keystroke data securely, ensuring encryption and protection against unauthorized access.</a:t>
            </a:r>
          </a:p>
          <a:p>
            <a:pPr indent="-305435" lvl="1" marL="629435"/>
            <a:r>
              <a:rPr dirty="0" sz="1200" lang="en-US"/>
              <a:t>Implement logging mechanisms to maintain a record of all keystrokes captured over time, facilitating analysis and forensic investigations.</a:t>
            </a:r>
          </a:p>
          <a:p>
            <a:pPr indent="-305435" marL="305435"/>
            <a:r>
              <a:rPr b="1" dirty="0" sz="1200" lang="en-IN"/>
              <a:t>User Interface Interaction:</a:t>
            </a:r>
            <a:endParaRPr b="1" dirty="0" sz="900" lang="en-US"/>
          </a:p>
          <a:p>
            <a:pPr indent="-305435" lvl="1" marL="629435"/>
            <a:r>
              <a:rPr dirty="0" sz="1200" lang="en-US"/>
              <a:t>Develop user interface components to interact with the keylogger system, including options for starting/stopping logging, viewing logs, and configuring settings.</a:t>
            </a:r>
            <a:endParaRPr dirty="0" sz="12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6" name="Title 1"/>
          <p:cNvSpPr>
            <a:spLocks noGrp="1"/>
          </p:cNvSpPr>
          <p:nvPr>
            <p:ph type="title"/>
          </p:nvPr>
        </p:nvSpPr>
        <p:spPr/>
        <p:txBody>
          <a:bodyPr>
            <a:normAutofit fontScale="90000"/>
          </a:bodyPr>
          <a:p>
            <a:r>
              <a:rPr b="1" dirty="0" sz="4000" lang="en-IN">
                <a:solidFill>
                  <a:schemeClr val="accent1"/>
                </a:solidFill>
                <a:latin typeface="Arial"/>
                <a:ea typeface="+mj-lt"/>
                <a:cs typeface="Arial"/>
              </a:rPr>
              <a:t>DEPLOYMENT</a:t>
            </a:r>
          </a:p>
        </p:txBody>
      </p:sp>
      <p:sp>
        <p:nvSpPr>
          <p:cNvPr id="1048607" name="Content Placeholder 2"/>
          <p:cNvSpPr>
            <a:spLocks noGrp="1"/>
          </p:cNvSpPr>
          <p:nvPr>
            <p:ph idx="1"/>
          </p:nvPr>
        </p:nvSpPr>
        <p:spPr/>
        <p:txBody>
          <a:bodyPr>
            <a:normAutofit fontScale="50000" lnSpcReduction="20000"/>
          </a:bodyPr>
          <a:p>
            <a:endParaRPr dirty="0" lang="en-US"/>
          </a:p>
          <a:p>
            <a:endParaRPr dirty="0" lang="en-US"/>
          </a:p>
          <a:p>
            <a:endParaRPr dirty="0" lang="en-US"/>
          </a:p>
          <a:p>
            <a:endParaRPr dirty="0" lang="en-US"/>
          </a:p>
          <a:p>
            <a:endParaRPr dirty="0" lang="en-US"/>
          </a:p>
          <a:p>
            <a:endParaRPr dirty="0" lang="en-US"/>
          </a:p>
          <a:p>
            <a:r>
              <a:rPr dirty="0" sz="3000" lang="en-US"/>
              <a:t>The deployment of the keylogger system involves preparing the software for installation and usage in various environments. Here's an overview of the deployment process:</a:t>
            </a:r>
          </a:p>
          <a:p>
            <a:r>
              <a:rPr b="1" dirty="0" sz="3000" lang="en-US"/>
              <a:t>Installation:</a:t>
            </a:r>
          </a:p>
          <a:p>
            <a:pPr lvl="1"/>
            <a:r>
              <a:rPr dirty="0" sz="3000" lang="en-US"/>
              <a:t>Install necessary packages using pip:</a:t>
            </a:r>
          </a:p>
          <a:p>
            <a:pPr lvl="1"/>
            <a:r>
              <a:rPr dirty="0" sz="3000" lang="en-US">
                <a:solidFill>
                  <a:schemeClr val="bg1"/>
                </a:solidFill>
                <a:highlight>
                  <a:srgbClr val="000000"/>
                </a:highlight>
              </a:rPr>
              <a:t>C:\Users\name&gt;pip install </a:t>
            </a:r>
            <a:r>
              <a:rPr dirty="0" sz="3000" lang="en-US" err="1">
                <a:solidFill>
                  <a:schemeClr val="bg1"/>
                </a:solidFill>
                <a:highlight>
                  <a:srgbClr val="000000"/>
                </a:highlight>
              </a:rPr>
              <a:t>pynput</a:t>
            </a:r>
            <a:endParaRPr dirty="0" sz="3000" lang="en-US">
              <a:solidFill>
                <a:schemeClr val="bg1"/>
              </a:solidFill>
              <a:highlight>
                <a:srgbClr val="000000"/>
              </a:highlight>
            </a:endParaRPr>
          </a:p>
          <a:p>
            <a:pPr lvl="1"/>
            <a:r>
              <a:rPr dirty="0" sz="3000" lang="en-US"/>
              <a:t>Download the keylogger script (keylogger.py) onto the target system.</a:t>
            </a:r>
          </a:p>
          <a:p>
            <a:pPr algn="l"/>
            <a:r>
              <a:rPr b="1" dirty="0" sz="3000" i="0" lang="en-US">
                <a:solidFill>
                  <a:srgbClr val="0D0D0D"/>
                </a:solidFill>
                <a:effectLst/>
                <a:latin typeface="Söhne"/>
              </a:rPr>
              <a:t>Configuration:</a:t>
            </a:r>
          </a:p>
          <a:p>
            <a:pPr lvl="1">
              <a:buFont typeface="Arial" panose="020B0604020202020204" pitchFamily="34" charset="0"/>
              <a:buChar char="•"/>
            </a:pPr>
            <a:r>
              <a:rPr b="0" dirty="0" sz="3000" i="0" lang="en-US">
                <a:solidFill>
                  <a:srgbClr val="0D0D0D"/>
                </a:solidFill>
                <a:effectLst/>
                <a:latin typeface="Söhne"/>
              </a:rPr>
              <a:t>Modify any configuration options in the keylogger script as needed (e.g., output file path, logging settings).</a:t>
            </a:r>
          </a:p>
          <a:p>
            <a:pPr algn="l"/>
            <a:r>
              <a:rPr b="1" dirty="0" sz="3000" i="0" lang="en-US">
                <a:solidFill>
                  <a:srgbClr val="0D0D0D"/>
                </a:solidFill>
                <a:effectLst/>
                <a:latin typeface="Söhne"/>
              </a:rPr>
              <a:t>Execution:</a:t>
            </a:r>
          </a:p>
          <a:p>
            <a:pPr lvl="1">
              <a:buFont typeface="Arial" panose="020B0604020202020204" pitchFamily="34" charset="0"/>
              <a:buChar char="•"/>
            </a:pPr>
            <a:r>
              <a:rPr b="0" dirty="0" sz="3000" i="0" lang="en-US">
                <a:solidFill>
                  <a:srgbClr val="0D0D0D"/>
                </a:solidFill>
                <a:effectLst/>
                <a:latin typeface="Söhne"/>
              </a:rPr>
              <a:t>Open a terminal or command prompt.</a:t>
            </a:r>
          </a:p>
          <a:p>
            <a:pPr lvl="1">
              <a:buFont typeface="Arial" panose="020B0604020202020204" pitchFamily="34" charset="0"/>
              <a:buChar char="•"/>
            </a:pPr>
            <a:r>
              <a:rPr b="0" dirty="0" sz="3000" i="0" lang="en-US">
                <a:solidFill>
                  <a:srgbClr val="0D0D0D"/>
                </a:solidFill>
                <a:effectLst/>
                <a:latin typeface="Söhne"/>
              </a:rPr>
              <a:t>Navigate to the directory containing the keylogger script.</a:t>
            </a:r>
          </a:p>
          <a:p>
            <a:pPr lvl="1">
              <a:buFont typeface="Arial" panose="020B0604020202020204" pitchFamily="34" charset="0"/>
              <a:buChar char="•"/>
            </a:pPr>
            <a:r>
              <a:rPr b="0" dirty="0" sz="3000" i="0" lang="en-US">
                <a:solidFill>
                  <a:srgbClr val="0D0D0D"/>
                </a:solidFill>
                <a:effectLst/>
                <a:latin typeface="Söhne"/>
              </a:rPr>
              <a:t>Run the keylogger script using Python:</a:t>
            </a:r>
          </a:p>
          <a:p>
            <a:pPr lvl="1">
              <a:buFont typeface="Arial" panose="020B0604020202020204" pitchFamily="34" charset="0"/>
              <a:buChar char="•"/>
            </a:pPr>
            <a:r>
              <a:rPr dirty="0" sz="3000" lang="en-US">
                <a:solidFill>
                  <a:schemeClr val="bg1"/>
                </a:solidFill>
                <a:highlight>
                  <a:srgbClr val="000000"/>
                </a:highlight>
              </a:rPr>
              <a:t>C:\Users\name&gt;python keylogger.py</a:t>
            </a:r>
          </a:p>
          <a:p>
            <a:pPr lvl="1">
              <a:buFont typeface="Arial" panose="020B0604020202020204" pitchFamily="34" charset="0"/>
              <a:buChar char="•"/>
            </a:pPr>
            <a:endParaRPr dirty="0" sz="1900" lang="en-US">
              <a:solidFill>
                <a:schemeClr val="bg1"/>
              </a:solidFill>
              <a:highlight>
                <a:srgbClr val="000000"/>
              </a:highlight>
            </a:endParaRPr>
          </a:p>
          <a:p>
            <a:pPr lvl="1">
              <a:buFont typeface="Arial" panose="020B0604020202020204" pitchFamily="34" charset="0"/>
              <a:buChar char="•"/>
            </a:pPr>
            <a:endParaRPr b="0" dirty="0" i="0" lang="en-US">
              <a:solidFill>
                <a:srgbClr val="0D0D0D"/>
              </a:solidFill>
              <a:effectLst/>
              <a:latin typeface="Söhne"/>
            </a:endParaRPr>
          </a:p>
          <a:p>
            <a:pPr lvl="1">
              <a:buFont typeface="Arial" panose="020B0604020202020204" pitchFamily="34" charset="0"/>
              <a:buChar char="•"/>
            </a:pPr>
            <a:endParaRPr b="0" dirty="0" i="0" lang="en-US">
              <a:solidFill>
                <a:srgbClr val="0D0D0D"/>
              </a:solidFill>
              <a:effectLst/>
              <a:latin typeface="Söhne"/>
            </a:endParaRPr>
          </a:p>
          <a:p>
            <a:endParaRPr dirty="0" lang="en-US"/>
          </a:p>
          <a:p>
            <a:endParaRPr dirty="0" lang="en-US"/>
          </a:p>
          <a:p>
            <a:endParaRPr dirty="0" lang="en-US"/>
          </a:p>
          <a:p>
            <a:endParaRPr dirty="0" lang="en-US"/>
          </a:p>
          <a:p>
            <a:endParaRPr dirty="0" lang="en-US"/>
          </a:p>
          <a:p>
            <a:endParaRPr dirty="0" lang="en-US"/>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8"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sp>
        <p:nvSpPr>
          <p:cNvPr id="1048609" name="Content Placeholder 1"/>
          <p:cNvSpPr>
            <a:spLocks noGrp="1"/>
          </p:cNvSpPr>
          <p:nvPr>
            <p:ph idx="1"/>
          </p:nvPr>
        </p:nvSpPr>
        <p:spPr/>
        <p:txBody>
          <a:bodyPr>
            <a:normAutofit/>
          </a:bodyPr>
          <a:p>
            <a:pPr indent="0" marL="0">
              <a:buNone/>
            </a:pPr>
            <a:r>
              <a:rPr b="0" dirty="0" sz="1600" i="0" lang="en-US">
                <a:solidFill>
                  <a:srgbClr val="0D0D0D"/>
                </a:solidFill>
                <a:effectLst/>
                <a:latin typeface="Söhne"/>
              </a:rPr>
              <a:t>Attached are the screenshots showcasing the execution of the keylogger system:</a:t>
            </a: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r>
              <a:rPr dirty="0" sz="2400" lang="en-IN"/>
              <a:t>										</a:t>
            </a:r>
            <a:br>
              <a:rPr dirty="0" sz="2400" lang="en-IN"/>
            </a:br>
            <a:endParaRPr dirty="0" sz="2400" lang="en-IN"/>
          </a:p>
        </p:txBody>
      </p:sp>
      <p:pic>
        <p:nvPicPr>
          <p:cNvPr id="2097153" name="Picture 3"/>
          <p:cNvPicPr>
            <a:picLocks noChangeAspect="1"/>
          </p:cNvPicPr>
          <p:nvPr/>
        </p:nvPicPr>
        <p:blipFill rotWithShape="1">
          <a:blip xmlns:r="http://schemas.openxmlformats.org/officeDocument/2006/relationships" r:embed="rId1"/>
          <a:srcRect l="3348" t="1128" r="3052" b="4289"/>
          <a:stretch>
            <a:fillRect/>
          </a:stretch>
        </p:blipFill>
        <p:spPr>
          <a:xfrm>
            <a:off x="1142651" y="2321117"/>
            <a:ext cx="2701216" cy="2684173"/>
          </a:xfrm>
          <a:prstGeom prst="rect"/>
        </p:spPr>
      </p:pic>
      <p:pic>
        <p:nvPicPr>
          <p:cNvPr id="2097154" name="Picture 6"/>
          <p:cNvPicPr>
            <a:picLocks noChangeAspect="1"/>
          </p:cNvPicPr>
          <p:nvPr/>
        </p:nvPicPr>
        <p:blipFill rotWithShape="1">
          <a:blip xmlns:r="http://schemas.openxmlformats.org/officeDocument/2006/relationships" r:embed="rId2"/>
          <a:srcRect l="3514" t="3462" r="2518" b="2190"/>
          <a:stretch>
            <a:fillRect/>
          </a:stretch>
        </p:blipFill>
        <p:spPr>
          <a:xfrm>
            <a:off x="4342632" y="2381636"/>
            <a:ext cx="2600035" cy="2592665"/>
          </a:xfrm>
          <a:prstGeom prst="rect"/>
        </p:spPr>
      </p:pic>
      <p:pic>
        <p:nvPicPr>
          <p:cNvPr id="2097155" name="Picture 8"/>
          <p:cNvPicPr>
            <a:picLocks noChangeAspect="1"/>
          </p:cNvPicPr>
          <p:nvPr/>
        </p:nvPicPr>
        <p:blipFill>
          <a:blip xmlns:r="http://schemas.openxmlformats.org/officeDocument/2006/relationships" r:embed="rId3"/>
          <a:stretch>
            <a:fillRect/>
          </a:stretch>
        </p:blipFill>
        <p:spPr>
          <a:xfrm>
            <a:off x="7626040" y="2305187"/>
            <a:ext cx="2909456" cy="2667001"/>
          </a:xfrm>
          <a:prstGeom prst="rect"/>
        </p:spPr>
      </p:pic>
      <p:sp>
        <p:nvSpPr>
          <p:cNvPr id="1048610" name="TextBox 9"/>
          <p:cNvSpPr txBox="1"/>
          <p:nvPr/>
        </p:nvSpPr>
        <p:spPr>
          <a:xfrm>
            <a:off x="1299457" y="5320748"/>
            <a:ext cx="2468209" cy="523240"/>
          </a:xfrm>
          <a:prstGeom prst="rect"/>
          <a:noFill/>
        </p:spPr>
        <p:txBody>
          <a:bodyPr rtlCol="0" wrap="square">
            <a:spAutoFit/>
          </a:bodyPr>
          <a:p>
            <a:pPr algn="ctr"/>
            <a:r>
              <a:rPr dirty="0" sz="1600" lang="en-IN"/>
              <a:t>(Keylogger before starting)</a:t>
            </a:r>
          </a:p>
        </p:txBody>
      </p:sp>
      <p:sp>
        <p:nvSpPr>
          <p:cNvPr id="1048611" name="TextBox 12"/>
          <p:cNvSpPr txBox="1"/>
          <p:nvPr/>
        </p:nvSpPr>
        <p:spPr>
          <a:xfrm>
            <a:off x="4491181" y="5322141"/>
            <a:ext cx="2302935" cy="523239"/>
          </a:xfrm>
          <a:prstGeom prst="rect"/>
          <a:noFill/>
        </p:spPr>
        <p:txBody>
          <a:bodyPr rtlCol="0" wrap="square">
            <a:spAutoFit/>
          </a:bodyPr>
          <a:p>
            <a:pPr algn="ctr"/>
            <a:r>
              <a:rPr dirty="0" sz="1600" lang="en-IN"/>
              <a:t>(Keylogger after starting)</a:t>
            </a:r>
          </a:p>
        </p:txBody>
      </p:sp>
      <p:sp>
        <p:nvSpPr>
          <p:cNvPr id="1048612" name="TextBox 13"/>
          <p:cNvSpPr txBox="1"/>
          <p:nvPr/>
        </p:nvSpPr>
        <p:spPr>
          <a:xfrm>
            <a:off x="7772399" y="5320748"/>
            <a:ext cx="2074334" cy="307341"/>
          </a:xfrm>
          <a:prstGeom prst="rect"/>
          <a:noFill/>
        </p:spPr>
        <p:txBody>
          <a:bodyPr rtlCol="0" wrap="square">
            <a:spAutoFit/>
          </a:bodyPr>
          <a:p>
            <a:pPr algn="ctr"/>
            <a:r>
              <a:rPr dirty="0" sz="1600" lang="en-IN"/>
              <a:t>(Log File)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hari haran</cp:lastModifiedBy>
  <dcterms:created xsi:type="dcterms:W3CDTF">2021-05-26T05:50:10Z</dcterms:created>
  <dcterms:modified xsi:type="dcterms:W3CDTF">2024-03-26T04:39:09Z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4f93d5f8b66f40e19e54851afc2d05e3</vt:lpwstr>
  </property>
</Properties>
</file>