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83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Eskala, Someswaraiah [JRDUS Non-J&amp;J]</dc:creator>
  <cp:lastModifiedBy>Eskala, Someswaraiah [JRDUS Non-J&amp;J]</cp:lastModifiedBy>
  <cp:revision>1</cp:revision>
  <dcterms:created xsi:type="dcterms:W3CDTF">2006-08-16T00:00:00Z</dcterms:created>
  <dcterms:modified xsi:type="dcterms:W3CDTF">2016-08-29T15:36:17Z</dcterms:modified>
</cp:coreProperties>
</file>