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4A50-E679-49C0-8CDD-84D6DB6D3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42FC-7B36-4DE5-A598-D7598C3B3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BA3-33DB-4629-AC00-08486367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11BDD-15DE-4D6A-B01B-CBC459EF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C0464-EC0E-4A2F-B29A-5DD06D6C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0D60-B30E-43A1-903B-9BB283DC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8B061-2270-45F5-871B-97C20346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D121-BDB7-423E-9D80-EEE78C25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8CC2A-AE2E-4CA8-ABD9-A3700AE2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FFAC-0F84-42E5-A86F-404A2B6A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6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5C3A2-C832-4068-B19C-B4F7984B8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51ACD-98B6-417A-A6C1-AB3785422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6F2F-297C-42D2-9F11-F74613E4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BEDC3-B79B-40E1-A02F-EE13CB71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6D23F-5E61-4EDF-89EB-42F7F976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0503-0BB5-4F03-BE0E-39D1DC69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293C-0AA1-4C25-A9D5-81706349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A46E3-5B22-44D3-88CC-1812C784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51D3-2C0A-4CD1-BE6B-4EA91475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6C10-2ED2-42E8-8F4D-01F883FD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4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411B-76A3-4C96-9CBF-4BCAF97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4B6AC-8646-4588-A199-6B3F47B1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EB7B-CD8D-4792-9A4E-DF0CC23D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2A0C-B7FE-4220-B977-84441AA5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C4A4A-BEAC-432D-803B-5EC0971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9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4181-8B3C-443D-A8E4-6475C087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9BFE-1847-44EE-818C-31154969B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ACB79-B517-4D5D-B638-DC5562DF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04FB-C04A-4592-9D5F-3A0E37E1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359D-C985-498D-8134-1A82833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01424-4CBB-484B-8880-1B7B99D6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9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AC79-0E8F-415F-ACAE-6DF98520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B880E-F9A7-4811-9D87-D958D1CA2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EBF5E-BC8C-46E4-98AB-CE1BDA2B1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E6149-3315-403E-AD8B-CA3B7FA23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A8A09-7C9A-4DCE-86BC-70F4857A3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9686C-197D-494F-8773-508B7430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CC53B-E22A-4437-9974-738D6826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C0231-63D5-4E69-95A5-C203674C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5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F8C3-5F39-4B8D-BC76-33CC68A4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ABCA2-2463-4A99-AD7D-A20697AE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7792A-6C14-4A90-AC3D-AC8C18C9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56A94-90DC-4394-A133-70807514D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DCF62-9F4A-483C-9E20-3449D6E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66C90-16E0-47F1-81BB-6C19072A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FF804-9176-4B06-A40B-87DF958E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5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760B-67EA-4C7E-94CC-28F51500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24E-B4CD-4AF3-9A5E-71F30B2B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80A49-7929-45F7-A9A7-11B348AED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B81D1-EC8B-42DE-A99D-9ACE6ED0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7E748-0EA5-491C-8299-77334C8C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1D8E0-1EA9-4CB4-837F-0E395322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1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B625-60AA-4F7A-B0DC-AEBE739C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A1D72-6ADB-4ABE-83D0-FA63B013D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AE46F-12F1-4CC3-A904-E2ED00F88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9A14A-E8B3-47B9-BAD2-ABA87118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7805F-BE61-4B4D-A267-AAE7E50F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11029-FDED-4AA0-AA68-AA853F6B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9FC90-F585-4EBE-AC0D-879E97A6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A3685-A6E5-4268-8AEB-39FDEA2A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D206-481B-4171-83A2-4AC749903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1F03-7C68-4D58-B877-D23F4E089CC4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D54D-4DB3-455D-9169-AF9330510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433F-BBB3-4FD5-BDD1-3CB4480C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C84F-9C27-401D-9425-C08AEFCF40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21B2-A434-4BD8-A553-6A07F3CFC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9619085">
            <a:off x="5499960" y="2029277"/>
            <a:ext cx="3525188" cy="77673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Bahnschrift" panose="020B0502040204020203" pitchFamily="34" charset="0"/>
              </a:rPr>
              <a:t>SUBMITTED</a:t>
            </a:r>
            <a:endParaRPr lang="en-IN" sz="48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0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SUBMITTED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</dc:title>
  <dc:creator>GENIUS</dc:creator>
  <cp:lastModifiedBy>GENIUS</cp:lastModifiedBy>
  <cp:revision>1</cp:revision>
  <dcterms:created xsi:type="dcterms:W3CDTF">2022-05-10T09:47:28Z</dcterms:created>
  <dcterms:modified xsi:type="dcterms:W3CDTF">2022-05-10T09:47:46Z</dcterms:modified>
</cp:coreProperties>
</file>