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19" y="1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16:04:40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6558 383,'175'0,"14"0,63 0,47 0,100 0,527 1,-41 35,-12 82,-527-32,-9 20,-37-12,-215-69,285 88,-19-9,-246-79,148 17,114-22,3-23,-198 1,170 1,394-10,-514-5,111-3,-235 19,357 8,-378 0,-1 3,80 23,-127-27,0 2,0 1,-1 1,-1 1,50 31,-74-41,1 1,-1-1,0 1,0 0,0 0,0 0,-1 0,1 0,-1 1,0-1,0 1,0 0,1 3,-1 0,-1 0,1-1,-1 1,-1 0,1-1,-1 1,-1 7,1 18,4 42,1-12,-4-48,1 1,1-1,5 18,-4-17,0 1,2 19,-3 73,0 7,36 197,-8-81,43 868,-68-813,25 583,-29-837,26 412,-17 2,-13-266,6 565,22-397,15-3,-11-99,18 47,-29-197,-5 1,3 129,-19 214,2-417,-2 0,-6 32,6-47,0 0,0-1,-1 1,0 0,-1-1,0 0,0 1,0-1,-1-1,-6 8,-22 18,20-21,-14 17,3 3,-33 58,37-56,-2 8,-27 69,28-60,12-29,-17 39,-54 94,77-149,-158 244,-20-14,151-202,-47 37,-39 21,40-33,-126 105,-128 99,65-81,-14-18,-5-18,-9-27,-63-20,-8-35,145-36,-38-1,-41-1,-33-3,-35-6,-40-12,-39-19,-28-21,-35-35,-69-52,-79-73,-77-96,-82-109,-56-86,-38-64,2-16,143 89,85 59,158 104,151 99,129 83,96 61,125 64,-40-13,56 20,-1 0,1 0,-1 0,1 1,-9 0,10 0,1 1,-1 0,0-1,1 1,0 0,-1 0,1 0,0 0,-4 3,3-2,0-1,0 1,-1 0,1-1,-1 0,1 0,-1 0,0 0,1 0,-1-1,0 1,1-1,-5-1,-5 0,1-1,-22-7,23 6,-231-77,181 58,-295-112,307 114,2-2,-48-30,63 32,2-2,0-1,-44-44,19 8,3-3,-80-125,69 82,-57-134,85 160,4-2,4-1,3-1,4-1,-18-161,32 129,5 0,15-131,66-226,-46 342,5 1,6 3,79-161,42-16,15 5,-117 196,105-174,210-306,48 32,34 72,-324 352,6 7,4 5,169-97,152-46,-311 185,176-57,-243 102,1 4,132-19,-154 36,0 2,0 3,136 15,-115 2,0 3,138 49,158 93,82 89,-29-13,-279-151,-155-82,1 0,0 0,0-1,0 1,0-1,0-1,0 1,0-1,1 0,-1 0,1-1,-1 0,0 0,1 0,-1-1,1 0,-1 0,0-1,11-4,174-80,84-38,-133 58,-63 34,-65 28,-1 0,1 1,26-2,-18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24575,'14'9'0,"75"41"0,48 20-161,2-7-1,4-5 1,2-7 0,166 35-1,-309-85 166,5 0-8,-1 1 0,1 0 0,8 4 0,-12-5 16,-1 0-1,0 1 0,0-1 0,0 1 1,0-1-1,0 1 0,-1 0 0,1 0 1,0 0-1,-1 0 0,1 0 1,1 4-1,4 10 119,0 1 0,-1 0-1,-1 0 1,5 35 0,-4-21-107,11 53-23,49 197 0,-55-249 0,1 0 0,1-1 0,2 0 0,1-1 0,1-1 0,32 40 0,-29-45-227,1-2-1,1-1 1,1 0-1,1-2 1,31 19-1,29 12-6598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0 24575,'4'18'0,"13"90"0,-7 0-312,-5 0 1,-16 194-1,-68 212-624,-2-163 941,-26-11-30,89-294-8,-28 51 0,36-78 26,-2-1 0,0 0 0,-1 0 0,-30 30-1,-27 14 442,-7 7 537,64-56-830,0 1 1,1 1-1,-15 23 1,20-25-140,1-1 1,-1 1-1,2 0 1,0 0-1,1 0 0,0 1 1,1-1-1,0 1 1,0 16-1,2-17-2,1-1 0,1 0 0,0 0 0,0 0-1,2 0 1,-1-1 0,1 1 0,1 0 0,0-1-1,12 22 1,-7-17-341,2 0 0,0 0-1,16 15 1,39 36-6298,-64-66 6451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2128 1 24575,'-76'23'0,"14"-10"0,-75 7 0,-66-7 0,190-12 0,1-1 0,-1 1 0,-22 4 0,31-4 0,-1 0 0,1 1 0,0-1 0,0 1 0,0 0 0,0 0 0,1 1 0,-1-1 0,1 1 0,-1-1 0,1 1 0,-4 5 0,0 1 0,0 0 0,1 1 0,-10 21 0,-32 81 0,-19 68-505,-24 65-1515,-23 55 969,-490 1073-5807,456-1071 6517,19-44-796,24-47 968,26-50 629,-10 28 1767,77-161-1287,11-24 8,2-5 87,27-50 484,36-83-1370,35-86-245,28-79-287,14-55-196,83-243-1727,95-239 1732,-207 575-1268,-14 60 1284,-15 59 167,-71 124 482,2-1 0,29-30 0,-38 45 56,-1-1 0,1 1 1,0 1-1,0-1 0,1 1 0,-1-1 1,1 1-1,9-3 0,-12 5-83,1 0-1,-1 1 0,1-1 1,-1 1-1,1 0 1,-1 0-1,0 0 0,1 0 1,-1 1-1,1-1 0,-1 1 1,0 0-1,1 0 1,-1 0-1,0 0 0,6 4 1,-1 0 260,1 1 0,-1 0 0,-1 1 0,1-1 0,-1 2 0,10 11 0,4 8 117,32 55-1,30 80-28,5 52 901,0 44-1344,87 397-1810,-35 10 1107,-112-527-1,-7-44 735,-21-94-1,1 5 32,0 0 0,1-1 0,-1 1 0,1 0 1,0-1-1,3 6 0,-5-10-19,1 0 0,-1 1 0,0-1 0,0 0 0,0 0-1,1 0 1,-1 1 0,0-1 0,0 0 0,1 0 0,-1 0 0,0 0 0,0 0 0,1 0 0,-1 0 0,0 0 0,0 0-1,1 0 1,-1 1 0,0-1 0,0 0 0,1 0 0,-1-1 0,0 1 0,0 0 0,1 0 0,-1 0 0,0 0-1,0 0 1,1 0 0,-1 0 0,0 0 0,0 0 0,1-1 0,-1 1 0,0 0 0,0 0 0,0 0 0,1 0 0,-1-1-1,0 1 1,2-3 92,0 1 1,-1-1-1,1 1 0,-1-1 0,1 0 0,-1 0 0,1-3 0,27-110 206,13-92-765,2-31-1818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1 24575,'0'0'0,"-1"9"0,-2 22 0,-8 44 0,-13 57 0,-18 59 0,-19 46-3276,-14 28 2924,-7 11 352,2-3-2075,11-12 2075,17-51-2488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984 156 24575,'-12'7'0,"-69"46"0,-7 10 0,-34 32-276,-166 151-1126,23 26 1424,185-169-22,72-90 0,0 0 0,0 1 0,-10 26 0,17-38 0,0 1 0,0 0 0,1 0 0,-1 0 0,0 0 0,1-1 0,0 1 0,0 0 0,0 0 0,0 0 0,0 0 0,0 0 0,1 0 0,-1 0 0,1 0 0,1 2 0,-1-4 0,-1 1 0,1-1 0,0 0 0,0 0 0,0 0 0,0 0 0,0 0 0,0 0 0,1 0 0,-1 0 0,0 0 0,0 0 0,2 0 0,1 0 0,-1 1 0,0-2 0,0 1 0,0 0 0,1-1 0,-1 1 0,5-1 0,6-1 0,0 0 0,0-1 0,0-1 0,0 0 0,18-8 0,15-6-182,60-33-1,0-10-273,-3-4 0,-2-5 0,150-135 0,-105 60 456,-40 16 178,-89 103 59,-1-1 0,15-31 1,-26 44-202,-1 1 1,0-1 0,-1 0-1,4-19 1,-7 25-38,0 0 1,0-1-1,-1 1 1,0-1-1,-1 1 1,1 0-1,-1-1 1,-1 1-1,-2-9 1,1 7-151,-1 0 1,0 0 0,-1 1-1,0-1 1,-9-11-1,-33-33-4360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 24575,'0'0'0,"0"9"0,-1 20 0,-2 42 0,-7 63 0,-7 69 0,-10 63-3276,-7 44 2682,-2 22-2262,0-2 2856,4-22 0,8-37-2034,8-66 2603</inkml:trace>
  <inkml:trace contextRef="#ctx0" brushRef="#br0" timeOffset="1">1 1177 24575,'0'0'0,"16"-3"0,36-6 0,61-11 0,74-19 0,63-20-3276,39-19 2730,8-9-1883,-22-2 2429,-43 7 0,-60 17-1940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1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0 24575,'-2'3'0,"-50"59"0,-13 18 0,1-2-278,-268 336-1277,320-400 1548,-28 37 195,-34 56 0,73-106-184,-3 6 14,-1 1-1,1 0 1,-4 12-1,7-18-17,1-1 0,-1 1 0,1 0 0,0-1 0,-1 1 0,1 0 0,0-1 0,0 1 0,0 0 0,0-1 0,0 1 0,1 0 0,-1-1 0,0 1 0,1 0 0,-1-1 0,1 1 0,0 0 0,-1-1 0,1 1 0,0-1 0,0 0 0,2 3 0,0-2 0,-1 0 0,1 0 0,0 0 0,0 0 0,0-1 0,0 1 0,1-1 0,-1 0 0,0 0 0,1 0 0,4 0 0,12 3 0,1-2 0,24 0 0,48-5 0,-82 3 0,226-16 308,72-3 144,-303 19-452,0-1 0,0 2 0,1-1 0,9 3 0,-15-3 0,-1 0 0,1 0 0,0 0 0,-1 1 0,1-1 0,-1 0 0,1 1 0,-1-1 0,1 0 0,-1 1 0,1-1 0,-1 0 0,0 1 0,1-1 0,-1 1 0,1-1 0,-1 1 0,0-1 0,0 1 0,1-1 0,-1 1 0,0-1 0,0 1 0,1 0 0,-1-1 0,0 1 0,0-1 0,0 1 0,0 0 0,0-1 0,0 1 0,0-1 0,0 1 0,0 0 0,0-1 0,0 1 0,-1-1 0,1 2 0,-3 5 0,0-1 0,0 0 0,0 1 0,-1-1 0,-6 7 0,-49 64 0,-162 211 51,172-218-623,4 3-1,-46 97 1,48-70-5323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1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523 238 24575,'-3'80'0,"-6"15"0,-12 57 0,-16 56-475,-96 393-1068,-39-10 711,120-446 818,49-137 10,-9 24-18,-1 0 0,-29 50-1,31-69 23,11-12 0,0-1 0,-1 0 0,1 0 0,0 0 0,0 1 0,-1-1 0,1 0 0,0 0 0,0 0 0,-1 0 0,1 1 0,0-1 0,-1 0 0,1 0 0,0 0 0,-1 0 0,1 0 0,0 0 0,-1 0 0,1 0 0,0 0 0,0 0 0,-1 0 0,1 0 0,-1 0 0,1-1 0,-1 1 0,1 0 0,0-1 0,-1 1 0,1-1 0,0 1 0,-1 0 0,1-1 0,0 1 0,-1-1 0,1 1 0,0-1 0,0 1 0,0-1 0,0 1 0,-1-2 0,-1-18 0,8-71 0,18-77 0,21-79-162,23-59-490,64-168-1050,34 13-142,-66 241 1653,-11 66-488,-77 136 636,1 1 1,0 0-1,25-23 1,-33 36 31,-1 0 0,1 0 1,0 1-1,0-1 1,1 1-1,-1 0 1,1 1-1,-1-1 0,1 1 1,6-2-1,-7 4 50,-1-1 0,0 1 0,0 0 0,0 0-1,1 0 1,-1 0 0,0 1 0,0 0 0,0 0-1,0 0 1,0 0 0,0 1 0,0 0 0,7 3 0,-1 2 271,-1-1 1,0 1-1,0 1 1,0 0 0,11 14-1,6 9-126,-2 1 0,-2 2 0,19 36 0,47 115 2068,-44-76-1823,-5 2 1,43 206-1,-64-214-296,-4 1 0,-5 0-1,-5 144 1,-5-221-521,-2 0-1,-7 38 1,-1-30-5439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1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24575,'0'0'0,"0"0"0,9 0 0,14-2 0,25-3 0,33-6 0,40-11 0,38-11 0,-8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1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1189 420 24575,'0'0'0,"1"9"0,1 14 0,3 18 0,2 20 0,1 15 0,0 10 0,-3 7 0,-5 4 0,-5 0 0,-2-17-8191</inkml:trace>
  <inkml:trace contextRef="#ctx0" brushRef="#br0" timeOffset="1">0 254 24575,'10'0'0,"22"-2"0,58-1 0,88-2 0,99-5 0,79-12-3276,44-23 759,13-36-705,-63-5 4046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4:4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6963 1232 24575,'-228'-25'0,"8"1"-546,-35-7-2393,-245-27-907,-5 18 3384,-456 48 29,550 28-103,237-14 2734,83-6-1544,1 4-1,0 4 1,-94 39 0,135-43-9,1 3 1,1 1-1,2 3 1,0 2-1,-75 63 1,-64 74-564,30-25-88,95-93-185,-122 76 0,-76 18-1497,-82 28 972,172-89 638,-1-6 78,29-13 0,-17 11-246,-322 147-1116,433-200 1455,-148 65-514,9 13 1704,168-87-838,0 0 1,1 1-1,1 1 1,-23 25-1,8-9 371,18-19-569,-16 20-1,23-26-248,1 1 0,0 0 0,0 0 0,1 0 0,-1 0 0,1 0 0,0 0-1,-1 7 1,1 3 2,0 1 0,1-1 0,1 1 0,1 15 0,0-4 0,2 277 22,-3-89-267,2-140-128,4-1 1,23 118-1,-4-82 159,61 169 1,-68-239 133,1 0 1,1-2-1,3 0 0,41 53 1,130 124-661,-117-141 269,3-4-1,3-3 1,152 92 0,-134-102-25,2-4-1,3-4 0,132 40 1,-71-40-35,1-7 0,2-7 0,2-8 1,276 8-1,32-45 531,1-29 0,248-58-1409,-10-35 1,329-105 1439,-617 134-409,-210 52-568,629-159-32,1542-618 18,-1997 659 833,156-64-241,255-76 758,77 49 2976,-683 207-10,-168 43-2457,0-2 0,-1-1 1,-1-2-1,30-19 0,-52 29-516,-1 0 0,0 0 0,0-1 0,0 0 0,9-11 0,-14 13-251,1 1 1,-1-1 0,0 1-1,0-1 1,0 0 0,-1 0-1,1 0 1,-1 0 0,0 0-1,0 0 1,-1 0 0,1 0-1,-1 0 1,0-5-1,-9-111-53,9 117-79,-1 0 0,1 0 0,0 0 0,-1 0 0,0 0 0,0 0 0,0 0 0,0 1 0,0-1 0,0 0 0,-3-3 0,-2-1 0,1 1 0,-1 0 0,-8-7 0,11 11 0,-167-145 0,-7 6-546,-87-50-2087,-75-35-255,-588-365-3071,-22 28 2203,619 386 3358,25 27 235,34 26 277,37 27 502,102 49-564,-2 6-1,-194-36 1,14 29 93,-623-17 0,654 73 1227,203 0-1087,-118 25-1,157-21 70,2 1 0,-1 2 0,-61 32 0,-103 72 623,151-86-920,-109 74 216,-175 149 0,200-146 3598,-6-13-861,135-92-2867,-82 51 1987,70-42-1783,1 2-1,-24 22 1,-5 10-1675,28-29-5498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0 24575,'0'0'0,"-1"2"0,-33 39 8,-39 61 1,-20 55-257,29-43-330,-96 243-1,119-219 580,35-115-3,2 1-1,1 0 1,0 43 0,3-57-2,0 0 1,1-1 0,1 1 0,0 0 0,0-1 0,1 1-1,0-1 1,6 12 0,-6-15 2,0 0 0,1-1 0,0 1 0,0-1 0,1 0 0,0 0-1,0 0 1,0-1 0,0 1 0,0-1 0,1 0 0,0-1 0,6 3 0,1 0 1,1-1 0,0-1 0,0 0 0,0-1 0,0 0 0,0-1 0,19 0 0,12-2-145,1-1 0,53-10 0,248-59-1919,-1-25 1967,-112 28-78,-76 28-468,-123 31 656,40-2 0,-66 9 94,-1 0-1,0 1 1,1 0-1,-1 1 1,11 2-1,-16-2-92,-1-1-1,0 1 0,0 0 0,0 0 1,0-1-1,0 2 0,0-1 1,0 0-1,0 0 0,-1 1 0,1-1 1,0 1-1,-1-1 0,1 1 0,-1 0 1,1-1-1,-1 1 0,0 0 1,0 0-1,0 0 0,0 0 0,1 4 1,0 0-11,-2 1 1,1-1-1,0 0 0,-1 0 1,0 0-1,-1 0 1,1 0-1,-3 10 0,-4 12 1,-14 40 0,-138 306 1402,13-34-1259,102-213-1131,12-22-3931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24575,'0'0'0,"-1"2"0,-10 17 0,0 1 0,2 1 0,0-1 0,-8 33 0,10-32 0,-47 167 0,46-149 0,2 0 0,-4 77 0,10-105 0,0-1 0,1 1 0,0-1 0,1 1 0,0-1 0,5 16 0,-6-23 0,0-1 0,0 1 0,0-1 0,1 1 0,-1-1 0,1 0 0,-1 0 0,1 0 0,0 0 0,0 0 0,0 0 0,0 0 0,0 0 0,0-1 0,0 1 0,0-1 0,1 0 0,-1 0 0,1 1 0,-1-2 0,1 1 0,-1 0 0,1 0 0,0-1 0,-1 1 0,1-1 0,0 0 0,0 0 0,-1 0 0,5-1 0,3-1 0,-1 0 0,1 0 0,-1-1 0,0-1 0,0 1 0,12-8 0,85-56 0,65-60-650,52-36-191,-166 126 727,1 2 0,65-27-1,-100 52 98,0 1-1,1 1 1,47-10-1,-53 16 19,-1 0 0,1 1-1,0 1 1,0 0 0,0 2 0,19 3-1,17 7-1048,-8 1-4196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24575,'0'0'0,"3"7"0,9 15 0,12 24 0,19 33 0,17 33 0,14 29 0,6 18-1543,-2 4 1543,-8-10 0,-16-31-6648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0 658 24575,'0'0'0,"7"5"0,12 6 0,18 9 0,21 4 0,19-1 0,14-11 0,13-21 0,6-27 0,-2-29 0,-9-24 0,-18-14 0,-19-1 0,-21 5 0,-19 7 0,-15 6 0,-9 17-8191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1093 24575,'0'0'0,"1"-9"0,0-16 0,3-31 0,2-43 0,7-46 0,10-38 0,10-19-2063,11-2 2063,-1 35-6128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24575,'0'3'0,"0"0"0,1-1 0,-1 1 0,1 0 0,1 4 0,1 6 0,21 117 0,12 48 0,-36-175 0,1 4 0,1 1 0,0-1 0,0 0 0,1 0 0,0 0 0,0 0 0,8 12 0,-10-18 0,0 0 0,0 1 0,0-1 0,0 0 0,0 0 0,0 0 0,1 0 0,-1-1 0,0 1 0,1 0 0,-1 0 0,1-1 0,-1 1 0,1-1 0,-1 1 0,1-1 0,-1 0 0,3 1 0,0-2 0,-1 1 0,0 0 0,1-1 0,-1 0 0,0 0 0,0 0 0,0 0 0,6-3 0,3-2 0,0-1 0,-1-1 0,0 0 0,12-11 0,40-45 0,65-92-352,-9-11-45,-82 114 468,2 2-71,-38 49 0,0 1 0,0 0 0,0-1 0,0 1 0,0 0 0,1 0 0,-1 0 0,0 0 0,1 0 0,-1 0 0,1 0 0,-1 0 0,1 0 0,-1 1 0,1-1 0,0 1 0,1-1 0,-2 1 0,0 0 0,-1 0 0,1 1 0,0-1 0,-1 0 0,1 0 0,-1 1 0,1-1 0,-1 0 0,1 1 0,0-1 0,-1 1 0,1-1 0,-1 0 0,1 1 0,-1-1 0,1 2 0,1 0 0,-1 1 0,1 0 0,-1-1 0,0 1 0,1 3 0,5 18 0,4 30 0,9 72 0,29 122-772,-34-187 527,3-1-1,27 60 0,-35-98 146,1 0-1,0 0 1,2-2 0,0 1-1,1-2 1,2 0-1,0 0 1,0-2-1,29 24 1,44 17-4900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6:05:0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24575,'0'0'0,"5"13"0,8 20 0,9 31 0,7 39 0,1 40 0,-4 38-2277,-7 28 2277,-10 18 0,-10 3 0,-6-13 0,-2-42-5914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E19F-2058-EEBE-7A0C-5D671E2FA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80B6B-EBAC-CCFA-84D6-56257EB8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E903-45D8-D067-B62F-48A1D24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46E6-E774-3B71-6B58-D80C79C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5A11-6E00-7C4A-FC3F-2277B87D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489A-A941-4621-1CF1-10CBC1ED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540E-C7A7-4FDB-87EF-21919202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0BA7-BE17-E146-C1BB-95444232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2EA2-D7EF-6506-F91F-1EDA900D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ACFE-E45A-D171-5E6A-3655E905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E7928-ABBC-E81F-7731-064D08AC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545F8-2D11-CEA6-3112-BF009104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8CC4-FB8F-8196-8387-68A6AC09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D328-1D0D-DC59-2ADE-958772B9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7D32-D3E8-0BC6-A7C6-9755E26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958D-749E-88EB-8CAF-EF599162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B4DF-0546-EE38-C728-B9A79282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26D7E-4119-F400-E88A-4A4AA0D0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0595-A7CF-468A-885D-6092B06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D29F-5779-D5ED-2A6A-B77803B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6D7-EDF3-3FBC-94AA-3CCD36C1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0C41-546F-4DDC-8CDF-C879D49B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1D9C-C2A6-641C-55BD-D6E4FC9A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8E57-B3D3-7053-5419-8AE2AA45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9E3D-AF8F-9C4A-CD92-25F840B9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DD52-B560-099D-AC3C-275EDD9C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08D0-673D-A3F5-D333-ADB8B64CB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59AF7-853A-119B-B0AA-616EEF4D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0F66-C261-7963-B1C9-E5E50262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4AD30-09AD-FDC5-EFFF-016B03FC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775C-E2F6-3009-1B72-343B5921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D8D-32C3-A87D-24CC-71A23A22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1C8A6-7E64-4EE2-B1EC-B37EF9E1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2CEB-C9BF-C3D2-C27D-A7CF0947A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BE54-018F-5410-1B6C-B1154A0E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69E5-0741-B163-59C0-052FF8AC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B2900-7B98-D3BC-D6D9-DD211178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EE78A-B197-EA1E-B0DF-7CBED89D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41D6-AEC2-AE6A-A3D6-EBB49ECF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6A39-1DCA-F21E-DFE3-1D5FD4E0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58D50-47A1-CC98-F57E-1EAD6A08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8263C-5A35-B6FC-DB78-5EC45067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4DC69-DAC2-417B-F2B3-794EF8B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601A6-4557-38A7-F07B-9E35F075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3B45C-ECE8-6F3C-36B5-8A6B9BB9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E428-FFB0-141E-9315-6119D0A1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37E-4E0C-B55D-8D4C-B8120F0D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EB23-74BA-DC49-636D-29922142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FD12-5616-7026-4777-56A9A26D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2E9E-6639-E8F5-2B92-9CCA4020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32C5-F137-9E5C-E17B-765533D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78DB-B15F-1454-1EF0-DE6FF2E1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51B6-9C00-8B6C-DAA2-2E7F5C8D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6EAE7-4861-199D-CA2F-ADFC38E47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B3FE-961E-65F5-9981-CC8FDA3E0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918B-AD06-DDD1-3853-9720CBB1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14A7-3AA4-8C50-49AD-9FDE5219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23C4F-C81D-A502-35C8-5820872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B76EC-DFC2-D0FB-DB9C-262CB62E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2309-7CB6-402A-BA03-0AE55296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8DE8-4635-1FA7-CA4A-9814FA468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3576-BAEF-4C43-B1B0-AE8089ABFC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DF76-1963-4B3A-C244-DA110B0E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6748-F3F6-F332-298F-75BA39667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C826-4D45-4FE7-BAF5-BE53445E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BDA13-F519-F8A1-BA70-A2367E9BC57A}"/>
              </a:ext>
            </a:extLst>
          </p:cNvPr>
          <p:cNvSpPr/>
          <p:nvPr/>
        </p:nvSpPr>
        <p:spPr>
          <a:xfrm>
            <a:off x="2051352" y="1122438"/>
            <a:ext cx="2883505" cy="2306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962AD-CD2E-53DF-B13E-6410761F3D48}"/>
              </a:ext>
            </a:extLst>
          </p:cNvPr>
          <p:cNvSpPr/>
          <p:nvPr/>
        </p:nvSpPr>
        <p:spPr>
          <a:xfrm>
            <a:off x="2051352" y="3267036"/>
            <a:ext cx="2883505" cy="230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5B619-35A9-69BE-EAA7-DAC2D0D9C759}"/>
              </a:ext>
            </a:extLst>
          </p:cNvPr>
          <p:cNvSpPr/>
          <p:nvPr/>
        </p:nvSpPr>
        <p:spPr>
          <a:xfrm>
            <a:off x="4934857" y="4627281"/>
            <a:ext cx="282340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DB08-6CD6-6786-AB48-19677F41138E}"/>
              </a:ext>
            </a:extLst>
          </p:cNvPr>
          <p:cNvSpPr/>
          <p:nvPr/>
        </p:nvSpPr>
        <p:spPr>
          <a:xfrm>
            <a:off x="7663992" y="4150519"/>
            <a:ext cx="2977773" cy="99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EBFEF-067A-4B04-2028-03C75D4DCA01}"/>
              </a:ext>
            </a:extLst>
          </p:cNvPr>
          <p:cNvSpPr txBox="1"/>
          <p:nvPr/>
        </p:nvSpPr>
        <p:spPr>
          <a:xfrm>
            <a:off x="1409780" y="185632"/>
            <a:ext cx="499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 (20% O2 20% He 5% CO2 55% N2)</a:t>
            </a:r>
          </a:p>
          <a:p>
            <a:pPr algn="ctr"/>
            <a:r>
              <a:rPr lang="en-US" dirty="0"/>
              <a:t>Total P = 910, Temp 37C</a:t>
            </a:r>
          </a:p>
          <a:p>
            <a:pPr algn="ctr"/>
            <a:r>
              <a:rPr lang="en-US" dirty="0"/>
              <a:t>760 Atmospheric + 150mmHg additional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4138-7C1F-FE12-C6FC-9648149AF957}"/>
              </a:ext>
            </a:extLst>
          </p:cNvPr>
          <p:cNvSpPr txBox="1"/>
          <p:nvPr/>
        </p:nvSpPr>
        <p:spPr>
          <a:xfrm>
            <a:off x="1409780" y="5601578"/>
            <a:ext cx="41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 (20% O2 20% He 5% CO2 55% N2)</a:t>
            </a:r>
          </a:p>
          <a:p>
            <a:pPr algn="ctr"/>
            <a:r>
              <a:rPr lang="en-US" dirty="0"/>
              <a:t>Temp 37C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B0A43-9040-D6B0-DBF4-17DB35514EBF}"/>
              </a:ext>
            </a:extLst>
          </p:cNvPr>
          <p:cNvSpPr txBox="1"/>
          <p:nvPr/>
        </p:nvSpPr>
        <p:spPr>
          <a:xfrm>
            <a:off x="7069554" y="5601578"/>
            <a:ext cx="416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 (20% O2 20% He 5% CO2 55% N2)</a:t>
            </a:r>
          </a:p>
          <a:p>
            <a:pPr algn="ctr"/>
            <a:r>
              <a:rPr lang="en-US" dirty="0"/>
              <a:t>Temp 32C</a:t>
            </a:r>
          </a:p>
          <a:p>
            <a:pPr algn="ctr"/>
            <a:r>
              <a:rPr lang="en-US" dirty="0"/>
              <a:t>Total Pressure is below 910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D671F-1D66-9D55-C909-CC654428E634}"/>
              </a:ext>
            </a:extLst>
          </p:cNvPr>
          <p:cNvSpPr txBox="1"/>
          <p:nvPr/>
        </p:nvSpPr>
        <p:spPr>
          <a:xfrm>
            <a:off x="5032711" y="4216706"/>
            <a:ext cx="253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temperature (25C)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 = 80ul/min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B800862-2DCF-6077-A46C-B81253FCB77C}"/>
                  </a:ext>
                </a:extLst>
              </p14:cNvPr>
              <p14:cNvContentPartPr/>
              <p14:nvPr/>
            </p14:nvContentPartPr>
            <p14:xfrm>
              <a:off x="-587720" y="2676440"/>
              <a:ext cx="6059520" cy="4151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B800862-2DCF-6077-A46C-B81253FCB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1360" y="2568440"/>
                <a:ext cx="6167160" cy="43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080F8C-9A27-EAC4-402F-2899E27812EC}"/>
                  </a:ext>
                </a:extLst>
              </p14:cNvPr>
              <p14:cNvContentPartPr/>
              <p14:nvPr/>
            </p14:nvContentPartPr>
            <p14:xfrm>
              <a:off x="7470520" y="3401840"/>
              <a:ext cx="4709880" cy="2090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080F8C-9A27-EAC4-402F-2899E27812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1880" y="3393200"/>
                <a:ext cx="4727520" cy="21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7435015-66DC-A95C-4D45-6818892BE1B3}"/>
                  </a:ext>
                </a:extLst>
              </p14:cNvPr>
              <p14:cNvContentPartPr/>
              <p14:nvPr/>
            </p14:nvContentPartPr>
            <p14:xfrm>
              <a:off x="314440" y="1600760"/>
              <a:ext cx="617040" cy="75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7435015-66DC-A95C-4D45-6818892BE1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800" y="1591760"/>
                <a:ext cx="634680" cy="77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F58D96-AB73-94D7-69AE-D64EA5CBD91B}"/>
              </a:ext>
            </a:extLst>
          </p:cNvPr>
          <p:cNvGrpSpPr/>
          <p:nvPr/>
        </p:nvGrpSpPr>
        <p:grpSpPr>
          <a:xfrm>
            <a:off x="1384000" y="1422200"/>
            <a:ext cx="748080" cy="662040"/>
            <a:chOff x="1384000" y="1422200"/>
            <a:chExt cx="748080" cy="66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EB6D29-1C6C-A1C8-3376-9A489C99C103}"/>
                    </a:ext>
                  </a:extLst>
                </p14:cNvPr>
                <p14:cNvContentPartPr/>
                <p14:nvPr/>
              </p14:nvContentPartPr>
              <p14:xfrm>
                <a:off x="1384000" y="1842680"/>
                <a:ext cx="461880" cy="241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EB6D29-1C6C-A1C8-3376-9A489C99C1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5360" y="1833680"/>
                  <a:ext cx="479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A2C605-3C3B-35A1-12B4-DDD47A25B49C}"/>
                    </a:ext>
                  </a:extLst>
                </p14:cNvPr>
                <p14:cNvContentPartPr/>
                <p14:nvPr/>
              </p14:nvContentPartPr>
              <p14:xfrm>
                <a:off x="1952440" y="1422200"/>
                <a:ext cx="179640" cy="361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A2C605-3C3B-35A1-12B4-DDD47A25B4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3800" y="1413200"/>
                  <a:ext cx="19728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B728FF-DDF7-E961-EEB1-102AF68B9344}"/>
              </a:ext>
            </a:extLst>
          </p:cNvPr>
          <p:cNvGrpSpPr/>
          <p:nvPr/>
        </p:nvGrpSpPr>
        <p:grpSpPr>
          <a:xfrm>
            <a:off x="2545000" y="1003880"/>
            <a:ext cx="2658960" cy="1047240"/>
            <a:chOff x="2545000" y="1003880"/>
            <a:chExt cx="2658960" cy="10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5334CC-62F9-CB75-71D0-4CC78F6DA33E}"/>
                    </a:ext>
                  </a:extLst>
                </p14:cNvPr>
                <p14:cNvContentPartPr/>
                <p14:nvPr/>
              </p14:nvContentPartPr>
              <p14:xfrm>
                <a:off x="2545000" y="1627400"/>
                <a:ext cx="332640" cy="271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5334CC-62F9-CB75-71D0-4CC78F6DA3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6000" y="1618760"/>
                  <a:ext cx="350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EDAA00-E598-B7B1-ED8D-156142D56840}"/>
                    </a:ext>
                  </a:extLst>
                </p14:cNvPr>
                <p14:cNvContentPartPr/>
                <p14:nvPr/>
              </p14:nvContentPartPr>
              <p14:xfrm>
                <a:off x="3104800" y="1535960"/>
                <a:ext cx="60480" cy="39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EDAA00-E598-B7B1-ED8D-156142D568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5800" y="1527320"/>
                  <a:ext cx="781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70B8D1-2612-3CDD-E437-CE566FA4AC72}"/>
                    </a:ext>
                  </a:extLst>
                </p14:cNvPr>
                <p14:cNvContentPartPr/>
                <p14:nvPr/>
              </p14:nvContentPartPr>
              <p14:xfrm>
                <a:off x="3539320" y="1690760"/>
                <a:ext cx="388080" cy="360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70B8D1-2612-3CDD-E437-CE566FA4A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0680" y="1682120"/>
                  <a:ext cx="405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189B3C-042B-C46B-3E85-FC07EA6DCEA2}"/>
                    </a:ext>
                  </a:extLst>
                </p14:cNvPr>
                <p14:cNvContentPartPr/>
                <p14:nvPr/>
              </p14:nvContentPartPr>
              <p14:xfrm>
                <a:off x="4218280" y="1236080"/>
                <a:ext cx="55440" cy="574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189B3C-042B-C46B-3E85-FC07EA6DCE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9640" y="1227440"/>
                  <a:ext cx="73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1D2FC1-8FE6-CC1D-C1E6-86404B4778CC}"/>
                    </a:ext>
                  </a:extLst>
                </p14:cNvPr>
                <p14:cNvContentPartPr/>
                <p14:nvPr/>
              </p14:nvContentPartPr>
              <p14:xfrm>
                <a:off x="4171480" y="1514000"/>
                <a:ext cx="557280" cy="500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1D2FC1-8FE6-CC1D-C1E6-86404B4778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2480" y="1505000"/>
                  <a:ext cx="5749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4EB29A-BCC7-A97F-1341-32B5920832CB}"/>
                    </a:ext>
                  </a:extLst>
                </p14:cNvPr>
                <p14:cNvContentPartPr/>
                <p14:nvPr/>
              </p14:nvContentPartPr>
              <p14:xfrm>
                <a:off x="4954480" y="1003880"/>
                <a:ext cx="249480" cy="99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4EB29A-BCC7-A97F-1341-32B5920832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45480" y="994880"/>
                  <a:ext cx="267120" cy="10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72A021-8AC4-20E2-E5E6-624B56F0C944}"/>
              </a:ext>
            </a:extLst>
          </p:cNvPr>
          <p:cNvGrpSpPr/>
          <p:nvPr/>
        </p:nvGrpSpPr>
        <p:grpSpPr>
          <a:xfrm>
            <a:off x="8612440" y="1450280"/>
            <a:ext cx="2604240" cy="2197800"/>
            <a:chOff x="8612440" y="1450280"/>
            <a:chExt cx="2604240" cy="21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9EEC60-73C4-99EB-529D-DC0DAFA0008C}"/>
                    </a:ext>
                  </a:extLst>
                </p14:cNvPr>
                <p14:cNvContentPartPr/>
                <p14:nvPr/>
              </p14:nvContentPartPr>
              <p14:xfrm>
                <a:off x="8707120" y="1635680"/>
                <a:ext cx="863640" cy="127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9EEC60-73C4-99EB-529D-DC0DAFA000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98480" y="1627040"/>
                  <a:ext cx="881280" cy="12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595B83-8D08-A051-50C4-657F50B0D934}"/>
                    </a:ext>
                  </a:extLst>
                </p14:cNvPr>
                <p14:cNvContentPartPr/>
                <p14:nvPr/>
              </p14:nvContentPartPr>
              <p14:xfrm>
                <a:off x="9651040" y="1654400"/>
                <a:ext cx="180360" cy="706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595B83-8D08-A051-50C4-657F50B0D9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2400" y="1645760"/>
                  <a:ext cx="1980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F582121-3812-A38D-5A84-720A13F197EA}"/>
                    </a:ext>
                  </a:extLst>
                </p14:cNvPr>
                <p14:cNvContentPartPr/>
                <p14:nvPr/>
              </p14:nvContentPartPr>
              <p14:xfrm>
                <a:off x="9887920" y="2271080"/>
                <a:ext cx="441000" cy="41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F582121-3812-A38D-5A84-720A13F197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79280" y="2262080"/>
                  <a:ext cx="458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A1DD19-1479-A48E-7411-8D52CDA7629F}"/>
                    </a:ext>
                  </a:extLst>
                </p14:cNvPr>
                <p14:cNvContentPartPr/>
                <p14:nvPr/>
              </p14:nvContentPartPr>
              <p14:xfrm>
                <a:off x="10538440" y="1450280"/>
                <a:ext cx="678240" cy="88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A1DD19-1479-A48E-7411-8D52CDA76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29800" y="1441640"/>
                  <a:ext cx="69588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87E69A-F240-2688-6F17-5628A70CFB03}"/>
                    </a:ext>
                  </a:extLst>
                </p14:cNvPr>
                <p14:cNvContentPartPr/>
                <p14:nvPr/>
              </p14:nvContentPartPr>
              <p14:xfrm>
                <a:off x="8612440" y="3010160"/>
                <a:ext cx="302760" cy="62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87E69A-F240-2688-6F17-5628A70CFB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3800" y="3001160"/>
                  <a:ext cx="3204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B53EE3F-631D-26C4-ABA0-66F05ADA66FC}"/>
                    </a:ext>
                  </a:extLst>
                </p14:cNvPr>
                <p14:cNvContentPartPr/>
                <p14:nvPr/>
              </p14:nvContentPartPr>
              <p14:xfrm>
                <a:off x="9228400" y="2827280"/>
                <a:ext cx="473760" cy="820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B53EE3F-631D-26C4-ABA0-66F05ADA66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9400" y="2818640"/>
                  <a:ext cx="49140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BFA6C00-9E39-FF63-1BC4-61D5152BF3BE}"/>
                    </a:ext>
                  </a:extLst>
                </p14:cNvPr>
                <p14:cNvContentPartPr/>
                <p14:nvPr/>
              </p14:nvContentPartPr>
              <p14:xfrm>
                <a:off x="9417400" y="3082160"/>
                <a:ext cx="213480" cy="38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BFA6C00-9E39-FF63-1BC4-61D5152BF3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08760" y="3073520"/>
                  <a:ext cx="231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3C49CE0-EAA3-9D6D-D6C8-F8810A4C8326}"/>
                    </a:ext>
                  </a:extLst>
                </p14:cNvPr>
                <p14:cNvContentPartPr/>
                <p14:nvPr/>
              </p14:nvContentPartPr>
              <p14:xfrm>
                <a:off x="9936160" y="2762840"/>
                <a:ext cx="758520" cy="39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3C49CE0-EAA3-9D6D-D6C8-F8810A4C83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7160" y="2753840"/>
                  <a:ext cx="776160" cy="40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Alver, Charles Garcia</dc:creator>
  <cp:lastModifiedBy>Alver, Charles Garcia</cp:lastModifiedBy>
  <cp:revision>3</cp:revision>
  <dcterms:created xsi:type="dcterms:W3CDTF">2022-05-18T15:18:52Z</dcterms:created>
  <dcterms:modified xsi:type="dcterms:W3CDTF">2022-05-18T16:10:29Z</dcterms:modified>
</cp:coreProperties>
</file>