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57" r:id="rId3"/>
    <p:sldId id="261" r:id="rId4"/>
    <p:sldId id="262" r:id="rId5"/>
    <p:sldId id="265" r:id="rId6"/>
    <p:sldId id="263" r:id="rId7"/>
    <p:sldId id="267" r:id="rId8"/>
    <p:sldId id="266" r:id="rId9"/>
    <p:sldId id="264" r:id="rId10"/>
    <p:sldId id="268" r:id="rId11"/>
    <p:sldId id="269" r:id="rId12"/>
    <p:sldId id="270" r:id="rId13"/>
    <p:sldId id="271" r:id="rId14"/>
    <p:sldId id="272" r:id="rId15"/>
    <p:sldId id="274" r:id="rId16"/>
    <p:sldId id="273" r:id="rId17"/>
    <p:sldId id="276" r:id="rId18"/>
    <p:sldId id="277" r:id="rId19"/>
    <p:sldId id="278" r:id="rId20"/>
    <p:sldId id="279" r:id="rId21"/>
    <p:sldId id="280" r:id="rId22"/>
    <p:sldId id="281" r:id="rId23"/>
    <p:sldId id="282" r:id="rId24"/>
    <p:sldId id="283" r:id="rId25"/>
    <p:sldId id="26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2414"/>
    <a:srgbClr val="006D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CD0E45-2858-439A-8319-E2C537096837}" v="671" dt="2021-12-15T23:49:10.0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1527" autoAdjust="0"/>
  </p:normalViewPr>
  <p:slideViewPr>
    <p:cSldViewPr snapToGrid="0">
      <p:cViewPr varScale="1">
        <p:scale>
          <a:sx n="83" d="100"/>
          <a:sy n="83" d="100"/>
        </p:scale>
        <p:origin x="23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theme" Target="theme/theme1.xml"/><Relationship Id="rId31" Type="http://schemas.openxmlformats.org/officeDocument/2006/relationships/tableStyles" Target="tableStyles.xml"/><Relationship Id="rId32" Type="http://schemas.microsoft.com/office/2016/11/relationships/changesInfo" Target="changesInfos/changesInfo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nnie Liu" userId="dd82747a81fb9ff7" providerId="LiveId" clId="{56CD0E45-2858-439A-8319-E2C537096837}"/>
    <pc:docChg chg="undo custSel addSld delSld modSld sldOrd modMainMaster">
      <pc:chgData name="Winnie Liu" userId="dd82747a81fb9ff7" providerId="LiveId" clId="{56CD0E45-2858-439A-8319-E2C537096837}" dt="2021-12-17T20:29:49.294" v="7284" actId="20577"/>
      <pc:docMkLst>
        <pc:docMk/>
      </pc:docMkLst>
      <pc:sldChg chg="delSp modSp mod">
        <pc:chgData name="Winnie Liu" userId="dd82747a81fb9ff7" providerId="LiveId" clId="{56CD0E45-2858-439A-8319-E2C537096837}" dt="2021-12-15T22:13:45.985" v="6937" actId="20577"/>
        <pc:sldMkLst>
          <pc:docMk/>
          <pc:sldMk cId="287216470" sldId="256"/>
        </pc:sldMkLst>
        <pc:spChg chg="mod">
          <ac:chgData name="Winnie Liu" userId="dd82747a81fb9ff7" providerId="LiveId" clId="{56CD0E45-2858-439A-8319-E2C537096837}" dt="2021-12-15T22:13:45.985" v="6937" actId="20577"/>
          <ac:spMkLst>
            <pc:docMk/>
            <pc:sldMk cId="287216470" sldId="256"/>
            <ac:spMk id="2" creationId="{FF06E824-7C11-4ED6-B506-36E19B7E2365}"/>
          </ac:spMkLst>
        </pc:spChg>
        <pc:spChg chg="del mod">
          <ac:chgData name="Winnie Liu" userId="dd82747a81fb9ff7" providerId="LiveId" clId="{56CD0E45-2858-439A-8319-E2C537096837}" dt="2021-12-15T15:54:43.396" v="19"/>
          <ac:spMkLst>
            <pc:docMk/>
            <pc:sldMk cId="287216470" sldId="256"/>
            <ac:spMk id="7" creationId="{2B679C62-18B4-41FB-8397-A76BDE544212}"/>
          </ac:spMkLst>
        </pc:spChg>
      </pc:sldChg>
      <pc:sldChg chg="addSp delSp modSp mod">
        <pc:chgData name="Winnie Liu" userId="dd82747a81fb9ff7" providerId="LiveId" clId="{56CD0E45-2858-439A-8319-E2C537096837}" dt="2021-12-15T22:15:21.120" v="6939"/>
        <pc:sldMkLst>
          <pc:docMk/>
          <pc:sldMk cId="2384015725" sldId="257"/>
        </pc:sldMkLst>
        <pc:spChg chg="mod">
          <ac:chgData name="Winnie Liu" userId="dd82747a81fb9ff7" providerId="LiveId" clId="{56CD0E45-2858-439A-8319-E2C537096837}" dt="2021-12-15T16:00:22.202" v="114" actId="207"/>
          <ac:spMkLst>
            <pc:docMk/>
            <pc:sldMk cId="2384015725" sldId="257"/>
            <ac:spMk id="10" creationId="{0A6E1A34-FA76-4A69-89EF-F7B34AA9711C}"/>
          </ac:spMkLst>
        </pc:spChg>
        <pc:spChg chg="mod">
          <ac:chgData name="Winnie Liu" userId="dd82747a81fb9ff7" providerId="LiveId" clId="{56CD0E45-2858-439A-8319-E2C537096837}" dt="2021-12-15T22:15:21.120" v="6939"/>
          <ac:spMkLst>
            <pc:docMk/>
            <pc:sldMk cId="2384015725" sldId="257"/>
            <ac:spMk id="11" creationId="{9C4F97DC-F72E-4BE2-BF4E-8844B0FC4D37}"/>
          </ac:spMkLst>
        </pc:spChg>
        <pc:spChg chg="add mod">
          <ac:chgData name="Winnie Liu" userId="dd82747a81fb9ff7" providerId="LiveId" clId="{56CD0E45-2858-439A-8319-E2C537096837}" dt="2021-12-15T15:58:16.435" v="31" actId="1076"/>
          <ac:spMkLst>
            <pc:docMk/>
            <pc:sldMk cId="2384015725" sldId="257"/>
            <ac:spMk id="12" creationId="{7C488A44-C7B0-4F40-854C-0CD56F1E0566}"/>
          </ac:spMkLst>
        </pc:spChg>
        <pc:spChg chg="del">
          <ac:chgData name="Winnie Liu" userId="dd82747a81fb9ff7" providerId="LiveId" clId="{56CD0E45-2858-439A-8319-E2C537096837}" dt="2021-12-15T15:54:43.396" v="19"/>
          <ac:spMkLst>
            <pc:docMk/>
            <pc:sldMk cId="2384015725" sldId="257"/>
            <ac:spMk id="13" creationId="{71F07D40-889B-4D0E-B332-6389843CEB7A}"/>
          </ac:spMkLst>
        </pc:spChg>
      </pc:sldChg>
      <pc:sldChg chg="delSp del">
        <pc:chgData name="Winnie Liu" userId="dd82747a81fb9ff7" providerId="LiveId" clId="{56CD0E45-2858-439A-8319-E2C537096837}" dt="2021-12-15T16:00:35.713" v="117" actId="47"/>
        <pc:sldMkLst>
          <pc:docMk/>
          <pc:sldMk cId="3926738605" sldId="258"/>
        </pc:sldMkLst>
        <pc:spChg chg="del">
          <ac:chgData name="Winnie Liu" userId="dd82747a81fb9ff7" providerId="LiveId" clId="{56CD0E45-2858-439A-8319-E2C537096837}" dt="2021-12-15T15:54:43.396" v="19"/>
          <ac:spMkLst>
            <pc:docMk/>
            <pc:sldMk cId="3926738605" sldId="258"/>
            <ac:spMk id="2" creationId="{24AF1A68-3243-4A7C-9C1D-9492D3702137}"/>
          </ac:spMkLst>
        </pc:spChg>
      </pc:sldChg>
      <pc:sldChg chg="delSp del">
        <pc:chgData name="Winnie Liu" userId="dd82747a81fb9ff7" providerId="LiveId" clId="{56CD0E45-2858-439A-8319-E2C537096837}" dt="2021-12-15T16:00:45.052" v="120" actId="47"/>
        <pc:sldMkLst>
          <pc:docMk/>
          <pc:sldMk cId="2516036007" sldId="259"/>
        </pc:sldMkLst>
        <pc:spChg chg="del">
          <ac:chgData name="Winnie Liu" userId="dd82747a81fb9ff7" providerId="LiveId" clId="{56CD0E45-2858-439A-8319-E2C537096837}" dt="2021-12-15T15:54:43.396" v="19"/>
          <ac:spMkLst>
            <pc:docMk/>
            <pc:sldMk cId="2516036007" sldId="259"/>
            <ac:spMk id="2" creationId="{3071AE5A-F30D-40D0-860D-E1C4C607DA97}"/>
          </ac:spMkLst>
        </pc:spChg>
      </pc:sldChg>
      <pc:sldChg chg="delSp modSp mod">
        <pc:chgData name="Winnie Liu" userId="dd82747a81fb9ff7" providerId="LiveId" clId="{56CD0E45-2858-439A-8319-E2C537096837}" dt="2021-12-15T16:00:56.804" v="128" actId="207"/>
        <pc:sldMkLst>
          <pc:docMk/>
          <pc:sldMk cId="1279501624" sldId="260"/>
        </pc:sldMkLst>
        <pc:spChg chg="del">
          <ac:chgData name="Winnie Liu" userId="dd82747a81fb9ff7" providerId="LiveId" clId="{56CD0E45-2858-439A-8319-E2C537096837}" dt="2021-12-15T15:54:43.396" v="19"/>
          <ac:spMkLst>
            <pc:docMk/>
            <pc:sldMk cId="1279501624" sldId="260"/>
            <ac:spMk id="2" creationId="{FD9ADDE4-B28D-4807-9491-6320C5173EE7}"/>
          </ac:spMkLst>
        </pc:spChg>
        <pc:spChg chg="mod">
          <ac:chgData name="Winnie Liu" userId="dd82747a81fb9ff7" providerId="LiveId" clId="{56CD0E45-2858-439A-8319-E2C537096837}" dt="2021-12-15T16:00:56.804" v="128" actId="207"/>
          <ac:spMkLst>
            <pc:docMk/>
            <pc:sldMk cId="1279501624" sldId="260"/>
            <ac:spMk id="10" creationId="{0A6E1A34-FA76-4A69-89EF-F7B34AA9711C}"/>
          </ac:spMkLst>
        </pc:spChg>
        <pc:spChg chg="mod">
          <ac:chgData name="Winnie Liu" userId="dd82747a81fb9ff7" providerId="LiveId" clId="{56CD0E45-2858-439A-8319-E2C537096837}" dt="2021-12-15T16:00:56.804" v="128" actId="207"/>
          <ac:spMkLst>
            <pc:docMk/>
            <pc:sldMk cId="1279501624" sldId="260"/>
            <ac:spMk id="11" creationId="{9C4F97DC-F72E-4BE2-BF4E-8844B0FC4D37}"/>
          </ac:spMkLst>
        </pc:spChg>
      </pc:sldChg>
      <pc:sldChg chg="modSp add mod ord">
        <pc:chgData name="Winnie Liu" userId="dd82747a81fb9ff7" providerId="LiveId" clId="{56CD0E45-2858-439A-8319-E2C537096837}" dt="2021-12-15T22:15:56.686" v="6940" actId="20577"/>
        <pc:sldMkLst>
          <pc:docMk/>
          <pc:sldMk cId="599126206" sldId="261"/>
        </pc:sldMkLst>
        <pc:spChg chg="mod">
          <ac:chgData name="Winnie Liu" userId="dd82747a81fb9ff7" providerId="LiveId" clId="{56CD0E45-2858-439A-8319-E2C537096837}" dt="2021-12-15T22:15:56.686" v="6940" actId="20577"/>
          <ac:spMkLst>
            <pc:docMk/>
            <pc:sldMk cId="599126206" sldId="261"/>
            <ac:spMk id="10" creationId="{0A6E1A34-FA76-4A69-89EF-F7B34AA9711C}"/>
          </ac:spMkLst>
        </pc:spChg>
        <pc:spChg chg="mod">
          <ac:chgData name="Winnie Liu" userId="dd82747a81fb9ff7" providerId="LiveId" clId="{56CD0E45-2858-439A-8319-E2C537096837}" dt="2021-12-15T16:11:47.324" v="349" actId="20577"/>
          <ac:spMkLst>
            <pc:docMk/>
            <pc:sldMk cId="599126206" sldId="261"/>
            <ac:spMk id="11" creationId="{9C4F97DC-F72E-4BE2-BF4E-8844B0FC4D37}"/>
          </ac:spMkLst>
        </pc:spChg>
      </pc:sldChg>
      <pc:sldChg chg="delSp modSp add mod">
        <pc:chgData name="Winnie Liu" userId="dd82747a81fb9ff7" providerId="LiveId" clId="{56CD0E45-2858-439A-8319-E2C537096837}" dt="2021-12-15T16:39:08.146" v="351" actId="2710"/>
        <pc:sldMkLst>
          <pc:docMk/>
          <pc:sldMk cId="1015695161" sldId="262"/>
        </pc:sldMkLst>
        <pc:spChg chg="mod">
          <ac:chgData name="Winnie Liu" userId="dd82747a81fb9ff7" providerId="LiveId" clId="{56CD0E45-2858-439A-8319-E2C537096837}" dt="2021-12-15T16:03:14.332" v="160" actId="20577"/>
          <ac:spMkLst>
            <pc:docMk/>
            <pc:sldMk cId="1015695161" sldId="262"/>
            <ac:spMk id="10" creationId="{0A6E1A34-FA76-4A69-89EF-F7B34AA9711C}"/>
          </ac:spMkLst>
        </pc:spChg>
        <pc:spChg chg="mod">
          <ac:chgData name="Winnie Liu" userId="dd82747a81fb9ff7" providerId="LiveId" clId="{56CD0E45-2858-439A-8319-E2C537096837}" dt="2021-12-15T16:39:08.146" v="351" actId="2710"/>
          <ac:spMkLst>
            <pc:docMk/>
            <pc:sldMk cId="1015695161" sldId="262"/>
            <ac:spMk id="11" creationId="{9C4F97DC-F72E-4BE2-BF4E-8844B0FC4D37}"/>
          </ac:spMkLst>
        </pc:spChg>
        <pc:spChg chg="del">
          <ac:chgData name="Winnie Liu" userId="dd82747a81fb9ff7" providerId="LiveId" clId="{56CD0E45-2858-439A-8319-E2C537096837}" dt="2021-12-15T16:07:34.879" v="161" actId="478"/>
          <ac:spMkLst>
            <pc:docMk/>
            <pc:sldMk cId="1015695161" sldId="262"/>
            <ac:spMk id="12" creationId="{7C488A44-C7B0-4F40-854C-0CD56F1E0566}"/>
          </ac:spMkLst>
        </pc:spChg>
      </pc:sldChg>
      <pc:sldChg chg="delSp modSp add mod ord">
        <pc:chgData name="Winnie Liu" userId="dd82747a81fb9ff7" providerId="LiveId" clId="{56CD0E45-2858-439A-8319-E2C537096837}" dt="2021-12-15T17:10:09.114" v="1182" actId="113"/>
        <pc:sldMkLst>
          <pc:docMk/>
          <pc:sldMk cId="2633937982" sldId="263"/>
        </pc:sldMkLst>
        <pc:spChg chg="mod">
          <ac:chgData name="Winnie Liu" userId="dd82747a81fb9ff7" providerId="LiveId" clId="{56CD0E45-2858-439A-8319-E2C537096837}" dt="2021-12-15T17:09:47.075" v="1181" actId="20577"/>
          <ac:spMkLst>
            <pc:docMk/>
            <pc:sldMk cId="2633937982" sldId="263"/>
            <ac:spMk id="10" creationId="{0A6E1A34-FA76-4A69-89EF-F7B34AA9711C}"/>
          </ac:spMkLst>
        </pc:spChg>
        <pc:spChg chg="mod">
          <ac:chgData name="Winnie Liu" userId="dd82747a81fb9ff7" providerId="LiveId" clId="{56CD0E45-2858-439A-8319-E2C537096837}" dt="2021-12-15T17:10:09.114" v="1182" actId="113"/>
          <ac:spMkLst>
            <pc:docMk/>
            <pc:sldMk cId="2633937982" sldId="263"/>
            <ac:spMk id="11" creationId="{9C4F97DC-F72E-4BE2-BF4E-8844B0FC4D37}"/>
          </ac:spMkLst>
        </pc:spChg>
        <pc:spChg chg="del">
          <ac:chgData name="Winnie Liu" userId="dd82747a81fb9ff7" providerId="LiveId" clId="{56CD0E45-2858-439A-8319-E2C537096837}" dt="2021-12-15T16:07:36.877" v="162" actId="478"/>
          <ac:spMkLst>
            <pc:docMk/>
            <pc:sldMk cId="2633937982" sldId="263"/>
            <ac:spMk id="12" creationId="{7C488A44-C7B0-4F40-854C-0CD56F1E0566}"/>
          </ac:spMkLst>
        </pc:spChg>
      </pc:sldChg>
      <pc:sldChg chg="addSp delSp modSp add mod ord">
        <pc:chgData name="Winnie Liu" userId="dd82747a81fb9ff7" providerId="LiveId" clId="{56CD0E45-2858-439A-8319-E2C537096837}" dt="2021-12-15T18:10:22.178" v="3530" actId="20577"/>
        <pc:sldMkLst>
          <pc:docMk/>
          <pc:sldMk cId="2377323526" sldId="264"/>
        </pc:sldMkLst>
        <pc:spChg chg="add mod">
          <ac:chgData name="Winnie Liu" userId="dd82747a81fb9ff7" providerId="LiveId" clId="{56CD0E45-2858-439A-8319-E2C537096837}" dt="2021-12-15T18:09:57.974" v="3515" actId="20577"/>
          <ac:spMkLst>
            <pc:docMk/>
            <pc:sldMk cId="2377323526" sldId="264"/>
            <ac:spMk id="8" creationId="{B72B79ED-36AE-4834-A18B-641CE6342A32}"/>
          </ac:spMkLst>
        </pc:spChg>
        <pc:spChg chg="del">
          <ac:chgData name="Winnie Liu" userId="dd82747a81fb9ff7" providerId="LiveId" clId="{56CD0E45-2858-439A-8319-E2C537096837}" dt="2021-12-15T17:34:27.344" v="2108"/>
          <ac:spMkLst>
            <pc:docMk/>
            <pc:sldMk cId="2377323526" sldId="264"/>
            <ac:spMk id="10" creationId="{0A6E1A34-FA76-4A69-89EF-F7B34AA9711C}"/>
          </ac:spMkLst>
        </pc:spChg>
        <pc:spChg chg="mod">
          <ac:chgData name="Winnie Liu" userId="dd82747a81fb9ff7" providerId="LiveId" clId="{56CD0E45-2858-439A-8319-E2C537096837}" dt="2021-12-15T18:10:22.178" v="3530" actId="20577"/>
          <ac:spMkLst>
            <pc:docMk/>
            <pc:sldMk cId="2377323526" sldId="264"/>
            <ac:spMk id="11" creationId="{9C4F97DC-F72E-4BE2-BF4E-8844B0FC4D37}"/>
          </ac:spMkLst>
        </pc:spChg>
        <pc:spChg chg="del">
          <ac:chgData name="Winnie Liu" userId="dd82747a81fb9ff7" providerId="LiveId" clId="{56CD0E45-2858-439A-8319-E2C537096837}" dt="2021-12-15T16:07:38.598" v="163" actId="478"/>
          <ac:spMkLst>
            <pc:docMk/>
            <pc:sldMk cId="2377323526" sldId="264"/>
            <ac:spMk id="12" creationId="{7C488A44-C7B0-4F40-854C-0CD56F1E0566}"/>
          </ac:spMkLst>
        </pc:spChg>
      </pc:sldChg>
      <pc:sldChg chg="addSp delSp modSp add mod ord modAnim">
        <pc:chgData name="Winnie Liu" userId="dd82747a81fb9ff7" providerId="LiveId" clId="{56CD0E45-2858-439A-8319-E2C537096837}" dt="2021-12-15T23:49:10.096" v="7282"/>
        <pc:sldMkLst>
          <pc:docMk/>
          <pc:sldMk cId="3339734293" sldId="265"/>
        </pc:sldMkLst>
        <pc:spChg chg="add del mod">
          <ac:chgData name="Winnie Liu" userId="dd82747a81fb9ff7" providerId="LiveId" clId="{56CD0E45-2858-439A-8319-E2C537096837}" dt="2021-12-15T16:50:43.202" v="504" actId="11529"/>
          <ac:spMkLst>
            <pc:docMk/>
            <pc:sldMk cId="3339734293" sldId="265"/>
            <ac:spMk id="8" creationId="{21123E7B-AEC8-44DC-B9CD-FE163B93F0A7}"/>
          </ac:spMkLst>
        </pc:spChg>
        <pc:spChg chg="mod">
          <ac:chgData name="Winnie Liu" userId="dd82747a81fb9ff7" providerId="LiveId" clId="{56CD0E45-2858-439A-8319-E2C537096837}" dt="2021-12-15T17:03:26.322" v="743" actId="20577"/>
          <ac:spMkLst>
            <pc:docMk/>
            <pc:sldMk cId="3339734293" sldId="265"/>
            <ac:spMk id="10" creationId="{0A6E1A34-FA76-4A69-89EF-F7B34AA9711C}"/>
          </ac:spMkLst>
        </pc:spChg>
        <pc:spChg chg="add del mod">
          <ac:chgData name="Winnie Liu" userId="dd82747a81fb9ff7" providerId="LiveId" clId="{56CD0E45-2858-439A-8319-E2C537096837}" dt="2021-12-15T16:50:54.926" v="507" actId="478"/>
          <ac:spMkLst>
            <pc:docMk/>
            <pc:sldMk cId="3339734293" sldId="265"/>
            <ac:spMk id="11" creationId="{9C4F97DC-F72E-4BE2-BF4E-8844B0FC4D37}"/>
          </ac:spMkLst>
        </pc:spChg>
        <pc:spChg chg="del">
          <ac:chgData name="Winnie Liu" userId="dd82747a81fb9ff7" providerId="LiveId" clId="{56CD0E45-2858-439A-8319-E2C537096837}" dt="2021-12-15T16:07:42.362" v="164" actId="478"/>
          <ac:spMkLst>
            <pc:docMk/>
            <pc:sldMk cId="3339734293" sldId="265"/>
            <ac:spMk id="12" creationId="{7C488A44-C7B0-4F40-854C-0CD56F1E0566}"/>
          </ac:spMkLst>
        </pc:spChg>
        <pc:spChg chg="add mod">
          <ac:chgData name="Winnie Liu" userId="dd82747a81fb9ff7" providerId="LiveId" clId="{56CD0E45-2858-439A-8319-E2C537096837}" dt="2021-12-15T16:55:40.278" v="567" actId="164"/>
          <ac:spMkLst>
            <pc:docMk/>
            <pc:sldMk cId="3339734293" sldId="265"/>
            <ac:spMk id="15" creationId="{1DBC9F8B-E7BD-4CE2-AC68-AFEDE8DCFBC9}"/>
          </ac:spMkLst>
        </pc:spChg>
        <pc:spChg chg="add mod">
          <ac:chgData name="Winnie Liu" userId="dd82747a81fb9ff7" providerId="LiveId" clId="{56CD0E45-2858-439A-8319-E2C537096837}" dt="2021-12-15T16:55:40.278" v="567" actId="164"/>
          <ac:spMkLst>
            <pc:docMk/>
            <pc:sldMk cId="3339734293" sldId="265"/>
            <ac:spMk id="16" creationId="{F3257A3F-7761-4D1C-B565-6B2BA93B5E50}"/>
          </ac:spMkLst>
        </pc:spChg>
        <pc:spChg chg="add del mod">
          <ac:chgData name="Winnie Liu" userId="dd82747a81fb9ff7" providerId="LiveId" clId="{56CD0E45-2858-439A-8319-E2C537096837}" dt="2021-12-15T16:55:45.655" v="571"/>
          <ac:spMkLst>
            <pc:docMk/>
            <pc:sldMk cId="3339734293" sldId="265"/>
            <ac:spMk id="21" creationId="{BB7AAE02-7FCB-457C-88E4-4D415D2524BA}"/>
          </ac:spMkLst>
        </pc:spChg>
        <pc:spChg chg="mod">
          <ac:chgData name="Winnie Liu" userId="dd82747a81fb9ff7" providerId="LiveId" clId="{56CD0E45-2858-439A-8319-E2C537096837}" dt="2021-12-15T16:57:10.626" v="588" actId="208"/>
          <ac:spMkLst>
            <pc:docMk/>
            <pc:sldMk cId="3339734293" sldId="265"/>
            <ac:spMk id="23" creationId="{C37AFB26-4134-4563-88DA-3325BF4E8DC2}"/>
          </ac:spMkLst>
        </pc:spChg>
        <pc:spChg chg="mod">
          <ac:chgData name="Winnie Liu" userId="dd82747a81fb9ff7" providerId="LiveId" clId="{56CD0E45-2858-439A-8319-E2C537096837}" dt="2021-12-15T16:56:53.757" v="587" actId="207"/>
          <ac:spMkLst>
            <pc:docMk/>
            <pc:sldMk cId="3339734293" sldId="265"/>
            <ac:spMk id="24" creationId="{ADE48225-E19E-4B1C-AC9A-DE90596D34AD}"/>
          </ac:spMkLst>
        </pc:spChg>
        <pc:spChg chg="mod">
          <ac:chgData name="Winnie Liu" userId="dd82747a81fb9ff7" providerId="LiveId" clId="{56CD0E45-2858-439A-8319-E2C537096837}" dt="2021-12-15T16:58:38.434" v="618" actId="1036"/>
          <ac:spMkLst>
            <pc:docMk/>
            <pc:sldMk cId="3339734293" sldId="265"/>
            <ac:spMk id="29" creationId="{D0B7F7E4-8786-48F8-AE0F-0352F1554446}"/>
          </ac:spMkLst>
        </pc:spChg>
        <pc:spChg chg="mod">
          <ac:chgData name="Winnie Liu" userId="dd82747a81fb9ff7" providerId="LiveId" clId="{56CD0E45-2858-439A-8319-E2C537096837}" dt="2021-12-15T17:00:17.157" v="644" actId="1076"/>
          <ac:spMkLst>
            <pc:docMk/>
            <pc:sldMk cId="3339734293" sldId="265"/>
            <ac:spMk id="30" creationId="{2FCBA141-1F3A-40CC-9ECB-6F9056E03C28}"/>
          </ac:spMkLst>
        </pc:spChg>
        <pc:spChg chg="mod">
          <ac:chgData name="Winnie Liu" userId="dd82747a81fb9ff7" providerId="LiveId" clId="{56CD0E45-2858-439A-8319-E2C537096837}" dt="2021-12-15T17:01:07.814" v="650" actId="14100"/>
          <ac:spMkLst>
            <pc:docMk/>
            <pc:sldMk cId="3339734293" sldId="265"/>
            <ac:spMk id="38" creationId="{B902B10E-D52B-4938-9F1E-241C76A1F77A}"/>
          </ac:spMkLst>
        </pc:spChg>
        <pc:spChg chg="mod">
          <ac:chgData name="Winnie Liu" userId="dd82747a81fb9ff7" providerId="LiveId" clId="{56CD0E45-2858-439A-8319-E2C537096837}" dt="2021-12-15T17:01:44.646" v="688" actId="1076"/>
          <ac:spMkLst>
            <pc:docMk/>
            <pc:sldMk cId="3339734293" sldId="265"/>
            <ac:spMk id="39" creationId="{F1D47011-DCEE-4E43-9618-EFCC6F193C15}"/>
          </ac:spMkLst>
        </pc:spChg>
        <pc:spChg chg="mod">
          <ac:chgData name="Winnie Liu" userId="dd82747a81fb9ff7" providerId="LiveId" clId="{56CD0E45-2858-439A-8319-E2C537096837}" dt="2021-12-15T17:02:44.219" v="707" actId="14100"/>
          <ac:spMkLst>
            <pc:docMk/>
            <pc:sldMk cId="3339734293" sldId="265"/>
            <ac:spMk id="44" creationId="{E6E26669-48CC-4F62-A192-64FDFB596578}"/>
          </ac:spMkLst>
        </pc:spChg>
        <pc:spChg chg="mod">
          <ac:chgData name="Winnie Liu" userId="dd82747a81fb9ff7" providerId="LiveId" clId="{56CD0E45-2858-439A-8319-E2C537096837}" dt="2021-12-15T17:02:58.686" v="711" actId="1076"/>
          <ac:spMkLst>
            <pc:docMk/>
            <pc:sldMk cId="3339734293" sldId="265"/>
            <ac:spMk id="45" creationId="{109A447C-3F35-45FF-BFCA-27EE92BBC04C}"/>
          </ac:spMkLst>
        </pc:spChg>
        <pc:spChg chg="add mod">
          <ac:chgData name="Winnie Liu" userId="dd82747a81fb9ff7" providerId="LiveId" clId="{56CD0E45-2858-439A-8319-E2C537096837}" dt="2021-12-15T20:44:46.343" v="4520" actId="20577"/>
          <ac:spMkLst>
            <pc:docMk/>
            <pc:sldMk cId="3339734293" sldId="265"/>
            <ac:spMk id="48" creationId="{5E0971C2-B8D9-4FD6-AB3E-747C422AFC4A}"/>
          </ac:spMkLst>
        </pc:spChg>
        <pc:grpChg chg="add mod">
          <ac:chgData name="Winnie Liu" userId="dd82747a81fb9ff7" providerId="LiveId" clId="{56CD0E45-2858-439A-8319-E2C537096837}" dt="2021-12-15T17:12:50.115" v="1231" actId="1036"/>
          <ac:grpSpMkLst>
            <pc:docMk/>
            <pc:sldMk cId="3339734293" sldId="265"/>
            <ac:grpSpMk id="20" creationId="{3E9A4B29-FA43-4376-A78B-55467C708D2F}"/>
          </ac:grpSpMkLst>
        </pc:grpChg>
        <pc:grpChg chg="add mod">
          <ac:chgData name="Winnie Liu" userId="dd82747a81fb9ff7" providerId="LiveId" clId="{56CD0E45-2858-439A-8319-E2C537096837}" dt="2021-12-15T17:12:50.115" v="1231" actId="1036"/>
          <ac:grpSpMkLst>
            <pc:docMk/>
            <pc:sldMk cId="3339734293" sldId="265"/>
            <ac:grpSpMk id="22" creationId="{36BA6D44-D0A1-4169-B870-035C03219529}"/>
          </ac:grpSpMkLst>
        </pc:grpChg>
        <pc:grpChg chg="add mod">
          <ac:chgData name="Winnie Liu" userId="dd82747a81fb9ff7" providerId="LiveId" clId="{56CD0E45-2858-439A-8319-E2C537096837}" dt="2021-12-15T17:12:50.115" v="1231" actId="1036"/>
          <ac:grpSpMkLst>
            <pc:docMk/>
            <pc:sldMk cId="3339734293" sldId="265"/>
            <ac:grpSpMk id="28" creationId="{7F0415BF-72AC-47F5-813A-7B7F03C632A2}"/>
          </ac:grpSpMkLst>
        </pc:grpChg>
        <pc:grpChg chg="add mod">
          <ac:chgData name="Winnie Liu" userId="dd82747a81fb9ff7" providerId="LiveId" clId="{56CD0E45-2858-439A-8319-E2C537096837}" dt="2021-12-15T17:12:50.115" v="1231" actId="1036"/>
          <ac:grpSpMkLst>
            <pc:docMk/>
            <pc:sldMk cId="3339734293" sldId="265"/>
            <ac:grpSpMk id="37" creationId="{BC74FFA0-A654-46B4-A6BB-CBC429E0705C}"/>
          </ac:grpSpMkLst>
        </pc:grpChg>
        <pc:grpChg chg="add mod">
          <ac:chgData name="Winnie Liu" userId="dd82747a81fb9ff7" providerId="LiveId" clId="{56CD0E45-2858-439A-8319-E2C537096837}" dt="2021-12-15T17:12:50.115" v="1231" actId="1036"/>
          <ac:grpSpMkLst>
            <pc:docMk/>
            <pc:sldMk cId="3339734293" sldId="265"/>
            <ac:grpSpMk id="43" creationId="{9E40BC69-07CA-47E8-80B1-781E74D6CE84}"/>
          </ac:grpSpMkLst>
        </pc:grpChg>
        <pc:picChg chg="add del mod ord">
          <ac:chgData name="Winnie Liu" userId="dd82747a81fb9ff7" providerId="LiveId" clId="{56CD0E45-2858-439A-8319-E2C537096837}" dt="2021-12-15T16:48:34.508" v="478" actId="22"/>
          <ac:picMkLst>
            <pc:docMk/>
            <pc:sldMk cId="3339734293" sldId="265"/>
            <ac:picMk id="3" creationId="{2A64B9F0-5A3E-4490-A8E5-0BA0B480111E}"/>
          </ac:picMkLst>
        </pc:picChg>
        <pc:picChg chg="ord">
          <ac:chgData name="Winnie Liu" userId="dd82747a81fb9ff7" providerId="LiveId" clId="{56CD0E45-2858-439A-8319-E2C537096837}" dt="2021-12-15T16:49:27.408" v="493" actId="167"/>
          <ac:picMkLst>
            <pc:docMk/>
            <pc:sldMk cId="3339734293" sldId="265"/>
            <ac:picMk id="5" creationId="{21EB80E6-0928-44BF-B9BA-4C857A890D84}"/>
          </ac:picMkLst>
        </pc:picChg>
        <pc:picChg chg="add mod ord">
          <ac:chgData name="Winnie Liu" userId="dd82747a81fb9ff7" providerId="LiveId" clId="{56CD0E45-2858-439A-8319-E2C537096837}" dt="2021-12-15T16:50:59.805" v="509" actId="1076"/>
          <ac:picMkLst>
            <pc:docMk/>
            <pc:sldMk cId="3339734293" sldId="265"/>
            <ac:picMk id="7" creationId="{4F22F0F9-ACC2-4141-ADD4-C2EED8D20EA0}"/>
          </ac:picMkLst>
        </pc:picChg>
        <pc:picChg chg="add mod">
          <ac:chgData name="Winnie Liu" userId="dd82747a81fb9ff7" providerId="LiveId" clId="{56CD0E45-2858-439A-8319-E2C537096837}" dt="2021-12-15T17:12:50.115" v="1231" actId="1036"/>
          <ac:picMkLst>
            <pc:docMk/>
            <pc:sldMk cId="3339734293" sldId="265"/>
            <ac:picMk id="13" creationId="{55CE0131-FF3F-4FE5-ADAD-548F6ABA58B6}"/>
          </ac:picMkLst>
        </pc:picChg>
        <pc:cxnChg chg="add mod">
          <ac:chgData name="Winnie Liu" userId="dd82747a81fb9ff7" providerId="LiveId" clId="{56CD0E45-2858-439A-8319-E2C537096837}" dt="2021-12-15T16:55:40.278" v="567" actId="164"/>
          <ac:cxnSpMkLst>
            <pc:docMk/>
            <pc:sldMk cId="3339734293" sldId="265"/>
            <ac:cxnSpMk id="18" creationId="{22BE4468-0DFA-464B-81BB-CD315987443F}"/>
          </ac:cxnSpMkLst>
        </pc:cxnChg>
        <pc:cxnChg chg="mod">
          <ac:chgData name="Winnie Liu" userId="dd82747a81fb9ff7" providerId="LiveId" clId="{56CD0E45-2858-439A-8319-E2C537096837}" dt="2021-12-15T16:57:18.951" v="589" actId="208"/>
          <ac:cxnSpMkLst>
            <pc:docMk/>
            <pc:sldMk cId="3339734293" sldId="265"/>
            <ac:cxnSpMk id="25" creationId="{B9352761-66F3-49C3-B048-50DBF0C5C5A2}"/>
          </ac:cxnSpMkLst>
        </pc:cxnChg>
        <pc:cxnChg chg="mod">
          <ac:chgData name="Winnie Liu" userId="dd82747a81fb9ff7" providerId="LiveId" clId="{56CD0E45-2858-439A-8319-E2C537096837}" dt="2021-12-15T17:00:34.196" v="646" actId="14100"/>
          <ac:cxnSpMkLst>
            <pc:docMk/>
            <pc:sldMk cId="3339734293" sldId="265"/>
            <ac:cxnSpMk id="31" creationId="{34936D0D-494C-4A0D-ABCC-025894895A2E}"/>
          </ac:cxnSpMkLst>
        </pc:cxnChg>
        <pc:cxnChg chg="add del mod">
          <ac:chgData name="Winnie Liu" userId="dd82747a81fb9ff7" providerId="LiveId" clId="{56CD0E45-2858-439A-8319-E2C537096837}" dt="2021-12-15T17:01:58.922" v="690" actId="478"/>
          <ac:cxnSpMkLst>
            <pc:docMk/>
            <pc:sldMk cId="3339734293" sldId="265"/>
            <ac:cxnSpMk id="40" creationId="{3CBCC847-42B0-4FFF-A63A-B20B7A7AB7E6}"/>
          </ac:cxnSpMkLst>
        </pc:cxnChg>
        <pc:cxnChg chg="del mod">
          <ac:chgData name="Winnie Liu" userId="dd82747a81fb9ff7" providerId="LiveId" clId="{56CD0E45-2858-439A-8319-E2C537096837}" dt="2021-12-15T17:02:54.899" v="710" actId="478"/>
          <ac:cxnSpMkLst>
            <pc:docMk/>
            <pc:sldMk cId="3339734293" sldId="265"/>
            <ac:cxnSpMk id="46" creationId="{BE3839FA-CDC5-490A-AAC5-D00A96180205}"/>
          </ac:cxnSpMkLst>
        </pc:cxnChg>
        <pc:cxnChg chg="add mod">
          <ac:chgData name="Winnie Liu" userId="dd82747a81fb9ff7" providerId="LiveId" clId="{56CD0E45-2858-439A-8319-E2C537096837}" dt="2021-12-15T23:48:53.933" v="7281" actId="1076"/>
          <ac:cxnSpMkLst>
            <pc:docMk/>
            <pc:sldMk cId="3339734293" sldId="265"/>
            <ac:cxnSpMk id="49" creationId="{A8E62799-F670-4081-9CB2-5E3EF1CD6F3D}"/>
          </ac:cxnSpMkLst>
        </pc:cxnChg>
      </pc:sldChg>
      <pc:sldChg chg="addSp delSp modSp add mod ord modAnim">
        <pc:chgData name="Winnie Liu" userId="dd82747a81fb9ff7" providerId="LiveId" clId="{56CD0E45-2858-439A-8319-E2C537096837}" dt="2021-12-15T17:41:19.981" v="2570" actId="1076"/>
        <pc:sldMkLst>
          <pc:docMk/>
          <pc:sldMk cId="862455898" sldId="266"/>
        </pc:sldMkLst>
        <pc:spChg chg="mod">
          <ac:chgData name="Winnie Liu" userId="dd82747a81fb9ff7" providerId="LiveId" clId="{56CD0E45-2858-439A-8319-E2C537096837}" dt="2021-12-15T17:37:02.042" v="2226" actId="20577"/>
          <ac:spMkLst>
            <pc:docMk/>
            <pc:sldMk cId="862455898" sldId="266"/>
            <ac:spMk id="10" creationId="{0A6E1A34-FA76-4A69-89EF-F7B34AA9711C}"/>
          </ac:spMkLst>
        </pc:spChg>
        <pc:spChg chg="del">
          <ac:chgData name="Winnie Liu" userId="dd82747a81fb9ff7" providerId="LiveId" clId="{56CD0E45-2858-439A-8319-E2C537096837}" dt="2021-12-15T17:36:48.354" v="2205" actId="22"/>
          <ac:spMkLst>
            <pc:docMk/>
            <pc:sldMk cId="862455898" sldId="266"/>
            <ac:spMk id="11" creationId="{9C4F97DC-F72E-4BE2-BF4E-8844B0FC4D37}"/>
          </ac:spMkLst>
        </pc:spChg>
        <pc:spChg chg="del">
          <ac:chgData name="Winnie Liu" userId="dd82747a81fb9ff7" providerId="LiveId" clId="{56CD0E45-2858-439A-8319-E2C537096837}" dt="2021-12-15T16:07:44.848" v="165" actId="478"/>
          <ac:spMkLst>
            <pc:docMk/>
            <pc:sldMk cId="862455898" sldId="266"/>
            <ac:spMk id="12" creationId="{7C488A44-C7B0-4F40-854C-0CD56F1E0566}"/>
          </ac:spMkLst>
        </pc:spChg>
        <pc:spChg chg="add del mod">
          <ac:chgData name="Winnie Liu" userId="dd82747a81fb9ff7" providerId="LiveId" clId="{56CD0E45-2858-439A-8319-E2C537096837}" dt="2021-12-15T17:38:47.779" v="2277"/>
          <ac:spMkLst>
            <pc:docMk/>
            <pc:sldMk cId="862455898" sldId="266"/>
            <ac:spMk id="13" creationId="{621548FB-D276-4369-8452-BAD5878A4779}"/>
          </ac:spMkLst>
        </pc:spChg>
        <pc:spChg chg="add mod">
          <ac:chgData name="Winnie Liu" userId="dd82747a81fb9ff7" providerId="LiveId" clId="{56CD0E45-2858-439A-8319-E2C537096837}" dt="2021-12-15T17:41:10.113" v="2569" actId="20577"/>
          <ac:spMkLst>
            <pc:docMk/>
            <pc:sldMk cId="862455898" sldId="266"/>
            <ac:spMk id="15" creationId="{90351AC5-3110-4305-A7A5-7FEB427CCEF2}"/>
          </ac:spMkLst>
        </pc:spChg>
        <pc:picChg chg="add mod ord">
          <ac:chgData name="Winnie Liu" userId="dd82747a81fb9ff7" providerId="LiveId" clId="{56CD0E45-2858-439A-8319-E2C537096837}" dt="2021-12-15T17:41:19.981" v="2570" actId="1076"/>
          <ac:picMkLst>
            <pc:docMk/>
            <pc:sldMk cId="862455898" sldId="266"/>
            <ac:picMk id="3" creationId="{2859AE81-76CB-4F06-9FE7-300417954C35}"/>
          </ac:picMkLst>
        </pc:picChg>
        <pc:picChg chg="add del mod">
          <ac:chgData name="Winnie Liu" userId="dd82747a81fb9ff7" providerId="LiveId" clId="{56CD0E45-2858-439A-8319-E2C537096837}" dt="2021-12-15T17:39:01.361" v="2280" actId="478"/>
          <ac:picMkLst>
            <pc:docMk/>
            <pc:sldMk cId="862455898" sldId="266"/>
            <ac:picMk id="7" creationId="{EF37543C-7C35-40D1-B584-D788F4B5A0B9}"/>
          </ac:picMkLst>
        </pc:picChg>
        <pc:picChg chg="add del mod">
          <ac:chgData name="Winnie Liu" userId="dd82747a81fb9ff7" providerId="LiveId" clId="{56CD0E45-2858-439A-8319-E2C537096837}" dt="2021-12-15T17:39:34.135" v="2284" actId="22"/>
          <ac:picMkLst>
            <pc:docMk/>
            <pc:sldMk cId="862455898" sldId="266"/>
            <ac:picMk id="9" creationId="{86FA5C0B-6DBD-4DCF-9D62-5F25AD06354C}"/>
          </ac:picMkLst>
        </pc:picChg>
      </pc:sldChg>
      <pc:sldChg chg="addSp delSp modSp add mod modAnim">
        <pc:chgData name="Winnie Liu" userId="dd82747a81fb9ff7" providerId="LiveId" clId="{56CD0E45-2858-439A-8319-E2C537096837}" dt="2021-12-15T22:27:06.533" v="6946"/>
        <pc:sldMkLst>
          <pc:docMk/>
          <pc:sldMk cId="3688840578" sldId="267"/>
        </pc:sldMkLst>
        <pc:spChg chg="add del mod">
          <ac:chgData name="Winnie Liu" userId="dd82747a81fb9ff7" providerId="LiveId" clId="{56CD0E45-2858-439A-8319-E2C537096837}" dt="2021-12-15T17:21:24.527" v="1386" actId="22"/>
          <ac:spMkLst>
            <pc:docMk/>
            <pc:sldMk cId="3688840578" sldId="267"/>
            <ac:spMk id="7" creationId="{A939C09B-352C-42E3-8A49-CCF6A1E63EC5}"/>
          </ac:spMkLst>
        </pc:spChg>
        <pc:spChg chg="del mod">
          <ac:chgData name="Winnie Liu" userId="dd82747a81fb9ff7" providerId="LiveId" clId="{56CD0E45-2858-439A-8319-E2C537096837}" dt="2021-12-15T17:21:53.826" v="1390" actId="478"/>
          <ac:spMkLst>
            <pc:docMk/>
            <pc:sldMk cId="3688840578" sldId="267"/>
            <ac:spMk id="10" creationId="{0A6E1A34-FA76-4A69-89EF-F7B34AA9711C}"/>
          </ac:spMkLst>
        </pc:spChg>
        <pc:spChg chg="del mod">
          <ac:chgData name="Winnie Liu" userId="dd82747a81fb9ff7" providerId="LiveId" clId="{56CD0E45-2858-439A-8319-E2C537096837}" dt="2021-12-15T17:17:09.871" v="1379" actId="22"/>
          <ac:spMkLst>
            <pc:docMk/>
            <pc:sldMk cId="3688840578" sldId="267"/>
            <ac:spMk id="11" creationId="{9C4F97DC-F72E-4BE2-BF4E-8844B0FC4D37}"/>
          </ac:spMkLst>
        </pc:spChg>
        <pc:spChg chg="add del mod">
          <ac:chgData name="Winnie Liu" userId="dd82747a81fb9ff7" providerId="LiveId" clId="{56CD0E45-2858-439A-8319-E2C537096837}" dt="2021-12-15T17:21:55.790" v="1391" actId="478"/>
          <ac:spMkLst>
            <pc:docMk/>
            <pc:sldMk cId="3688840578" sldId="267"/>
            <ac:spMk id="13" creationId="{FD38EDFB-8CAD-41CB-8A94-817FAD72BCBA}"/>
          </ac:spMkLst>
        </pc:spChg>
        <pc:spChg chg="add del mod">
          <ac:chgData name="Winnie Liu" userId="dd82747a81fb9ff7" providerId="LiveId" clId="{56CD0E45-2858-439A-8319-E2C537096837}" dt="2021-12-15T17:23:02.050" v="1396" actId="478"/>
          <ac:spMkLst>
            <pc:docMk/>
            <pc:sldMk cId="3688840578" sldId="267"/>
            <ac:spMk id="16" creationId="{82D22E5F-2548-4E8D-94B2-31C77271DE57}"/>
          </ac:spMkLst>
        </pc:spChg>
        <pc:spChg chg="add del mod">
          <ac:chgData name="Winnie Liu" userId="dd82747a81fb9ff7" providerId="LiveId" clId="{56CD0E45-2858-439A-8319-E2C537096837}" dt="2021-12-15T17:23:31.733" v="1401"/>
          <ac:spMkLst>
            <pc:docMk/>
            <pc:sldMk cId="3688840578" sldId="267"/>
            <ac:spMk id="19" creationId="{3795AD6F-A748-485E-886B-5E8FC4A74B03}"/>
          </ac:spMkLst>
        </pc:spChg>
        <pc:spChg chg="add mod ord">
          <ac:chgData name="Winnie Liu" userId="dd82747a81fb9ff7" providerId="LiveId" clId="{56CD0E45-2858-439A-8319-E2C537096837}" dt="2021-12-15T17:25:29.361" v="1465" actId="20577"/>
          <ac:spMkLst>
            <pc:docMk/>
            <pc:sldMk cId="3688840578" sldId="267"/>
            <ac:spMk id="20" creationId="{CFB4DC78-2898-4CA1-9198-39E31350F49B}"/>
          </ac:spMkLst>
        </pc:spChg>
        <pc:spChg chg="mod">
          <ac:chgData name="Winnie Liu" userId="dd82747a81fb9ff7" providerId="LiveId" clId="{56CD0E45-2858-439A-8319-E2C537096837}" dt="2021-12-15T17:26:38.526" v="1534" actId="20577"/>
          <ac:spMkLst>
            <pc:docMk/>
            <pc:sldMk cId="3688840578" sldId="267"/>
            <ac:spMk id="33" creationId="{2298B4EF-B189-4788-8791-18A4C6147462}"/>
          </ac:spMkLst>
        </pc:spChg>
        <pc:spChg chg="mod">
          <ac:chgData name="Winnie Liu" userId="dd82747a81fb9ff7" providerId="LiveId" clId="{56CD0E45-2858-439A-8319-E2C537096837}" dt="2021-12-15T17:28:29.098" v="1576" actId="20577"/>
          <ac:spMkLst>
            <pc:docMk/>
            <pc:sldMk cId="3688840578" sldId="267"/>
            <ac:spMk id="36" creationId="{A70C9E7A-A3E1-476A-9E50-368AF02593E8}"/>
          </ac:spMkLst>
        </pc:spChg>
        <pc:spChg chg="mod">
          <ac:chgData name="Winnie Liu" userId="dd82747a81fb9ff7" providerId="LiveId" clId="{56CD0E45-2858-439A-8319-E2C537096837}" dt="2021-12-15T17:27:13.658" v="1545" actId="571"/>
          <ac:spMkLst>
            <pc:docMk/>
            <pc:sldMk cId="3688840578" sldId="267"/>
            <ac:spMk id="39" creationId="{C68C7F13-025A-45C0-B82B-A7646D0EEE34}"/>
          </ac:spMkLst>
        </pc:spChg>
        <pc:spChg chg="mod">
          <ac:chgData name="Winnie Liu" userId="dd82747a81fb9ff7" providerId="LiveId" clId="{56CD0E45-2858-439A-8319-E2C537096837}" dt="2021-12-15T17:27:13.055" v="1544" actId="571"/>
          <ac:spMkLst>
            <pc:docMk/>
            <pc:sldMk cId="3688840578" sldId="267"/>
            <ac:spMk id="42" creationId="{4CBFCFB1-C2D8-476B-AFD5-C96C80D17B77}"/>
          </ac:spMkLst>
        </pc:spChg>
        <pc:spChg chg="mod">
          <ac:chgData name="Winnie Liu" userId="dd82747a81fb9ff7" providerId="LiveId" clId="{56CD0E45-2858-439A-8319-E2C537096837}" dt="2021-12-15T18:33:21.434" v="3569" actId="207"/>
          <ac:spMkLst>
            <pc:docMk/>
            <pc:sldMk cId="3688840578" sldId="267"/>
            <ac:spMk id="47" creationId="{EF5481B1-587C-4D36-8AD7-ECB4990E8FCE}"/>
          </ac:spMkLst>
        </pc:spChg>
        <pc:spChg chg="mod topLvl">
          <ac:chgData name="Winnie Liu" userId="dd82747a81fb9ff7" providerId="LiveId" clId="{56CD0E45-2858-439A-8319-E2C537096837}" dt="2021-12-15T17:29:44.283" v="1663" actId="20577"/>
          <ac:spMkLst>
            <pc:docMk/>
            <pc:sldMk cId="3688840578" sldId="267"/>
            <ac:spMk id="50" creationId="{BD200BE7-5C6F-41BE-90A7-33FDFFF90430}"/>
          </ac:spMkLst>
        </pc:spChg>
        <pc:spChg chg="add mod">
          <ac:chgData name="Winnie Liu" userId="dd82747a81fb9ff7" providerId="LiveId" clId="{56CD0E45-2858-439A-8319-E2C537096837}" dt="2021-12-15T17:30:05.341" v="1675" actId="1076"/>
          <ac:spMkLst>
            <pc:docMk/>
            <pc:sldMk cId="3688840578" sldId="267"/>
            <ac:spMk id="52" creationId="{D125ABBF-7B5E-44AC-8DFE-D241EB944576}"/>
          </ac:spMkLst>
        </pc:spChg>
        <pc:spChg chg="add mod">
          <ac:chgData name="Winnie Liu" userId="dd82747a81fb9ff7" providerId="LiveId" clId="{56CD0E45-2858-439A-8319-E2C537096837}" dt="2021-12-15T17:30:16.332" v="1688" actId="20577"/>
          <ac:spMkLst>
            <pc:docMk/>
            <pc:sldMk cId="3688840578" sldId="267"/>
            <ac:spMk id="53" creationId="{91D641D5-6090-4CE8-8473-54360A7866DE}"/>
          </ac:spMkLst>
        </pc:spChg>
        <pc:spChg chg="add mod">
          <ac:chgData name="Winnie Liu" userId="dd82747a81fb9ff7" providerId="LiveId" clId="{56CD0E45-2858-439A-8319-E2C537096837}" dt="2021-12-15T17:30:34.170" v="1734" actId="20577"/>
          <ac:spMkLst>
            <pc:docMk/>
            <pc:sldMk cId="3688840578" sldId="267"/>
            <ac:spMk id="54" creationId="{8926CADA-CC65-4E44-A41A-1B18D9722D36}"/>
          </ac:spMkLst>
        </pc:spChg>
        <pc:spChg chg="add mod">
          <ac:chgData name="Winnie Liu" userId="dd82747a81fb9ff7" providerId="LiveId" clId="{56CD0E45-2858-439A-8319-E2C537096837}" dt="2021-12-15T17:31:02.697" v="1782" actId="20577"/>
          <ac:spMkLst>
            <pc:docMk/>
            <pc:sldMk cId="3688840578" sldId="267"/>
            <ac:spMk id="55" creationId="{2BB894E3-A2EE-4DFE-B5BA-0BD88AD22254}"/>
          </ac:spMkLst>
        </pc:spChg>
        <pc:spChg chg="mod">
          <ac:chgData name="Winnie Liu" userId="dd82747a81fb9ff7" providerId="LiveId" clId="{56CD0E45-2858-439A-8319-E2C537096837}" dt="2021-12-15T17:32:41.234" v="2097" actId="20577"/>
          <ac:spMkLst>
            <pc:docMk/>
            <pc:sldMk cId="3688840578" sldId="267"/>
            <ac:spMk id="57" creationId="{DA613848-59BD-44F0-9CB6-33768F07A6E4}"/>
          </ac:spMkLst>
        </pc:spChg>
        <pc:spChg chg="add mod">
          <ac:chgData name="Winnie Liu" userId="dd82747a81fb9ff7" providerId="LiveId" clId="{56CD0E45-2858-439A-8319-E2C537096837}" dt="2021-12-15T17:38:19.290" v="2267" actId="20577"/>
          <ac:spMkLst>
            <pc:docMk/>
            <pc:sldMk cId="3688840578" sldId="267"/>
            <ac:spMk id="59" creationId="{E616A6DA-5886-45FA-8A9B-22D19D05128E}"/>
          </ac:spMkLst>
        </pc:spChg>
        <pc:grpChg chg="add mod">
          <ac:chgData name="Winnie Liu" userId="dd82747a81fb9ff7" providerId="LiveId" clId="{56CD0E45-2858-439A-8319-E2C537096837}" dt="2021-12-15T17:24:18.600" v="1414" actId="14100"/>
          <ac:grpSpMkLst>
            <pc:docMk/>
            <pc:sldMk cId="3688840578" sldId="267"/>
            <ac:grpSpMk id="22" creationId="{2E3EE5D2-959C-43FB-A442-7338ECC6FE89}"/>
          </ac:grpSpMkLst>
        </pc:grpChg>
        <pc:grpChg chg="add mod">
          <ac:chgData name="Winnie Liu" userId="dd82747a81fb9ff7" providerId="LiveId" clId="{56CD0E45-2858-439A-8319-E2C537096837}" dt="2021-12-15T17:26:25.110" v="1472" actId="1076"/>
          <ac:grpSpMkLst>
            <pc:docMk/>
            <pc:sldMk cId="3688840578" sldId="267"/>
            <ac:grpSpMk id="32" creationId="{01920A04-2327-4B46-9DF8-A35C018FA663}"/>
          </ac:grpSpMkLst>
        </pc:grpChg>
        <pc:grpChg chg="add mod">
          <ac:chgData name="Winnie Liu" userId="dd82747a81fb9ff7" providerId="LiveId" clId="{56CD0E45-2858-439A-8319-E2C537096837}" dt="2021-12-15T17:27:56.692" v="1554" actId="14100"/>
          <ac:grpSpMkLst>
            <pc:docMk/>
            <pc:sldMk cId="3688840578" sldId="267"/>
            <ac:grpSpMk id="35" creationId="{FE90E9A9-BD7B-4A8E-9782-8E795C587930}"/>
          </ac:grpSpMkLst>
        </pc:grpChg>
        <pc:grpChg chg="add mod">
          <ac:chgData name="Winnie Liu" userId="dd82747a81fb9ff7" providerId="LiveId" clId="{56CD0E45-2858-439A-8319-E2C537096837}" dt="2021-12-15T17:27:13.658" v="1545" actId="571"/>
          <ac:grpSpMkLst>
            <pc:docMk/>
            <pc:sldMk cId="3688840578" sldId="267"/>
            <ac:grpSpMk id="38" creationId="{3D608603-8F60-418E-B007-2921EA286391}"/>
          </ac:grpSpMkLst>
        </pc:grpChg>
        <pc:grpChg chg="add mod">
          <ac:chgData name="Winnie Liu" userId="dd82747a81fb9ff7" providerId="LiveId" clId="{56CD0E45-2858-439A-8319-E2C537096837}" dt="2021-12-15T17:27:13.055" v="1544" actId="571"/>
          <ac:grpSpMkLst>
            <pc:docMk/>
            <pc:sldMk cId="3688840578" sldId="267"/>
            <ac:grpSpMk id="41" creationId="{F0FE01E2-7C4E-4EA8-9F5C-F619F2A313C3}"/>
          </ac:grpSpMkLst>
        </pc:grpChg>
        <pc:grpChg chg="add mod">
          <ac:chgData name="Winnie Liu" userId="dd82747a81fb9ff7" providerId="LiveId" clId="{56CD0E45-2858-439A-8319-E2C537096837}" dt="2021-12-15T17:28:47.033" v="1578" actId="1076"/>
          <ac:grpSpMkLst>
            <pc:docMk/>
            <pc:sldMk cId="3688840578" sldId="267"/>
            <ac:grpSpMk id="46" creationId="{41D7866B-B520-48DC-B987-FD322136D55B}"/>
          </ac:grpSpMkLst>
        </pc:grpChg>
        <pc:grpChg chg="add del mod">
          <ac:chgData name="Winnie Liu" userId="dd82747a81fb9ff7" providerId="LiveId" clId="{56CD0E45-2858-439A-8319-E2C537096837}" dt="2021-12-15T17:29:32.794" v="1641" actId="478"/>
          <ac:grpSpMkLst>
            <pc:docMk/>
            <pc:sldMk cId="3688840578" sldId="267"/>
            <ac:grpSpMk id="49" creationId="{6B8F94D2-BF8B-4F21-B579-1F530D35279C}"/>
          </ac:grpSpMkLst>
        </pc:grpChg>
        <pc:grpChg chg="add mod">
          <ac:chgData name="Winnie Liu" userId="dd82747a81fb9ff7" providerId="LiveId" clId="{56CD0E45-2858-439A-8319-E2C537096837}" dt="2021-12-15T17:31:35.104" v="1934" actId="1036"/>
          <ac:grpSpMkLst>
            <pc:docMk/>
            <pc:sldMk cId="3688840578" sldId="267"/>
            <ac:grpSpMk id="56" creationId="{67DA294B-5148-410D-A87F-169BA7D6EDE7}"/>
          </ac:grpSpMkLst>
        </pc:grpChg>
        <pc:picChg chg="add del mod ord">
          <ac:chgData name="Winnie Liu" userId="dd82747a81fb9ff7" providerId="LiveId" clId="{56CD0E45-2858-439A-8319-E2C537096837}" dt="2021-12-15T17:17:55.906" v="1385" actId="478"/>
          <ac:picMkLst>
            <pc:docMk/>
            <pc:sldMk cId="3688840578" sldId="267"/>
            <ac:picMk id="3" creationId="{3AAC1A6B-EABD-4C86-B029-297FB80A2415}"/>
          </ac:picMkLst>
        </pc:picChg>
        <pc:picChg chg="add del mod ord">
          <ac:chgData name="Winnie Liu" userId="dd82747a81fb9ff7" providerId="LiveId" clId="{56CD0E45-2858-439A-8319-E2C537096837}" dt="2021-12-15T17:22:17.040" v="1395" actId="478"/>
          <ac:picMkLst>
            <pc:docMk/>
            <pc:sldMk cId="3688840578" sldId="267"/>
            <ac:picMk id="9" creationId="{F13944E6-5E72-49C4-8A8A-51928A908059}"/>
          </ac:picMkLst>
        </pc:picChg>
        <pc:picChg chg="add del mod">
          <ac:chgData name="Winnie Liu" userId="dd82747a81fb9ff7" providerId="LiveId" clId="{56CD0E45-2858-439A-8319-E2C537096837}" dt="2021-12-15T17:25:56.948" v="1466" actId="478"/>
          <ac:picMkLst>
            <pc:docMk/>
            <pc:sldMk cId="3688840578" sldId="267"/>
            <ac:picMk id="18" creationId="{53FE08FB-545B-4573-86AE-1F2381395805}"/>
          </ac:picMkLst>
        </pc:picChg>
        <pc:picChg chg="add mod ord">
          <ac:chgData name="Winnie Liu" userId="dd82747a81fb9ff7" providerId="LiveId" clId="{56CD0E45-2858-439A-8319-E2C537096837}" dt="2021-12-15T17:29:23.552" v="1639" actId="1076"/>
          <ac:picMkLst>
            <pc:docMk/>
            <pc:sldMk cId="3688840578" sldId="267"/>
            <ac:picMk id="31" creationId="{61E33989-9EB0-4BDF-9056-61A0147E3CC2}"/>
          </ac:picMkLst>
        </pc:picChg>
        <pc:picChg chg="add mod">
          <ac:chgData name="Winnie Liu" userId="dd82747a81fb9ff7" providerId="LiveId" clId="{56CD0E45-2858-439A-8319-E2C537096837}" dt="2021-12-15T17:27:31.063" v="1550" actId="571"/>
          <ac:picMkLst>
            <pc:docMk/>
            <pc:sldMk cId="3688840578" sldId="267"/>
            <ac:picMk id="45" creationId="{C5CEA84E-2DC8-4E00-83EA-6F0493DEB30F}"/>
          </ac:picMkLst>
        </pc:picChg>
        <pc:cxnChg chg="add mod ord">
          <ac:chgData name="Winnie Liu" userId="dd82747a81fb9ff7" providerId="LiveId" clId="{56CD0E45-2858-439A-8319-E2C537096837}" dt="2021-12-15T17:25:29.361" v="1465" actId="20577"/>
          <ac:cxnSpMkLst>
            <pc:docMk/>
            <pc:sldMk cId="3688840578" sldId="267"/>
            <ac:cxnSpMk id="21" creationId="{8594A3F3-18D5-4F4D-94F4-7588683E484F}"/>
          </ac:cxnSpMkLst>
        </pc:cxnChg>
        <pc:cxnChg chg="mod">
          <ac:chgData name="Winnie Liu" userId="dd82747a81fb9ff7" providerId="LiveId" clId="{56CD0E45-2858-439A-8319-E2C537096837}" dt="2021-12-15T17:26:38.526" v="1534" actId="20577"/>
          <ac:cxnSpMkLst>
            <pc:docMk/>
            <pc:sldMk cId="3688840578" sldId="267"/>
            <ac:cxnSpMk id="34" creationId="{8642AB94-D536-4679-BD28-DB52AFD75FA5}"/>
          </ac:cxnSpMkLst>
        </pc:cxnChg>
        <pc:cxnChg chg="mod">
          <ac:chgData name="Winnie Liu" userId="dd82747a81fb9ff7" providerId="LiveId" clId="{56CD0E45-2858-439A-8319-E2C537096837}" dt="2021-12-15T17:28:29.098" v="1576" actId="20577"/>
          <ac:cxnSpMkLst>
            <pc:docMk/>
            <pc:sldMk cId="3688840578" sldId="267"/>
            <ac:cxnSpMk id="37" creationId="{F36E2AD0-1600-4200-B3C5-4B2058F58AF1}"/>
          </ac:cxnSpMkLst>
        </pc:cxnChg>
        <pc:cxnChg chg="mod">
          <ac:chgData name="Winnie Liu" userId="dd82747a81fb9ff7" providerId="LiveId" clId="{56CD0E45-2858-439A-8319-E2C537096837}" dt="2021-12-15T17:27:13.658" v="1545" actId="571"/>
          <ac:cxnSpMkLst>
            <pc:docMk/>
            <pc:sldMk cId="3688840578" sldId="267"/>
            <ac:cxnSpMk id="40" creationId="{165B128C-CD31-415D-960E-60C541F1633C}"/>
          </ac:cxnSpMkLst>
        </pc:cxnChg>
        <pc:cxnChg chg="mod">
          <ac:chgData name="Winnie Liu" userId="dd82747a81fb9ff7" providerId="LiveId" clId="{56CD0E45-2858-439A-8319-E2C537096837}" dt="2021-12-15T17:27:13.055" v="1544" actId="571"/>
          <ac:cxnSpMkLst>
            <pc:docMk/>
            <pc:sldMk cId="3688840578" sldId="267"/>
            <ac:cxnSpMk id="43" creationId="{77113E20-7830-4708-9BE0-C338A7FE0871}"/>
          </ac:cxnSpMkLst>
        </pc:cxnChg>
        <pc:cxnChg chg="mod">
          <ac:chgData name="Winnie Liu" userId="dd82747a81fb9ff7" providerId="LiveId" clId="{56CD0E45-2858-439A-8319-E2C537096837}" dt="2021-12-15T17:35:32.464" v="2204" actId="20577"/>
          <ac:cxnSpMkLst>
            <pc:docMk/>
            <pc:sldMk cId="3688840578" sldId="267"/>
            <ac:cxnSpMk id="48" creationId="{CC71F3E7-CEA9-4B4F-BEDB-D56CD0634283}"/>
          </ac:cxnSpMkLst>
        </pc:cxnChg>
        <pc:cxnChg chg="del mod topLvl">
          <ac:chgData name="Winnie Liu" userId="dd82747a81fb9ff7" providerId="LiveId" clId="{56CD0E45-2858-439A-8319-E2C537096837}" dt="2021-12-15T17:29:32.794" v="1641" actId="478"/>
          <ac:cxnSpMkLst>
            <pc:docMk/>
            <pc:sldMk cId="3688840578" sldId="267"/>
            <ac:cxnSpMk id="51" creationId="{ABBEC587-C1D3-4F3E-A397-ADCC17314691}"/>
          </ac:cxnSpMkLst>
        </pc:cxnChg>
        <pc:cxnChg chg="mod">
          <ac:chgData name="Winnie Liu" userId="dd82747a81fb9ff7" providerId="LiveId" clId="{56CD0E45-2858-439A-8319-E2C537096837}" dt="2021-12-15T17:32:41.234" v="2097" actId="20577"/>
          <ac:cxnSpMkLst>
            <pc:docMk/>
            <pc:sldMk cId="3688840578" sldId="267"/>
            <ac:cxnSpMk id="58" creationId="{05794036-96AD-4AF4-88F8-4C261CD4965C}"/>
          </ac:cxnSpMkLst>
        </pc:cxnChg>
      </pc:sldChg>
      <pc:sldChg chg="modSp add mod">
        <pc:chgData name="Winnie Liu" userId="dd82747a81fb9ff7" providerId="LiveId" clId="{56CD0E45-2858-439A-8319-E2C537096837}" dt="2021-12-15T18:49:05.826" v="4004" actId="207"/>
        <pc:sldMkLst>
          <pc:docMk/>
          <pc:sldMk cId="2277485587" sldId="268"/>
        </pc:sldMkLst>
        <pc:spChg chg="mod">
          <ac:chgData name="Winnie Liu" userId="dd82747a81fb9ff7" providerId="LiveId" clId="{56CD0E45-2858-439A-8319-E2C537096837}" dt="2021-12-15T18:10:44.422" v="3548" actId="20577"/>
          <ac:spMkLst>
            <pc:docMk/>
            <pc:sldMk cId="2277485587" sldId="268"/>
            <ac:spMk id="8" creationId="{B72B79ED-36AE-4834-A18B-641CE6342A32}"/>
          </ac:spMkLst>
        </pc:spChg>
        <pc:spChg chg="mod">
          <ac:chgData name="Winnie Liu" userId="dd82747a81fb9ff7" providerId="LiveId" clId="{56CD0E45-2858-439A-8319-E2C537096837}" dt="2021-12-15T18:49:05.826" v="4004" actId="207"/>
          <ac:spMkLst>
            <pc:docMk/>
            <pc:sldMk cId="2277485587" sldId="268"/>
            <ac:spMk id="11" creationId="{9C4F97DC-F72E-4BE2-BF4E-8844B0FC4D37}"/>
          </ac:spMkLst>
        </pc:spChg>
      </pc:sldChg>
      <pc:sldChg chg="addSp delSp modSp add mod setBg">
        <pc:chgData name="Winnie Liu" userId="dd82747a81fb9ff7" providerId="LiveId" clId="{56CD0E45-2858-439A-8319-E2C537096837}" dt="2021-12-15T18:36:03.514" v="3734" actId="20577"/>
        <pc:sldMkLst>
          <pc:docMk/>
          <pc:sldMk cId="3909226887" sldId="269"/>
        </pc:sldMkLst>
        <pc:spChg chg="ord">
          <ac:chgData name="Winnie Liu" userId="dd82747a81fb9ff7" providerId="LiveId" clId="{56CD0E45-2858-439A-8319-E2C537096837}" dt="2021-12-15T18:18:28.897" v="3551" actId="26606"/>
          <ac:spMkLst>
            <pc:docMk/>
            <pc:sldMk cId="3909226887" sldId="269"/>
            <ac:spMk id="6" creationId="{28AC6D1C-AED3-4DD4-970F-AA2AFE10164C}"/>
          </ac:spMkLst>
        </pc:spChg>
        <pc:spChg chg="mod ord">
          <ac:chgData name="Winnie Liu" userId="dd82747a81fb9ff7" providerId="LiveId" clId="{56CD0E45-2858-439A-8319-E2C537096837}" dt="2021-12-15T18:36:03.514" v="3734" actId="20577"/>
          <ac:spMkLst>
            <pc:docMk/>
            <pc:sldMk cId="3909226887" sldId="269"/>
            <ac:spMk id="8" creationId="{B72B79ED-36AE-4834-A18B-641CE6342A32}"/>
          </ac:spMkLst>
        </pc:spChg>
        <pc:spChg chg="del">
          <ac:chgData name="Winnie Liu" userId="dd82747a81fb9ff7" providerId="LiveId" clId="{56CD0E45-2858-439A-8319-E2C537096837}" dt="2021-12-15T18:18:26.027" v="3549" actId="22"/>
          <ac:spMkLst>
            <pc:docMk/>
            <pc:sldMk cId="3909226887" sldId="269"/>
            <ac:spMk id="11" creationId="{9C4F97DC-F72E-4BE2-BF4E-8844B0FC4D37}"/>
          </ac:spMkLst>
        </pc:spChg>
        <pc:spChg chg="mod">
          <ac:chgData name="Winnie Liu" userId="dd82747a81fb9ff7" providerId="LiveId" clId="{56CD0E45-2858-439A-8319-E2C537096837}" dt="2021-12-15T18:18:28.897" v="3551" actId="26606"/>
          <ac:spMkLst>
            <pc:docMk/>
            <pc:sldMk cId="3909226887" sldId="269"/>
            <ac:spMk id="14" creationId="{0FA61ACF-33EA-4EBB-A4A0-B5EE9B7EEB32}"/>
          </ac:spMkLst>
        </pc:spChg>
        <pc:spChg chg="add del">
          <ac:chgData name="Winnie Liu" userId="dd82747a81fb9ff7" providerId="LiveId" clId="{56CD0E45-2858-439A-8319-E2C537096837}" dt="2021-12-15T18:18:28.897" v="3551" actId="26606"/>
          <ac:spMkLst>
            <pc:docMk/>
            <pc:sldMk cId="3909226887" sldId="269"/>
            <ac:spMk id="19" creationId="{99ED5833-B85B-4103-8A3B-CAB0308E6C15}"/>
          </ac:spMkLst>
        </pc:spChg>
        <pc:picChg chg="add mod ord">
          <ac:chgData name="Winnie Liu" userId="dd82747a81fb9ff7" providerId="LiveId" clId="{56CD0E45-2858-439A-8319-E2C537096837}" dt="2021-12-15T18:18:28.897" v="3551" actId="26606"/>
          <ac:picMkLst>
            <pc:docMk/>
            <pc:sldMk cId="3909226887" sldId="269"/>
            <ac:picMk id="3" creationId="{E95A5EEA-528A-449C-9D47-6D62E5AAC350}"/>
          </ac:picMkLst>
        </pc:picChg>
        <pc:picChg chg="mod">
          <ac:chgData name="Winnie Liu" userId="dd82747a81fb9ff7" providerId="LiveId" clId="{56CD0E45-2858-439A-8319-E2C537096837}" dt="2021-12-15T18:18:28.897" v="3551" actId="26606"/>
          <ac:picMkLst>
            <pc:docMk/>
            <pc:sldMk cId="3909226887" sldId="269"/>
            <ac:picMk id="5" creationId="{21EB80E6-0928-44BF-B9BA-4C857A890D84}"/>
          </ac:picMkLst>
        </pc:picChg>
      </pc:sldChg>
      <pc:sldChg chg="addSp delSp modSp add mod">
        <pc:chgData name="Winnie Liu" userId="dd82747a81fb9ff7" providerId="LiveId" clId="{56CD0E45-2858-439A-8319-E2C537096837}" dt="2021-12-15T18:41:31.151" v="3834" actId="20577"/>
        <pc:sldMkLst>
          <pc:docMk/>
          <pc:sldMk cId="3337040299" sldId="270"/>
        </pc:sldMkLst>
        <pc:spChg chg="mod">
          <ac:chgData name="Winnie Liu" userId="dd82747a81fb9ff7" providerId="LiveId" clId="{56CD0E45-2858-439A-8319-E2C537096837}" dt="2021-12-15T18:41:31.151" v="3834" actId="20577"/>
          <ac:spMkLst>
            <pc:docMk/>
            <pc:sldMk cId="3337040299" sldId="270"/>
            <ac:spMk id="8" creationId="{B72B79ED-36AE-4834-A18B-641CE6342A32}"/>
          </ac:spMkLst>
        </pc:spChg>
        <pc:spChg chg="del">
          <ac:chgData name="Winnie Liu" userId="dd82747a81fb9ff7" providerId="LiveId" clId="{56CD0E45-2858-439A-8319-E2C537096837}" dt="2021-12-15T18:38:53.650" v="3758" actId="478"/>
          <ac:spMkLst>
            <pc:docMk/>
            <pc:sldMk cId="3337040299" sldId="270"/>
            <ac:spMk id="11" creationId="{9C4F97DC-F72E-4BE2-BF4E-8844B0FC4D37}"/>
          </ac:spMkLst>
        </pc:spChg>
        <pc:picChg chg="add mod">
          <ac:chgData name="Winnie Liu" userId="dd82747a81fb9ff7" providerId="LiveId" clId="{56CD0E45-2858-439A-8319-E2C537096837}" dt="2021-12-15T18:40:42.957" v="3825" actId="1038"/>
          <ac:picMkLst>
            <pc:docMk/>
            <pc:sldMk cId="3337040299" sldId="270"/>
            <ac:picMk id="3" creationId="{BC0AA832-8F70-42DF-B616-4BB22E4C8C32}"/>
          </ac:picMkLst>
        </pc:picChg>
        <pc:picChg chg="add mod">
          <ac:chgData name="Winnie Liu" userId="dd82747a81fb9ff7" providerId="LiveId" clId="{56CD0E45-2858-439A-8319-E2C537096837}" dt="2021-12-15T18:40:42.957" v="3825" actId="1038"/>
          <ac:picMkLst>
            <pc:docMk/>
            <pc:sldMk cId="3337040299" sldId="270"/>
            <ac:picMk id="7" creationId="{CC9FC935-8489-4BBE-BC58-99C2D2920102}"/>
          </ac:picMkLst>
        </pc:picChg>
        <pc:cxnChg chg="add mod">
          <ac:chgData name="Winnie Liu" userId="dd82747a81fb9ff7" providerId="LiveId" clId="{56CD0E45-2858-439A-8319-E2C537096837}" dt="2021-12-15T18:40:42.957" v="3825" actId="1038"/>
          <ac:cxnSpMkLst>
            <pc:docMk/>
            <pc:sldMk cId="3337040299" sldId="270"/>
            <ac:cxnSpMk id="12" creationId="{32921667-89EA-4833-87BF-89B26864A3CF}"/>
          </ac:cxnSpMkLst>
        </pc:cxnChg>
      </pc:sldChg>
      <pc:sldChg chg="addSp delSp modSp add mod">
        <pc:chgData name="Winnie Liu" userId="dd82747a81fb9ff7" providerId="LiveId" clId="{56CD0E45-2858-439A-8319-E2C537096837}" dt="2021-12-15T18:50:37.946" v="4014" actId="207"/>
        <pc:sldMkLst>
          <pc:docMk/>
          <pc:sldMk cId="4186803657" sldId="271"/>
        </pc:sldMkLst>
        <pc:spChg chg="mod">
          <ac:chgData name="Winnie Liu" userId="dd82747a81fb9ff7" providerId="LiveId" clId="{56CD0E45-2858-439A-8319-E2C537096837}" dt="2021-12-15T18:42:35.274" v="3850" actId="20577"/>
          <ac:spMkLst>
            <pc:docMk/>
            <pc:sldMk cId="4186803657" sldId="271"/>
            <ac:spMk id="8" creationId="{B72B79ED-36AE-4834-A18B-641CE6342A32}"/>
          </ac:spMkLst>
        </pc:spChg>
        <pc:spChg chg="del">
          <ac:chgData name="Winnie Liu" userId="dd82747a81fb9ff7" providerId="LiveId" clId="{56CD0E45-2858-439A-8319-E2C537096837}" dt="2021-12-15T18:41:25.722" v="3826" actId="478"/>
          <ac:spMkLst>
            <pc:docMk/>
            <pc:sldMk cId="4186803657" sldId="271"/>
            <ac:spMk id="11" creationId="{9C4F97DC-F72E-4BE2-BF4E-8844B0FC4D37}"/>
          </ac:spMkLst>
        </pc:spChg>
        <pc:spChg chg="add mod">
          <ac:chgData name="Winnie Liu" userId="dd82747a81fb9ff7" providerId="LiveId" clId="{56CD0E45-2858-439A-8319-E2C537096837}" dt="2021-12-15T18:50:37.946" v="4014" actId="207"/>
          <ac:spMkLst>
            <pc:docMk/>
            <pc:sldMk cId="4186803657" sldId="271"/>
            <ac:spMk id="13" creationId="{B4A7CBD5-3C63-4FAA-B349-AFD275133FD1}"/>
          </ac:spMkLst>
        </pc:spChg>
        <pc:grpChg chg="add mod">
          <ac:chgData name="Winnie Liu" userId="dd82747a81fb9ff7" providerId="LiveId" clId="{56CD0E45-2858-439A-8319-E2C537096837}" dt="2021-12-15T18:43:34.545" v="3870" actId="1076"/>
          <ac:grpSpMkLst>
            <pc:docMk/>
            <pc:sldMk cId="4186803657" sldId="271"/>
            <ac:grpSpMk id="9" creationId="{3A1DA8A9-D535-4055-9141-BA411F80F0FB}"/>
          </ac:grpSpMkLst>
        </pc:grpChg>
        <pc:picChg chg="add mod">
          <ac:chgData name="Winnie Liu" userId="dd82747a81fb9ff7" providerId="LiveId" clId="{56CD0E45-2858-439A-8319-E2C537096837}" dt="2021-12-15T18:42:05.267" v="3837" actId="164"/>
          <ac:picMkLst>
            <pc:docMk/>
            <pc:sldMk cId="4186803657" sldId="271"/>
            <ac:picMk id="3" creationId="{B2359F97-5B7A-41AA-8A65-5E6887EE82E6}"/>
          </ac:picMkLst>
        </pc:picChg>
        <pc:picChg chg="add mod">
          <ac:chgData name="Winnie Liu" userId="dd82747a81fb9ff7" providerId="LiveId" clId="{56CD0E45-2858-439A-8319-E2C537096837}" dt="2021-12-15T18:42:05.267" v="3837" actId="164"/>
          <ac:picMkLst>
            <pc:docMk/>
            <pc:sldMk cId="4186803657" sldId="271"/>
            <ac:picMk id="7" creationId="{E0A5C29F-FE34-4AFB-ADD2-4F194EC18258}"/>
          </ac:picMkLst>
        </pc:picChg>
        <pc:cxnChg chg="add mod">
          <ac:chgData name="Winnie Liu" userId="dd82747a81fb9ff7" providerId="LiveId" clId="{56CD0E45-2858-439A-8319-E2C537096837}" dt="2021-12-15T18:44:41.649" v="3878" actId="1076"/>
          <ac:cxnSpMkLst>
            <pc:docMk/>
            <pc:sldMk cId="4186803657" sldId="271"/>
            <ac:cxnSpMk id="12" creationId="{B5A9C5E2-2CB6-4CF6-8216-4A7784F6AC50}"/>
          </ac:cxnSpMkLst>
        </pc:cxnChg>
      </pc:sldChg>
      <pc:sldChg chg="addSp delSp modSp add mod setBg">
        <pc:chgData name="Winnie Liu" userId="dd82747a81fb9ff7" providerId="LiveId" clId="{56CD0E45-2858-439A-8319-E2C537096837}" dt="2021-12-15T18:51:16.975" v="4021" actId="207"/>
        <pc:sldMkLst>
          <pc:docMk/>
          <pc:sldMk cId="1912984528" sldId="272"/>
        </pc:sldMkLst>
        <pc:spChg chg="ord">
          <ac:chgData name="Winnie Liu" userId="dd82747a81fb9ff7" providerId="LiveId" clId="{56CD0E45-2858-439A-8319-E2C537096837}" dt="2021-12-15T18:45:32.267" v="3898" actId="26606"/>
          <ac:spMkLst>
            <pc:docMk/>
            <pc:sldMk cId="1912984528" sldId="272"/>
            <ac:spMk id="6" creationId="{28AC6D1C-AED3-4DD4-970F-AA2AFE10164C}"/>
          </ac:spMkLst>
        </pc:spChg>
        <pc:spChg chg="mod">
          <ac:chgData name="Winnie Liu" userId="dd82747a81fb9ff7" providerId="LiveId" clId="{56CD0E45-2858-439A-8319-E2C537096837}" dt="2021-12-15T18:45:32.267" v="3898" actId="26606"/>
          <ac:spMkLst>
            <pc:docMk/>
            <pc:sldMk cId="1912984528" sldId="272"/>
            <ac:spMk id="8" creationId="{B72B79ED-36AE-4834-A18B-641CE6342A32}"/>
          </ac:spMkLst>
        </pc:spChg>
        <pc:spChg chg="mod ord">
          <ac:chgData name="Winnie Liu" userId="dd82747a81fb9ff7" providerId="LiveId" clId="{56CD0E45-2858-439A-8319-E2C537096837}" dt="2021-12-15T18:51:16.975" v="4021" actId="207"/>
          <ac:spMkLst>
            <pc:docMk/>
            <pc:sldMk cId="1912984528" sldId="272"/>
            <ac:spMk id="11" creationId="{9C4F97DC-F72E-4BE2-BF4E-8844B0FC4D37}"/>
          </ac:spMkLst>
        </pc:spChg>
        <pc:spChg chg="mod ord">
          <ac:chgData name="Winnie Liu" userId="dd82747a81fb9ff7" providerId="LiveId" clId="{56CD0E45-2858-439A-8319-E2C537096837}" dt="2021-12-15T18:45:32.267" v="3898" actId="26606"/>
          <ac:spMkLst>
            <pc:docMk/>
            <pc:sldMk cId="1912984528" sldId="272"/>
            <ac:spMk id="14" creationId="{0FA61ACF-33EA-4EBB-A4A0-B5EE9B7EEB32}"/>
          </ac:spMkLst>
        </pc:spChg>
        <pc:spChg chg="add del">
          <ac:chgData name="Winnie Liu" userId="dd82747a81fb9ff7" providerId="LiveId" clId="{56CD0E45-2858-439A-8319-E2C537096837}" dt="2021-12-15T18:45:32.267" v="3898" actId="26606"/>
          <ac:spMkLst>
            <pc:docMk/>
            <pc:sldMk cId="1912984528" sldId="272"/>
            <ac:spMk id="19" creationId="{32FD50D0-1315-48C4-BB87-7646B049A0FA}"/>
          </ac:spMkLst>
        </pc:spChg>
        <pc:grpChg chg="add del">
          <ac:chgData name="Winnie Liu" userId="dd82747a81fb9ff7" providerId="LiveId" clId="{56CD0E45-2858-439A-8319-E2C537096837}" dt="2021-12-15T18:45:32.267" v="3898" actId="26606"/>
          <ac:grpSpMkLst>
            <pc:docMk/>
            <pc:sldMk cId="1912984528" sldId="272"/>
            <ac:grpSpMk id="21" creationId="{CA83E95F-11F0-4EF3-B911-EC4A265F0826}"/>
          </ac:grpSpMkLst>
        </pc:grpChg>
        <pc:picChg chg="add mod">
          <ac:chgData name="Winnie Liu" userId="dd82747a81fb9ff7" providerId="LiveId" clId="{56CD0E45-2858-439A-8319-E2C537096837}" dt="2021-12-15T18:46:13.494" v="3904" actId="14100"/>
          <ac:picMkLst>
            <pc:docMk/>
            <pc:sldMk cId="1912984528" sldId="272"/>
            <ac:picMk id="3" creationId="{51EF19A5-67F3-409F-AFAA-9FE0F565829E}"/>
          </ac:picMkLst>
        </pc:picChg>
        <pc:picChg chg="mod ord">
          <ac:chgData name="Winnie Liu" userId="dd82747a81fb9ff7" providerId="LiveId" clId="{56CD0E45-2858-439A-8319-E2C537096837}" dt="2021-12-15T18:45:32.267" v="3898" actId="26606"/>
          <ac:picMkLst>
            <pc:docMk/>
            <pc:sldMk cId="1912984528" sldId="272"/>
            <ac:picMk id="5" creationId="{21EB80E6-0928-44BF-B9BA-4C857A890D84}"/>
          </ac:picMkLst>
        </pc:picChg>
        <pc:picChg chg="add mod">
          <ac:chgData name="Winnie Liu" userId="dd82747a81fb9ff7" providerId="LiveId" clId="{56CD0E45-2858-439A-8319-E2C537096837}" dt="2021-12-15T18:46:08.026" v="3903" actId="14100"/>
          <ac:picMkLst>
            <pc:docMk/>
            <pc:sldMk cId="1912984528" sldId="272"/>
            <ac:picMk id="7" creationId="{7A9FFB19-05B2-4110-844E-0EA7639222D7}"/>
          </ac:picMkLst>
        </pc:picChg>
        <pc:cxnChg chg="add mod">
          <ac:chgData name="Winnie Liu" userId="dd82747a81fb9ff7" providerId="LiveId" clId="{56CD0E45-2858-439A-8319-E2C537096837}" dt="2021-12-15T18:46:23.034" v="3906" actId="1076"/>
          <ac:cxnSpMkLst>
            <pc:docMk/>
            <pc:sldMk cId="1912984528" sldId="272"/>
            <ac:cxnSpMk id="18" creationId="{8B546A29-81E8-46AE-B316-731B71EB3A61}"/>
          </ac:cxnSpMkLst>
        </pc:cxnChg>
      </pc:sldChg>
      <pc:sldChg chg="addSp delSp modSp add mod setBg">
        <pc:chgData name="Winnie Liu" userId="dd82747a81fb9ff7" providerId="LiveId" clId="{56CD0E45-2858-439A-8319-E2C537096837}" dt="2021-12-15T18:52:32.726" v="4040" actId="26606"/>
        <pc:sldMkLst>
          <pc:docMk/>
          <pc:sldMk cId="611898350" sldId="273"/>
        </pc:sldMkLst>
        <pc:spChg chg="ord">
          <ac:chgData name="Winnie Liu" userId="dd82747a81fb9ff7" providerId="LiveId" clId="{56CD0E45-2858-439A-8319-E2C537096837}" dt="2021-12-15T18:52:32.726" v="4040" actId="26606"/>
          <ac:spMkLst>
            <pc:docMk/>
            <pc:sldMk cId="611898350" sldId="273"/>
            <ac:spMk id="6" creationId="{28AC6D1C-AED3-4DD4-970F-AA2AFE10164C}"/>
          </ac:spMkLst>
        </pc:spChg>
        <pc:spChg chg="mod ord">
          <ac:chgData name="Winnie Liu" userId="dd82747a81fb9ff7" providerId="LiveId" clId="{56CD0E45-2858-439A-8319-E2C537096837}" dt="2021-12-15T18:52:32.726" v="4040" actId="26606"/>
          <ac:spMkLst>
            <pc:docMk/>
            <pc:sldMk cId="611898350" sldId="273"/>
            <ac:spMk id="8" creationId="{B72B79ED-36AE-4834-A18B-641CE6342A32}"/>
          </ac:spMkLst>
        </pc:spChg>
        <pc:spChg chg="del">
          <ac:chgData name="Winnie Liu" userId="dd82747a81fb9ff7" providerId="LiveId" clId="{56CD0E45-2858-439A-8319-E2C537096837}" dt="2021-12-15T18:52:30.251" v="4038" actId="22"/>
          <ac:spMkLst>
            <pc:docMk/>
            <pc:sldMk cId="611898350" sldId="273"/>
            <ac:spMk id="11" creationId="{9C4F97DC-F72E-4BE2-BF4E-8844B0FC4D37}"/>
          </ac:spMkLst>
        </pc:spChg>
        <pc:spChg chg="mod">
          <ac:chgData name="Winnie Liu" userId="dd82747a81fb9ff7" providerId="LiveId" clId="{56CD0E45-2858-439A-8319-E2C537096837}" dt="2021-12-15T18:52:32.726" v="4040" actId="26606"/>
          <ac:spMkLst>
            <pc:docMk/>
            <pc:sldMk cId="611898350" sldId="273"/>
            <ac:spMk id="14" creationId="{0FA61ACF-33EA-4EBB-A4A0-B5EE9B7EEB32}"/>
          </ac:spMkLst>
        </pc:spChg>
        <pc:spChg chg="add del">
          <ac:chgData name="Winnie Liu" userId="dd82747a81fb9ff7" providerId="LiveId" clId="{56CD0E45-2858-439A-8319-E2C537096837}" dt="2021-12-15T18:52:32.726" v="4040" actId="26606"/>
          <ac:spMkLst>
            <pc:docMk/>
            <pc:sldMk cId="611898350" sldId="273"/>
            <ac:spMk id="18" creationId="{7530EE73-A4DF-48DF-ACB3-1BDAE069A7BA}"/>
          </ac:spMkLst>
        </pc:spChg>
        <pc:spChg chg="add del">
          <ac:chgData name="Winnie Liu" userId="dd82747a81fb9ff7" providerId="LiveId" clId="{56CD0E45-2858-439A-8319-E2C537096837}" dt="2021-12-15T18:52:32.726" v="4040" actId="26606"/>
          <ac:spMkLst>
            <pc:docMk/>
            <pc:sldMk cId="611898350" sldId="273"/>
            <ac:spMk id="21" creationId="{D4993743-B10A-433C-9996-3035D2C3ABC6}"/>
          </ac:spMkLst>
        </pc:spChg>
        <pc:spChg chg="add del">
          <ac:chgData name="Winnie Liu" userId="dd82747a81fb9ff7" providerId="LiveId" clId="{56CD0E45-2858-439A-8319-E2C537096837}" dt="2021-12-15T18:52:32.726" v="4040" actId="26606"/>
          <ac:spMkLst>
            <pc:docMk/>
            <pc:sldMk cId="611898350" sldId="273"/>
            <ac:spMk id="23" creationId="{BB3B8946-A0AA-42D4-8A24-639DC6EA170E}"/>
          </ac:spMkLst>
        </pc:spChg>
        <pc:spChg chg="add del">
          <ac:chgData name="Winnie Liu" userId="dd82747a81fb9ff7" providerId="LiveId" clId="{56CD0E45-2858-439A-8319-E2C537096837}" dt="2021-12-15T18:52:32.726" v="4040" actId="26606"/>
          <ac:spMkLst>
            <pc:docMk/>
            <pc:sldMk cId="611898350" sldId="273"/>
            <ac:spMk id="25" creationId="{AB1038E6-06EF-4DCB-B52E-D3825C50F7C6}"/>
          </ac:spMkLst>
        </pc:spChg>
        <pc:spChg chg="add del">
          <ac:chgData name="Winnie Liu" userId="dd82747a81fb9ff7" providerId="LiveId" clId="{56CD0E45-2858-439A-8319-E2C537096837}" dt="2021-12-15T18:52:32.726" v="4040" actId="26606"/>
          <ac:spMkLst>
            <pc:docMk/>
            <pc:sldMk cId="611898350" sldId="273"/>
            <ac:spMk id="27" creationId="{5C7EF35C-8B7D-4026-8F09-8B2B2250579B}"/>
          </ac:spMkLst>
        </pc:spChg>
        <pc:spChg chg="add del">
          <ac:chgData name="Winnie Liu" userId="dd82747a81fb9ff7" providerId="LiveId" clId="{56CD0E45-2858-439A-8319-E2C537096837}" dt="2021-12-15T18:52:32.726" v="4040" actId="26606"/>
          <ac:spMkLst>
            <pc:docMk/>
            <pc:sldMk cId="611898350" sldId="273"/>
            <ac:spMk id="29" creationId="{5F24A71D-C0A9-49AC-B2D1-5A9EA2BD383E}"/>
          </ac:spMkLst>
        </pc:spChg>
        <pc:spChg chg="add del">
          <ac:chgData name="Winnie Liu" userId="dd82747a81fb9ff7" providerId="LiveId" clId="{56CD0E45-2858-439A-8319-E2C537096837}" dt="2021-12-15T18:52:32.726" v="4040" actId="26606"/>
          <ac:spMkLst>
            <pc:docMk/>
            <pc:sldMk cId="611898350" sldId="273"/>
            <ac:spMk id="31" creationId="{14280C55-570C-4284-9850-B2BA33DB6726}"/>
          </ac:spMkLst>
        </pc:spChg>
        <pc:picChg chg="add mod ord">
          <ac:chgData name="Winnie Liu" userId="dd82747a81fb9ff7" providerId="LiveId" clId="{56CD0E45-2858-439A-8319-E2C537096837}" dt="2021-12-15T18:52:32.726" v="4040" actId="26606"/>
          <ac:picMkLst>
            <pc:docMk/>
            <pc:sldMk cId="611898350" sldId="273"/>
            <ac:picMk id="3" creationId="{DC32BA81-114D-44D2-99E1-D671BC5F8E2B}"/>
          </ac:picMkLst>
        </pc:picChg>
        <pc:picChg chg="mod ord">
          <ac:chgData name="Winnie Liu" userId="dd82747a81fb9ff7" providerId="LiveId" clId="{56CD0E45-2858-439A-8319-E2C537096837}" dt="2021-12-15T18:52:32.726" v="4040" actId="26606"/>
          <ac:picMkLst>
            <pc:docMk/>
            <pc:sldMk cId="611898350" sldId="273"/>
            <ac:picMk id="5" creationId="{21EB80E6-0928-44BF-B9BA-4C857A890D84}"/>
          </ac:picMkLst>
        </pc:picChg>
      </pc:sldChg>
      <pc:sldChg chg="addSp delSp modSp add mod ord">
        <pc:chgData name="Winnie Liu" userId="dd82747a81fb9ff7" providerId="LiveId" clId="{56CD0E45-2858-439A-8319-E2C537096837}" dt="2021-12-15T19:14:08.271" v="4153" actId="20577"/>
        <pc:sldMkLst>
          <pc:docMk/>
          <pc:sldMk cId="1240484482" sldId="274"/>
        </pc:sldMkLst>
        <pc:spChg chg="mod">
          <ac:chgData name="Winnie Liu" userId="dd82747a81fb9ff7" providerId="LiveId" clId="{56CD0E45-2858-439A-8319-E2C537096837}" dt="2021-12-15T19:13:20.966" v="4084" actId="1035"/>
          <ac:spMkLst>
            <pc:docMk/>
            <pc:sldMk cId="1240484482" sldId="274"/>
            <ac:spMk id="6" creationId="{28AC6D1C-AED3-4DD4-970F-AA2AFE10164C}"/>
          </ac:spMkLst>
        </pc:spChg>
        <pc:spChg chg="mod">
          <ac:chgData name="Winnie Liu" userId="dd82747a81fb9ff7" providerId="LiveId" clId="{56CD0E45-2858-439A-8319-E2C537096837}" dt="2021-12-15T19:14:08.271" v="4153" actId="20577"/>
          <ac:spMkLst>
            <pc:docMk/>
            <pc:sldMk cId="1240484482" sldId="274"/>
            <ac:spMk id="8" creationId="{B72B79ED-36AE-4834-A18B-641CE6342A32}"/>
          </ac:spMkLst>
        </pc:spChg>
        <pc:spChg chg="del">
          <ac:chgData name="Winnie Liu" userId="dd82747a81fb9ff7" providerId="LiveId" clId="{56CD0E45-2858-439A-8319-E2C537096837}" dt="2021-12-15T19:02:09.107" v="4041" actId="478"/>
          <ac:spMkLst>
            <pc:docMk/>
            <pc:sldMk cId="1240484482" sldId="274"/>
            <ac:spMk id="11" creationId="{9C4F97DC-F72E-4BE2-BF4E-8844B0FC4D37}"/>
          </ac:spMkLst>
        </pc:spChg>
        <pc:spChg chg="mod">
          <ac:chgData name="Winnie Liu" userId="dd82747a81fb9ff7" providerId="LiveId" clId="{56CD0E45-2858-439A-8319-E2C537096837}" dt="2021-12-15T19:13:20.966" v="4084" actId="1035"/>
          <ac:spMkLst>
            <pc:docMk/>
            <pc:sldMk cId="1240484482" sldId="274"/>
            <ac:spMk id="14" creationId="{0FA61ACF-33EA-4EBB-A4A0-B5EE9B7EEB32}"/>
          </ac:spMkLst>
        </pc:spChg>
        <pc:graphicFrameChg chg="add del mod">
          <ac:chgData name="Winnie Liu" userId="dd82747a81fb9ff7" providerId="LiveId" clId="{56CD0E45-2858-439A-8319-E2C537096837}" dt="2021-12-15T19:10:43.034" v="4053"/>
          <ac:graphicFrameMkLst>
            <pc:docMk/>
            <pc:sldMk cId="1240484482" sldId="274"/>
            <ac:graphicFrameMk id="9" creationId="{565F2E92-D998-436C-AC88-728BC7728969}"/>
          </ac:graphicFrameMkLst>
        </pc:graphicFrameChg>
        <pc:picChg chg="add mod">
          <ac:chgData name="Winnie Liu" userId="dd82747a81fb9ff7" providerId="LiveId" clId="{56CD0E45-2858-439A-8319-E2C537096837}" dt="2021-12-15T19:13:34.849" v="4103" actId="1036"/>
          <ac:picMkLst>
            <pc:docMk/>
            <pc:sldMk cId="1240484482" sldId="274"/>
            <ac:picMk id="3" creationId="{775256EC-1D3A-4D58-8247-BB51A774BB28}"/>
          </ac:picMkLst>
        </pc:picChg>
        <pc:picChg chg="add mod">
          <ac:chgData name="Winnie Liu" userId="dd82747a81fb9ff7" providerId="LiveId" clId="{56CD0E45-2858-439A-8319-E2C537096837}" dt="2021-12-15T19:13:34.849" v="4103" actId="1036"/>
          <ac:picMkLst>
            <pc:docMk/>
            <pc:sldMk cId="1240484482" sldId="274"/>
            <ac:picMk id="7" creationId="{116E6081-C270-4A42-9CEA-DD4D7390E9C3}"/>
          </ac:picMkLst>
        </pc:picChg>
        <pc:picChg chg="add mod">
          <ac:chgData name="Winnie Liu" userId="dd82747a81fb9ff7" providerId="LiveId" clId="{56CD0E45-2858-439A-8319-E2C537096837}" dt="2021-12-15T19:13:34.849" v="4103" actId="1036"/>
          <ac:picMkLst>
            <pc:docMk/>
            <pc:sldMk cId="1240484482" sldId="274"/>
            <ac:picMk id="12" creationId="{B6183CA1-8480-4450-B9FD-C2DD35428E81}"/>
          </ac:picMkLst>
        </pc:picChg>
        <pc:cxnChg chg="add mod">
          <ac:chgData name="Winnie Liu" userId="dd82747a81fb9ff7" providerId="LiveId" clId="{56CD0E45-2858-439A-8319-E2C537096837}" dt="2021-12-15T19:13:34.849" v="4103" actId="1036"/>
          <ac:cxnSpMkLst>
            <pc:docMk/>
            <pc:sldMk cId="1240484482" sldId="274"/>
            <ac:cxnSpMk id="15" creationId="{B90DF784-D92C-48D5-AB67-A15349CDC137}"/>
          </ac:cxnSpMkLst>
        </pc:cxnChg>
        <pc:cxnChg chg="add mod">
          <ac:chgData name="Winnie Liu" userId="dd82747a81fb9ff7" providerId="LiveId" clId="{56CD0E45-2858-439A-8319-E2C537096837}" dt="2021-12-15T19:13:34.849" v="4103" actId="1036"/>
          <ac:cxnSpMkLst>
            <pc:docMk/>
            <pc:sldMk cId="1240484482" sldId="274"/>
            <ac:cxnSpMk id="16" creationId="{B19F2207-29DD-4D4A-82C9-0779DD056540}"/>
          </ac:cxnSpMkLst>
        </pc:cxnChg>
      </pc:sldChg>
      <pc:sldChg chg="addSp modSp add del mod ord">
        <pc:chgData name="Winnie Liu" userId="dd82747a81fb9ff7" providerId="LiveId" clId="{56CD0E45-2858-439A-8319-E2C537096837}" dt="2021-12-15T20:12:37.012" v="4373" actId="47"/>
        <pc:sldMkLst>
          <pc:docMk/>
          <pc:sldMk cId="158670412" sldId="275"/>
        </pc:sldMkLst>
        <pc:spChg chg="mod">
          <ac:chgData name="Winnie Liu" userId="dd82747a81fb9ff7" providerId="LiveId" clId="{56CD0E45-2858-439A-8319-E2C537096837}" dt="2021-12-15T19:15:19.142" v="4197" actId="20577"/>
          <ac:spMkLst>
            <pc:docMk/>
            <pc:sldMk cId="158670412" sldId="275"/>
            <ac:spMk id="8" creationId="{B72B79ED-36AE-4834-A18B-641CE6342A32}"/>
          </ac:spMkLst>
        </pc:spChg>
        <pc:spChg chg="mod">
          <ac:chgData name="Winnie Liu" userId="dd82747a81fb9ff7" providerId="LiveId" clId="{56CD0E45-2858-439A-8319-E2C537096837}" dt="2021-12-15T19:16:27.811" v="4291" actId="20577"/>
          <ac:spMkLst>
            <pc:docMk/>
            <pc:sldMk cId="158670412" sldId="275"/>
            <ac:spMk id="11" creationId="{9C4F97DC-F72E-4BE2-BF4E-8844B0FC4D37}"/>
          </ac:spMkLst>
        </pc:spChg>
        <pc:graphicFrameChg chg="add mod modGraphic">
          <ac:chgData name="Winnie Liu" userId="dd82747a81fb9ff7" providerId="LiveId" clId="{56CD0E45-2858-439A-8319-E2C537096837}" dt="2021-12-15T20:12:29.316" v="4370" actId="1076"/>
          <ac:graphicFrameMkLst>
            <pc:docMk/>
            <pc:sldMk cId="158670412" sldId="275"/>
            <ac:graphicFrameMk id="3" creationId="{23DC9775-D22C-4A16-A015-B23281898D1E}"/>
          </ac:graphicFrameMkLst>
        </pc:graphicFrameChg>
      </pc:sldChg>
      <pc:sldChg chg="addSp delSp modSp add mod">
        <pc:chgData name="Winnie Liu" userId="dd82747a81fb9ff7" providerId="LiveId" clId="{56CD0E45-2858-439A-8319-E2C537096837}" dt="2021-12-15T20:37:53.926" v="4394" actId="1076"/>
        <pc:sldMkLst>
          <pc:docMk/>
          <pc:sldMk cId="791035319" sldId="276"/>
        </pc:sldMkLst>
        <pc:spChg chg="add del mod">
          <ac:chgData name="Winnie Liu" userId="dd82747a81fb9ff7" providerId="LiveId" clId="{56CD0E45-2858-439A-8319-E2C537096837}" dt="2021-12-15T20:37:07.742" v="4378"/>
          <ac:spMkLst>
            <pc:docMk/>
            <pc:sldMk cId="791035319" sldId="276"/>
            <ac:spMk id="4" creationId="{CC5BD5CF-1D18-405E-AFB6-AC1FAF00F446}"/>
          </ac:spMkLst>
        </pc:spChg>
        <pc:spChg chg="del mod">
          <ac:chgData name="Winnie Liu" userId="dd82747a81fb9ff7" providerId="LiveId" clId="{56CD0E45-2858-439A-8319-E2C537096837}" dt="2021-12-15T20:37:18.200" v="4383" actId="478"/>
          <ac:spMkLst>
            <pc:docMk/>
            <pc:sldMk cId="791035319" sldId="276"/>
            <ac:spMk id="8" creationId="{B72B79ED-36AE-4834-A18B-641CE6342A32}"/>
          </ac:spMkLst>
        </pc:spChg>
        <pc:spChg chg="add del mod">
          <ac:chgData name="Winnie Liu" userId="dd82747a81fb9ff7" providerId="LiveId" clId="{56CD0E45-2858-439A-8319-E2C537096837}" dt="2021-12-15T20:37:37.090" v="4386"/>
          <ac:spMkLst>
            <pc:docMk/>
            <pc:sldMk cId="791035319" sldId="276"/>
            <ac:spMk id="11" creationId="{BB335DFB-0A1D-4EE1-8549-C922257A0F86}"/>
          </ac:spMkLst>
        </pc:spChg>
        <pc:picChg chg="del">
          <ac:chgData name="Winnie Liu" userId="dd82747a81fb9ff7" providerId="LiveId" clId="{56CD0E45-2858-439A-8319-E2C537096837}" dt="2021-12-15T20:05:35.794" v="4366" actId="478"/>
          <ac:picMkLst>
            <pc:docMk/>
            <pc:sldMk cId="791035319" sldId="276"/>
            <ac:picMk id="3" creationId="{DC32BA81-114D-44D2-99E1-D671BC5F8E2B}"/>
          </ac:picMkLst>
        </pc:picChg>
        <pc:picChg chg="add del mod">
          <ac:chgData name="Winnie Liu" userId="dd82747a81fb9ff7" providerId="LiveId" clId="{56CD0E45-2858-439A-8319-E2C537096837}" dt="2021-12-15T20:37:20.675" v="4385" actId="478"/>
          <ac:picMkLst>
            <pc:docMk/>
            <pc:sldMk cId="791035319" sldId="276"/>
            <ac:picMk id="9" creationId="{DFC37531-034C-4C83-83EA-0EC4A0035719}"/>
          </ac:picMkLst>
        </pc:picChg>
        <pc:picChg chg="add mod">
          <ac:chgData name="Winnie Liu" userId="dd82747a81fb9ff7" providerId="LiveId" clId="{56CD0E45-2858-439A-8319-E2C537096837}" dt="2021-12-15T20:37:53.926" v="4394" actId="1076"/>
          <ac:picMkLst>
            <pc:docMk/>
            <pc:sldMk cId="791035319" sldId="276"/>
            <ac:picMk id="13" creationId="{71B54414-3C45-42A8-9799-58AF02BAD6EB}"/>
          </ac:picMkLst>
        </pc:picChg>
      </pc:sldChg>
      <pc:sldChg chg="addSp delSp modSp new del mod">
        <pc:chgData name="Winnie Liu" userId="dd82747a81fb9ff7" providerId="LiveId" clId="{56CD0E45-2858-439A-8319-E2C537096837}" dt="2021-12-15T20:05:29.038" v="4364" actId="47"/>
        <pc:sldMkLst>
          <pc:docMk/>
          <pc:sldMk cId="3736664807" sldId="276"/>
        </pc:sldMkLst>
        <pc:spChg chg="mod">
          <ac:chgData name="Winnie Liu" userId="dd82747a81fb9ff7" providerId="LiveId" clId="{56CD0E45-2858-439A-8319-E2C537096837}" dt="2021-12-15T19:28:01.996" v="4319" actId="1076"/>
          <ac:spMkLst>
            <pc:docMk/>
            <pc:sldMk cId="3736664807" sldId="276"/>
            <ac:spMk id="2" creationId="{38F8CB45-3FDE-41DE-B09B-CA7114E93522}"/>
          </ac:spMkLst>
        </pc:spChg>
        <pc:spChg chg="del">
          <ac:chgData name="Winnie Liu" userId="dd82747a81fb9ff7" providerId="LiveId" clId="{56CD0E45-2858-439A-8319-E2C537096837}" dt="2021-12-15T19:25:01.831" v="4293"/>
          <ac:spMkLst>
            <pc:docMk/>
            <pc:sldMk cId="3736664807" sldId="276"/>
            <ac:spMk id="3" creationId="{FD4F3273-4C80-4DCD-90D6-AD35DC262E8D}"/>
          </ac:spMkLst>
        </pc:spChg>
        <pc:spChg chg="add del mod">
          <ac:chgData name="Winnie Liu" userId="dd82747a81fb9ff7" providerId="LiveId" clId="{56CD0E45-2858-439A-8319-E2C537096837}" dt="2021-12-15T20:05:22.013" v="4354" actId="478"/>
          <ac:spMkLst>
            <pc:docMk/>
            <pc:sldMk cId="3736664807" sldId="276"/>
            <ac:spMk id="7" creationId="{EB9A852E-340E-4812-8D4F-73D37C39F0AB}"/>
          </ac:spMkLst>
        </pc:spChg>
        <pc:spChg chg="add mod">
          <ac:chgData name="Winnie Liu" userId="dd82747a81fb9ff7" providerId="LiveId" clId="{56CD0E45-2858-439A-8319-E2C537096837}" dt="2021-12-15T20:05:26.664" v="4363" actId="478"/>
          <ac:spMkLst>
            <pc:docMk/>
            <pc:sldMk cId="3736664807" sldId="276"/>
            <ac:spMk id="9" creationId="{92987B10-F76D-4D85-A658-24FB06930B5A}"/>
          </ac:spMkLst>
        </pc:spChg>
        <pc:graphicFrameChg chg="add del mod modGraphic">
          <ac:chgData name="Winnie Liu" userId="dd82747a81fb9ff7" providerId="LiveId" clId="{56CD0E45-2858-439A-8319-E2C537096837}" dt="2021-12-15T20:05:26.664" v="4363" actId="478"/>
          <ac:graphicFrameMkLst>
            <pc:docMk/>
            <pc:sldMk cId="3736664807" sldId="276"/>
            <ac:graphicFrameMk id="5" creationId="{D7048718-E6BF-4682-97BA-AD089CF5417F}"/>
          </ac:graphicFrameMkLst>
        </pc:graphicFrameChg>
      </pc:sldChg>
      <pc:sldChg chg="add del">
        <pc:chgData name="Winnie Liu" userId="dd82747a81fb9ff7" providerId="LiveId" clId="{56CD0E45-2858-439A-8319-E2C537096837}" dt="2021-12-15T20:12:29.683" v="4371"/>
        <pc:sldMkLst>
          <pc:docMk/>
          <pc:sldMk cId="3448848978" sldId="277"/>
        </pc:sldMkLst>
      </pc:sldChg>
      <pc:sldChg chg="addSp delSp modSp add mod modAnim">
        <pc:chgData name="Winnie Liu" userId="dd82747a81fb9ff7" providerId="LiveId" clId="{56CD0E45-2858-439A-8319-E2C537096837}" dt="2021-12-15T23:01:05.570" v="7148"/>
        <pc:sldMkLst>
          <pc:docMk/>
          <pc:sldMk cId="3562575103" sldId="277"/>
        </pc:sldMkLst>
        <pc:spChg chg="del">
          <ac:chgData name="Winnie Liu" userId="dd82747a81fb9ff7" providerId="LiveId" clId="{56CD0E45-2858-439A-8319-E2C537096837}" dt="2021-12-15T20:38:15.175" v="4395"/>
          <ac:spMkLst>
            <pc:docMk/>
            <pc:sldMk cId="3562575103" sldId="277"/>
            <ac:spMk id="4" creationId="{CC5BD5CF-1D18-405E-AFB6-AC1FAF00F446}"/>
          </ac:spMkLst>
        </pc:spChg>
        <pc:spChg chg="del">
          <ac:chgData name="Winnie Liu" userId="dd82747a81fb9ff7" providerId="LiveId" clId="{56CD0E45-2858-439A-8319-E2C537096837}" dt="2021-12-15T20:38:36.681" v="4404" actId="478"/>
          <ac:spMkLst>
            <pc:docMk/>
            <pc:sldMk cId="3562575103" sldId="277"/>
            <ac:spMk id="8" creationId="{B72B79ED-36AE-4834-A18B-641CE6342A32}"/>
          </ac:spMkLst>
        </pc:spChg>
        <pc:spChg chg="add del mod">
          <ac:chgData name="Winnie Liu" userId="dd82747a81fb9ff7" providerId="LiveId" clId="{56CD0E45-2858-439A-8319-E2C537096837}" dt="2021-12-15T20:38:31.203" v="4399"/>
          <ac:spMkLst>
            <pc:docMk/>
            <pc:sldMk cId="3562575103" sldId="277"/>
            <ac:spMk id="9" creationId="{1AA0479A-89CC-4319-92AD-96E274765CD9}"/>
          </ac:spMkLst>
        </pc:spChg>
        <pc:spChg chg="add del mod">
          <ac:chgData name="Winnie Liu" userId="dd82747a81fb9ff7" providerId="LiveId" clId="{56CD0E45-2858-439A-8319-E2C537096837}" dt="2021-12-15T20:39:00.255" v="4409"/>
          <ac:spMkLst>
            <pc:docMk/>
            <pc:sldMk cId="3562575103" sldId="277"/>
            <ac:spMk id="13" creationId="{E3D8DC41-94C0-4933-A111-B83EA429338A}"/>
          </ac:spMkLst>
        </pc:spChg>
        <pc:spChg chg="add mod">
          <ac:chgData name="Winnie Liu" userId="dd82747a81fb9ff7" providerId="LiveId" clId="{56CD0E45-2858-439A-8319-E2C537096837}" dt="2021-12-15T20:43:04.540" v="4486" actId="255"/>
          <ac:spMkLst>
            <pc:docMk/>
            <pc:sldMk cId="3562575103" sldId="277"/>
            <ac:spMk id="19" creationId="{2562C47C-36B8-4954-98D0-AF47DDB797AE}"/>
          </ac:spMkLst>
        </pc:spChg>
        <pc:picChg chg="add del mod">
          <ac:chgData name="Winnie Liu" userId="dd82747a81fb9ff7" providerId="LiveId" clId="{56CD0E45-2858-439A-8319-E2C537096837}" dt="2021-12-15T20:38:19.179" v="4398" actId="478"/>
          <ac:picMkLst>
            <pc:docMk/>
            <pc:sldMk cId="3562575103" sldId="277"/>
            <ac:picMk id="3" creationId="{8A54C53D-BE4F-4834-B91A-EC1BCF18697F}"/>
          </ac:picMkLst>
        </pc:picChg>
        <pc:picChg chg="add del mod">
          <ac:chgData name="Winnie Liu" userId="dd82747a81fb9ff7" providerId="LiveId" clId="{56CD0E45-2858-439A-8319-E2C537096837}" dt="2021-12-15T20:38:51.173" v="4408" actId="478"/>
          <ac:picMkLst>
            <pc:docMk/>
            <pc:sldMk cId="3562575103" sldId="277"/>
            <ac:picMk id="11" creationId="{F1ADDA60-2FE9-444C-9C7E-A441F66762B0}"/>
          </ac:picMkLst>
        </pc:picChg>
        <pc:picChg chg="add mod">
          <ac:chgData name="Winnie Liu" userId="dd82747a81fb9ff7" providerId="LiveId" clId="{56CD0E45-2858-439A-8319-E2C537096837}" dt="2021-12-15T20:42:20.313" v="4441" actId="1076"/>
          <ac:picMkLst>
            <pc:docMk/>
            <pc:sldMk cId="3562575103" sldId="277"/>
            <ac:picMk id="16" creationId="{3215E4B8-7E1A-47D0-BA3B-7B07B9FA08D4}"/>
          </ac:picMkLst>
        </pc:picChg>
        <pc:picChg chg="add mod">
          <ac:chgData name="Winnie Liu" userId="dd82747a81fb9ff7" providerId="LiveId" clId="{56CD0E45-2858-439A-8319-E2C537096837}" dt="2021-12-15T20:42:17.164" v="4440" actId="1076"/>
          <ac:picMkLst>
            <pc:docMk/>
            <pc:sldMk cId="3562575103" sldId="277"/>
            <ac:picMk id="18" creationId="{E21A7A74-32B0-419E-8964-F38D5B25DDF0}"/>
          </ac:picMkLst>
        </pc:picChg>
      </pc:sldChg>
      <pc:sldChg chg="modSp add mod">
        <pc:chgData name="Winnie Liu" userId="dd82747a81fb9ff7" providerId="LiveId" clId="{56CD0E45-2858-439A-8319-E2C537096837}" dt="2021-12-15T23:25:51.485" v="7276"/>
        <pc:sldMkLst>
          <pc:docMk/>
          <pc:sldMk cId="2132959833" sldId="278"/>
        </pc:sldMkLst>
        <pc:spChg chg="mod">
          <ac:chgData name="Winnie Liu" userId="dd82747a81fb9ff7" providerId="LiveId" clId="{56CD0E45-2858-439A-8319-E2C537096837}" dt="2021-12-15T23:25:51.485" v="7276"/>
          <ac:spMkLst>
            <pc:docMk/>
            <pc:sldMk cId="2132959833" sldId="278"/>
            <ac:spMk id="4" creationId="{CC5BD5CF-1D18-405E-AFB6-AC1FAF00F446}"/>
          </ac:spMkLst>
        </pc:spChg>
        <pc:spChg chg="mod">
          <ac:chgData name="Winnie Liu" userId="dd82747a81fb9ff7" providerId="LiveId" clId="{56CD0E45-2858-439A-8319-E2C537096837}" dt="2021-12-15T20:58:47.452" v="4829" actId="20577"/>
          <ac:spMkLst>
            <pc:docMk/>
            <pc:sldMk cId="2132959833" sldId="278"/>
            <ac:spMk id="8" creationId="{B72B79ED-36AE-4834-A18B-641CE6342A32}"/>
          </ac:spMkLst>
        </pc:spChg>
      </pc:sldChg>
      <pc:sldChg chg="addSp delSp modSp add mod ord modAnim">
        <pc:chgData name="Winnie Liu" userId="dd82747a81fb9ff7" providerId="LiveId" clId="{56CD0E45-2858-439A-8319-E2C537096837}" dt="2021-12-15T22:58:13.138" v="7145"/>
        <pc:sldMkLst>
          <pc:docMk/>
          <pc:sldMk cId="3920213422" sldId="279"/>
        </pc:sldMkLst>
        <pc:spChg chg="del">
          <ac:chgData name="Winnie Liu" userId="dd82747a81fb9ff7" providerId="LiveId" clId="{56CD0E45-2858-439A-8319-E2C537096837}" dt="2021-12-15T20:58:52.228" v="4830" actId="478"/>
          <ac:spMkLst>
            <pc:docMk/>
            <pc:sldMk cId="3920213422" sldId="279"/>
            <ac:spMk id="4" creationId="{CC5BD5CF-1D18-405E-AFB6-AC1FAF00F446}"/>
          </ac:spMkLst>
        </pc:spChg>
        <pc:spChg chg="del mod">
          <ac:chgData name="Winnie Liu" userId="dd82747a81fb9ff7" providerId="LiveId" clId="{56CD0E45-2858-439A-8319-E2C537096837}" dt="2021-12-15T21:32:48.160" v="5066" actId="478"/>
          <ac:spMkLst>
            <pc:docMk/>
            <pc:sldMk cId="3920213422" sldId="279"/>
            <ac:spMk id="8" creationId="{B72B79ED-36AE-4834-A18B-641CE6342A32}"/>
          </ac:spMkLst>
        </pc:spChg>
        <pc:spChg chg="add del mod">
          <ac:chgData name="Winnie Liu" userId="dd82747a81fb9ff7" providerId="LiveId" clId="{56CD0E45-2858-439A-8319-E2C537096837}" dt="2021-12-15T21:32:50.707" v="5067" actId="478"/>
          <ac:spMkLst>
            <pc:docMk/>
            <pc:sldMk cId="3920213422" sldId="279"/>
            <ac:spMk id="9" creationId="{BA571330-4D34-4AB1-872C-AADDDDE66117}"/>
          </ac:spMkLst>
        </pc:spChg>
        <pc:spChg chg="add mod">
          <ac:chgData name="Winnie Liu" userId="dd82747a81fb9ff7" providerId="LiveId" clId="{56CD0E45-2858-439A-8319-E2C537096837}" dt="2021-12-15T22:54:36.243" v="7127" actId="14100"/>
          <ac:spMkLst>
            <pc:docMk/>
            <pc:sldMk cId="3920213422" sldId="279"/>
            <ac:spMk id="11" creationId="{89B4A53D-FBA9-4A40-B617-98D75A8F1C04}"/>
          </ac:spMkLst>
        </pc:spChg>
        <pc:spChg chg="add mod">
          <ac:chgData name="Winnie Liu" userId="dd82747a81fb9ff7" providerId="LiveId" clId="{56CD0E45-2858-439A-8319-E2C537096837}" dt="2021-12-15T22:55:48.397" v="7130" actId="1076"/>
          <ac:spMkLst>
            <pc:docMk/>
            <pc:sldMk cId="3920213422" sldId="279"/>
            <ac:spMk id="12" creationId="{54709C45-E684-4CFF-95F6-65C7EEDEFFA1}"/>
          </ac:spMkLst>
        </pc:spChg>
        <pc:spChg chg="add mod">
          <ac:chgData name="Winnie Liu" userId="dd82747a81fb9ff7" providerId="LiveId" clId="{56CD0E45-2858-439A-8319-E2C537096837}" dt="2021-12-15T22:57:11.413" v="7139" actId="1076"/>
          <ac:spMkLst>
            <pc:docMk/>
            <pc:sldMk cId="3920213422" sldId="279"/>
            <ac:spMk id="13" creationId="{F85573F0-03B5-45FB-96E7-362777274B5B}"/>
          </ac:spMkLst>
        </pc:spChg>
        <pc:spChg chg="add mod">
          <ac:chgData name="Winnie Liu" userId="dd82747a81fb9ff7" providerId="LiveId" clId="{56CD0E45-2858-439A-8319-E2C537096837}" dt="2021-12-15T22:57:59.870" v="7141" actId="1076"/>
          <ac:spMkLst>
            <pc:docMk/>
            <pc:sldMk cId="3920213422" sldId="279"/>
            <ac:spMk id="15" creationId="{51EB468A-7550-4D37-9780-156740935DCA}"/>
          </ac:spMkLst>
        </pc:spChg>
        <pc:graphicFrameChg chg="add del mod modGraphic">
          <ac:chgData name="Winnie Liu" userId="dd82747a81fb9ff7" providerId="LiveId" clId="{56CD0E45-2858-439A-8319-E2C537096837}" dt="2021-12-15T21:25:42.517" v="4995"/>
          <ac:graphicFrameMkLst>
            <pc:docMk/>
            <pc:sldMk cId="3920213422" sldId="279"/>
            <ac:graphicFrameMk id="2" creationId="{DD17D93C-7765-4DB9-8F0B-B3F3B522BA4D}"/>
          </ac:graphicFrameMkLst>
        </pc:graphicFrameChg>
        <pc:graphicFrameChg chg="add mod modGraphic">
          <ac:chgData name="Winnie Liu" userId="dd82747a81fb9ff7" providerId="LiveId" clId="{56CD0E45-2858-439A-8319-E2C537096837}" dt="2021-12-15T22:03:15.517" v="6274" actId="14734"/>
          <ac:graphicFrameMkLst>
            <pc:docMk/>
            <pc:sldMk cId="3920213422" sldId="279"/>
            <ac:graphicFrameMk id="3" creationId="{02AA4F66-2E81-4156-8B15-8B04900BE12A}"/>
          </ac:graphicFrameMkLst>
        </pc:graphicFrameChg>
      </pc:sldChg>
      <pc:sldChg chg="modSp add mod ord">
        <pc:chgData name="Winnie Liu" userId="dd82747a81fb9ff7" providerId="LiveId" clId="{56CD0E45-2858-439A-8319-E2C537096837}" dt="2021-12-15T22:53:48.030" v="7120" actId="20577"/>
        <pc:sldMkLst>
          <pc:docMk/>
          <pc:sldMk cId="1113449808" sldId="280"/>
        </pc:sldMkLst>
        <pc:spChg chg="mod">
          <ac:chgData name="Winnie Liu" userId="dd82747a81fb9ff7" providerId="LiveId" clId="{56CD0E45-2858-439A-8319-E2C537096837}" dt="2021-12-15T22:53:48.030" v="7120" actId="20577"/>
          <ac:spMkLst>
            <pc:docMk/>
            <pc:sldMk cId="1113449808" sldId="280"/>
            <ac:spMk id="4" creationId="{CC5BD5CF-1D18-405E-AFB6-AC1FAF00F446}"/>
          </ac:spMkLst>
        </pc:spChg>
        <pc:spChg chg="mod">
          <ac:chgData name="Winnie Liu" userId="dd82747a81fb9ff7" providerId="LiveId" clId="{56CD0E45-2858-439A-8319-E2C537096837}" dt="2021-12-15T21:56:31.723" v="6068" actId="20577"/>
          <ac:spMkLst>
            <pc:docMk/>
            <pc:sldMk cId="1113449808" sldId="280"/>
            <ac:spMk id="8" creationId="{B72B79ED-36AE-4834-A18B-641CE6342A32}"/>
          </ac:spMkLst>
        </pc:spChg>
      </pc:sldChg>
      <pc:sldChg chg="modSp add mod">
        <pc:chgData name="Winnie Liu" userId="dd82747a81fb9ff7" providerId="LiveId" clId="{56CD0E45-2858-439A-8319-E2C537096837}" dt="2021-12-17T20:29:49.294" v="7284" actId="20577"/>
        <pc:sldMkLst>
          <pc:docMk/>
          <pc:sldMk cId="1827446067" sldId="281"/>
        </pc:sldMkLst>
        <pc:spChg chg="mod">
          <ac:chgData name="Winnie Liu" userId="dd82747a81fb9ff7" providerId="LiveId" clId="{56CD0E45-2858-439A-8319-E2C537096837}" dt="2021-12-17T20:29:49.294" v="7284" actId="20577"/>
          <ac:spMkLst>
            <pc:docMk/>
            <pc:sldMk cId="1827446067" sldId="281"/>
            <ac:spMk id="4" creationId="{CC5BD5CF-1D18-405E-AFB6-AC1FAF00F446}"/>
          </ac:spMkLst>
        </pc:spChg>
      </pc:sldChg>
      <pc:sldChg chg="modSp add mod">
        <pc:chgData name="Winnie Liu" userId="dd82747a81fb9ff7" providerId="LiveId" clId="{56CD0E45-2858-439A-8319-E2C537096837}" dt="2021-12-15T23:02:08.596" v="7207" actId="20577"/>
        <pc:sldMkLst>
          <pc:docMk/>
          <pc:sldMk cId="897550874" sldId="282"/>
        </pc:sldMkLst>
        <pc:spChg chg="mod">
          <ac:chgData name="Winnie Liu" userId="dd82747a81fb9ff7" providerId="LiveId" clId="{56CD0E45-2858-439A-8319-E2C537096837}" dt="2021-12-15T23:02:08.596" v="7207" actId="20577"/>
          <ac:spMkLst>
            <pc:docMk/>
            <pc:sldMk cId="897550874" sldId="282"/>
            <ac:spMk id="4" creationId="{CC5BD5CF-1D18-405E-AFB6-AC1FAF00F446}"/>
          </ac:spMkLst>
        </pc:spChg>
        <pc:spChg chg="mod">
          <ac:chgData name="Winnie Liu" userId="dd82747a81fb9ff7" providerId="LiveId" clId="{56CD0E45-2858-439A-8319-E2C537096837}" dt="2021-12-15T22:07:04.039" v="6410" actId="20577"/>
          <ac:spMkLst>
            <pc:docMk/>
            <pc:sldMk cId="897550874" sldId="282"/>
            <ac:spMk id="8" creationId="{B72B79ED-36AE-4834-A18B-641CE6342A32}"/>
          </ac:spMkLst>
        </pc:spChg>
      </pc:sldChg>
      <pc:sldChg chg="addSp delSp modSp add mod">
        <pc:chgData name="Winnie Liu" userId="dd82747a81fb9ff7" providerId="LiveId" clId="{56CD0E45-2858-439A-8319-E2C537096837}" dt="2021-12-15T22:10:09.041" v="6931" actId="20577"/>
        <pc:sldMkLst>
          <pc:docMk/>
          <pc:sldMk cId="1122925399" sldId="283"/>
        </pc:sldMkLst>
        <pc:spChg chg="mod">
          <ac:chgData name="Winnie Liu" userId="dd82747a81fb9ff7" providerId="LiveId" clId="{56CD0E45-2858-439A-8319-E2C537096837}" dt="2021-12-15T22:10:09.041" v="6931" actId="20577"/>
          <ac:spMkLst>
            <pc:docMk/>
            <pc:sldMk cId="1122925399" sldId="283"/>
            <ac:spMk id="2" creationId="{FF06E824-7C11-4ED6-B506-36E19B7E2365}"/>
          </ac:spMkLst>
        </pc:spChg>
        <pc:spChg chg="del">
          <ac:chgData name="Winnie Liu" userId="dd82747a81fb9ff7" providerId="LiveId" clId="{56CD0E45-2858-439A-8319-E2C537096837}" dt="2021-12-15T22:10:03.176" v="6920" actId="478"/>
          <ac:spMkLst>
            <pc:docMk/>
            <pc:sldMk cId="1122925399" sldId="283"/>
            <ac:spMk id="3" creationId="{7B8B0D0A-7358-4BD2-B2A0-859DD01F68CE}"/>
          </ac:spMkLst>
        </pc:spChg>
        <pc:spChg chg="add del mod">
          <ac:chgData name="Winnie Liu" userId="dd82747a81fb9ff7" providerId="LiveId" clId="{56CD0E45-2858-439A-8319-E2C537096837}" dt="2021-12-15T22:10:05.401" v="6921" actId="478"/>
          <ac:spMkLst>
            <pc:docMk/>
            <pc:sldMk cId="1122925399" sldId="283"/>
            <ac:spMk id="7" creationId="{9C62C673-8CB4-420D-83E7-7A86AFF93396}"/>
          </ac:spMkLst>
        </pc:spChg>
      </pc:sldChg>
      <pc:sldChg chg="add del">
        <pc:chgData name="Winnie Liu" userId="dd82747a81fb9ff7" providerId="LiveId" clId="{56CD0E45-2858-439A-8319-E2C537096837}" dt="2021-12-15T22:09:52.536" v="6918"/>
        <pc:sldMkLst>
          <pc:docMk/>
          <pc:sldMk cId="1429914812" sldId="283"/>
        </pc:sldMkLst>
      </pc:sldChg>
      <pc:sldMasterChg chg="modSp mod modSldLayout">
        <pc:chgData name="Winnie Liu" userId="dd82747a81fb9ff7" providerId="LiveId" clId="{56CD0E45-2858-439A-8319-E2C537096837}" dt="2021-12-15T15:57:20.463" v="26" actId="255"/>
        <pc:sldMasterMkLst>
          <pc:docMk/>
          <pc:sldMasterMk cId="996415695" sldId="2147483648"/>
        </pc:sldMasterMkLst>
        <pc:spChg chg="mod">
          <ac:chgData name="Winnie Liu" userId="dd82747a81fb9ff7" providerId="LiveId" clId="{56CD0E45-2858-439A-8319-E2C537096837}" dt="2021-12-15T15:56:57.857" v="25" actId="1076"/>
          <ac:spMkLst>
            <pc:docMk/>
            <pc:sldMasterMk cId="996415695" sldId="2147483648"/>
            <ac:spMk id="6" creationId="{9E9EB5B9-7E14-493E-ABEA-54382F54F1BF}"/>
          </ac:spMkLst>
        </pc:spChg>
        <pc:sldLayoutChg chg="modSp mod">
          <pc:chgData name="Winnie Liu" userId="dd82747a81fb9ff7" providerId="LiveId" clId="{56CD0E45-2858-439A-8319-E2C537096837}" dt="2021-12-15T15:57:20.463" v="26" actId="255"/>
          <pc:sldLayoutMkLst>
            <pc:docMk/>
            <pc:sldMasterMk cId="996415695" sldId="2147483648"/>
            <pc:sldLayoutMk cId="569281829" sldId="2147483650"/>
          </pc:sldLayoutMkLst>
          <pc:spChg chg="mod">
            <ac:chgData name="Winnie Liu" userId="dd82747a81fb9ff7" providerId="LiveId" clId="{56CD0E45-2858-439A-8319-E2C537096837}" dt="2021-12-15T15:57:20.463" v="26" actId="255"/>
            <ac:spMkLst>
              <pc:docMk/>
              <pc:sldMasterMk cId="996415695" sldId="2147483648"/>
              <pc:sldLayoutMk cId="569281829" sldId="2147483650"/>
              <ac:spMk id="6" creationId="{1444F834-569B-4F9F-87E7-0A4DFFDDCC44}"/>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F0F5CC-5F3B-48EC-B35D-3D59C50D1E57}" type="datetimeFigureOut">
              <a:rPr lang="en-US" smtClean="0"/>
              <a:t>4/26/23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C8EEF-7421-4921-8F4E-E9B104646A64}" type="slidenum">
              <a:rPr lang="en-US" smtClean="0"/>
              <a:t>‹#›</a:t>
            </a:fld>
            <a:endParaRPr lang="en-US"/>
          </a:p>
        </p:txBody>
      </p:sp>
    </p:spTree>
    <p:extLst>
      <p:ext uri="{BB962C8B-B14F-4D97-AF65-F5344CB8AC3E}">
        <p14:creationId xmlns:p14="http://schemas.microsoft.com/office/powerpoint/2010/main" val="975554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C8EEF-7421-4921-8F4E-E9B104646A64}" type="slidenum">
              <a:rPr lang="en-US" smtClean="0"/>
              <a:t>5</a:t>
            </a:fld>
            <a:endParaRPr lang="en-US"/>
          </a:p>
        </p:txBody>
      </p:sp>
    </p:spTree>
    <p:extLst>
      <p:ext uri="{BB962C8B-B14F-4D97-AF65-F5344CB8AC3E}">
        <p14:creationId xmlns:p14="http://schemas.microsoft.com/office/powerpoint/2010/main" val="2431667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C8EEF-7421-4921-8F4E-E9B104646A64}" type="slidenum">
              <a:rPr lang="en-US" smtClean="0"/>
              <a:t>7</a:t>
            </a:fld>
            <a:endParaRPr lang="en-US"/>
          </a:p>
        </p:txBody>
      </p:sp>
    </p:spTree>
    <p:extLst>
      <p:ext uri="{BB962C8B-B14F-4D97-AF65-F5344CB8AC3E}">
        <p14:creationId xmlns:p14="http://schemas.microsoft.com/office/powerpoint/2010/main" val="4293402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C8EEF-7421-4921-8F4E-E9B104646A64}" type="slidenum">
              <a:rPr lang="en-US" smtClean="0"/>
              <a:t>10</a:t>
            </a:fld>
            <a:endParaRPr lang="en-US"/>
          </a:p>
        </p:txBody>
      </p:sp>
    </p:spTree>
    <p:extLst>
      <p:ext uri="{BB962C8B-B14F-4D97-AF65-F5344CB8AC3E}">
        <p14:creationId xmlns:p14="http://schemas.microsoft.com/office/powerpoint/2010/main" val="348854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C8EEF-7421-4921-8F4E-E9B104646A64}" type="slidenum">
              <a:rPr lang="en-US" smtClean="0"/>
              <a:t>15</a:t>
            </a:fld>
            <a:endParaRPr lang="en-US"/>
          </a:p>
        </p:txBody>
      </p:sp>
    </p:spTree>
    <p:extLst>
      <p:ext uri="{BB962C8B-B14F-4D97-AF65-F5344CB8AC3E}">
        <p14:creationId xmlns:p14="http://schemas.microsoft.com/office/powerpoint/2010/main" val="1687919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C8EEF-7421-4921-8F4E-E9B104646A64}" type="slidenum">
              <a:rPr lang="en-US" smtClean="0"/>
              <a:t>19</a:t>
            </a:fld>
            <a:endParaRPr lang="en-US"/>
          </a:p>
        </p:txBody>
      </p:sp>
    </p:spTree>
    <p:extLst>
      <p:ext uri="{BB962C8B-B14F-4D97-AF65-F5344CB8AC3E}">
        <p14:creationId xmlns:p14="http://schemas.microsoft.com/office/powerpoint/2010/main" val="2398957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C8EEF-7421-4921-8F4E-E9B104646A64}" type="slidenum">
              <a:rPr lang="en-US" smtClean="0"/>
              <a:t>21</a:t>
            </a:fld>
            <a:endParaRPr lang="en-US"/>
          </a:p>
        </p:txBody>
      </p:sp>
    </p:spTree>
    <p:extLst>
      <p:ext uri="{BB962C8B-B14F-4D97-AF65-F5344CB8AC3E}">
        <p14:creationId xmlns:p14="http://schemas.microsoft.com/office/powerpoint/2010/main" val="1483067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C8EEF-7421-4921-8F4E-E9B104646A64}" type="slidenum">
              <a:rPr lang="en-US" smtClean="0"/>
              <a:t>22</a:t>
            </a:fld>
            <a:endParaRPr lang="en-US"/>
          </a:p>
        </p:txBody>
      </p:sp>
    </p:spTree>
    <p:extLst>
      <p:ext uri="{BB962C8B-B14F-4D97-AF65-F5344CB8AC3E}">
        <p14:creationId xmlns:p14="http://schemas.microsoft.com/office/powerpoint/2010/main" val="2871272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C8EEF-7421-4921-8F4E-E9B104646A64}" type="slidenum">
              <a:rPr lang="en-US" smtClean="0"/>
              <a:t>23</a:t>
            </a:fld>
            <a:endParaRPr lang="en-US"/>
          </a:p>
        </p:txBody>
      </p:sp>
    </p:spTree>
    <p:extLst>
      <p:ext uri="{BB962C8B-B14F-4D97-AF65-F5344CB8AC3E}">
        <p14:creationId xmlns:p14="http://schemas.microsoft.com/office/powerpoint/2010/main" val="2342654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FE870A-A14F-4B47-A9CF-855B69CCF1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97815EA-B170-4BAF-B989-2185C69CCD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26A8F9E-A285-4924-A8C5-5D854C68AD4A}"/>
              </a:ext>
            </a:extLst>
          </p:cNvPr>
          <p:cNvSpPr>
            <a:spLocks noGrp="1"/>
          </p:cNvSpPr>
          <p:nvPr>
            <p:ph type="dt" sz="half" idx="10"/>
          </p:nvPr>
        </p:nvSpPr>
        <p:spPr/>
        <p:txBody>
          <a:bodyPr/>
          <a:lstStyle/>
          <a:p>
            <a:fld id="{6F9EA06C-2D63-46F2-8C5F-6DACDE5471C1}" type="datetime1">
              <a:rPr lang="en-US" smtClean="0"/>
              <a:t>4/26/23</a:t>
            </a:fld>
            <a:endParaRPr lang="en-US"/>
          </a:p>
        </p:txBody>
      </p:sp>
      <p:sp>
        <p:nvSpPr>
          <p:cNvPr id="5" name="Footer Placeholder 4">
            <a:extLst>
              <a:ext uri="{FF2B5EF4-FFF2-40B4-BE49-F238E27FC236}">
                <a16:creationId xmlns:a16="http://schemas.microsoft.com/office/drawing/2014/main" xmlns="" id="{D01E8892-F576-4EC7-A39E-7DBC02FD66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EB69366-EC78-44E5-A2DB-D92602A08219}"/>
              </a:ext>
            </a:extLst>
          </p:cNvPr>
          <p:cNvSpPr>
            <a:spLocks noGrp="1"/>
          </p:cNvSpPr>
          <p:nvPr>
            <p:ph type="sldNum" sz="quarter" idx="12"/>
          </p:nvPr>
        </p:nvSpPr>
        <p:spPr/>
        <p:txBody>
          <a:bodyPr/>
          <a:lstStyle/>
          <a:p>
            <a:fld id="{DBBC7075-685A-40DB-8517-983BEAAAB5BD}" type="slidenum">
              <a:rPr lang="en-US" smtClean="0"/>
              <a:t>‹#›</a:t>
            </a:fld>
            <a:endParaRPr lang="en-US"/>
          </a:p>
        </p:txBody>
      </p:sp>
    </p:spTree>
    <p:extLst>
      <p:ext uri="{BB962C8B-B14F-4D97-AF65-F5344CB8AC3E}">
        <p14:creationId xmlns:p14="http://schemas.microsoft.com/office/powerpoint/2010/main" val="842227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7DAE44-E3EE-40F7-B80F-C5CB5DA162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ECD1052-66BB-4186-BCF8-5E226402C7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9B1ED5C-9368-4FBD-8BE4-C616C156B855}"/>
              </a:ext>
            </a:extLst>
          </p:cNvPr>
          <p:cNvSpPr>
            <a:spLocks noGrp="1"/>
          </p:cNvSpPr>
          <p:nvPr>
            <p:ph type="dt" sz="half" idx="10"/>
          </p:nvPr>
        </p:nvSpPr>
        <p:spPr/>
        <p:txBody>
          <a:bodyPr/>
          <a:lstStyle/>
          <a:p>
            <a:fld id="{246F04DF-1D3C-473E-AE00-FD60F33F2B12}" type="datetime1">
              <a:rPr lang="en-US" smtClean="0"/>
              <a:t>4/26/23</a:t>
            </a:fld>
            <a:endParaRPr lang="en-US"/>
          </a:p>
        </p:txBody>
      </p:sp>
      <p:sp>
        <p:nvSpPr>
          <p:cNvPr id="5" name="Footer Placeholder 4">
            <a:extLst>
              <a:ext uri="{FF2B5EF4-FFF2-40B4-BE49-F238E27FC236}">
                <a16:creationId xmlns:a16="http://schemas.microsoft.com/office/drawing/2014/main" xmlns="" id="{1E1EBCAC-60AD-445F-AF2F-15B4A72AD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FA83F1-36E6-425F-B4F1-B85D88060B52}"/>
              </a:ext>
            </a:extLst>
          </p:cNvPr>
          <p:cNvSpPr>
            <a:spLocks noGrp="1"/>
          </p:cNvSpPr>
          <p:nvPr>
            <p:ph type="sldNum" sz="quarter" idx="12"/>
          </p:nvPr>
        </p:nvSpPr>
        <p:spPr/>
        <p:txBody>
          <a:bodyPr/>
          <a:lstStyle/>
          <a:p>
            <a:fld id="{DBBC7075-685A-40DB-8517-983BEAAAB5BD}" type="slidenum">
              <a:rPr lang="en-US" smtClean="0"/>
              <a:t>‹#›</a:t>
            </a:fld>
            <a:endParaRPr lang="en-US"/>
          </a:p>
        </p:txBody>
      </p:sp>
    </p:spTree>
    <p:extLst>
      <p:ext uri="{BB962C8B-B14F-4D97-AF65-F5344CB8AC3E}">
        <p14:creationId xmlns:p14="http://schemas.microsoft.com/office/powerpoint/2010/main" val="941810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69EA240-1EC1-499B-9402-AD33663B25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6347C43-DD1B-434B-8A65-C140762F74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299C8C-8107-4A21-91AD-EC501A173955}"/>
              </a:ext>
            </a:extLst>
          </p:cNvPr>
          <p:cNvSpPr>
            <a:spLocks noGrp="1"/>
          </p:cNvSpPr>
          <p:nvPr>
            <p:ph type="dt" sz="half" idx="10"/>
          </p:nvPr>
        </p:nvSpPr>
        <p:spPr/>
        <p:txBody>
          <a:bodyPr/>
          <a:lstStyle/>
          <a:p>
            <a:fld id="{366721BB-2853-4365-B2E1-E442866FA136}" type="datetime1">
              <a:rPr lang="en-US" smtClean="0"/>
              <a:t>4/26/23</a:t>
            </a:fld>
            <a:endParaRPr lang="en-US"/>
          </a:p>
        </p:txBody>
      </p:sp>
      <p:sp>
        <p:nvSpPr>
          <p:cNvPr id="5" name="Footer Placeholder 4">
            <a:extLst>
              <a:ext uri="{FF2B5EF4-FFF2-40B4-BE49-F238E27FC236}">
                <a16:creationId xmlns:a16="http://schemas.microsoft.com/office/drawing/2014/main" xmlns="" id="{4693CF06-F703-4412-ABA8-3FB4277FA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D8D5525-4D47-4FD1-A75F-64A4BD0BB824}"/>
              </a:ext>
            </a:extLst>
          </p:cNvPr>
          <p:cNvSpPr>
            <a:spLocks noGrp="1"/>
          </p:cNvSpPr>
          <p:nvPr>
            <p:ph type="sldNum" sz="quarter" idx="12"/>
          </p:nvPr>
        </p:nvSpPr>
        <p:spPr/>
        <p:txBody>
          <a:bodyPr/>
          <a:lstStyle/>
          <a:p>
            <a:fld id="{DBBC7075-685A-40DB-8517-983BEAAAB5BD}" type="slidenum">
              <a:rPr lang="en-US" smtClean="0"/>
              <a:t>‹#›</a:t>
            </a:fld>
            <a:endParaRPr lang="en-US"/>
          </a:p>
        </p:txBody>
      </p:sp>
    </p:spTree>
    <p:extLst>
      <p:ext uri="{BB962C8B-B14F-4D97-AF65-F5344CB8AC3E}">
        <p14:creationId xmlns:p14="http://schemas.microsoft.com/office/powerpoint/2010/main" val="3410011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04EC7-8DEA-4282-9B76-74AEFC0583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F6F3E39-BA3F-44D5-832C-3656E0DEA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968D49F-8636-47B3-801A-EF993106A191}"/>
              </a:ext>
            </a:extLst>
          </p:cNvPr>
          <p:cNvSpPr>
            <a:spLocks noGrp="1"/>
          </p:cNvSpPr>
          <p:nvPr>
            <p:ph type="dt" sz="half" idx="10"/>
          </p:nvPr>
        </p:nvSpPr>
        <p:spPr/>
        <p:txBody>
          <a:bodyPr/>
          <a:lstStyle/>
          <a:p>
            <a:fld id="{9997B786-505F-470C-9D35-DFB15E52352C}" type="datetime1">
              <a:rPr lang="en-US" smtClean="0"/>
              <a:t>4/26/23</a:t>
            </a:fld>
            <a:endParaRPr lang="en-US"/>
          </a:p>
        </p:txBody>
      </p:sp>
      <p:sp>
        <p:nvSpPr>
          <p:cNvPr id="5" name="Footer Placeholder 4">
            <a:extLst>
              <a:ext uri="{FF2B5EF4-FFF2-40B4-BE49-F238E27FC236}">
                <a16:creationId xmlns:a16="http://schemas.microsoft.com/office/drawing/2014/main" xmlns="" id="{2651D16D-7D26-44E2-BC86-03E948AD26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444F834-569B-4F9F-87E7-0A4DFFDDCC44}"/>
              </a:ext>
            </a:extLst>
          </p:cNvPr>
          <p:cNvSpPr>
            <a:spLocks noGrp="1"/>
          </p:cNvSpPr>
          <p:nvPr>
            <p:ph type="sldNum" sz="quarter" idx="12"/>
          </p:nvPr>
        </p:nvSpPr>
        <p:spPr/>
        <p:txBody>
          <a:bodyPr/>
          <a:lstStyle>
            <a:lvl1pPr>
              <a:defRPr sz="2000"/>
            </a:lvl1pPr>
          </a:lstStyle>
          <a:p>
            <a:fld id="{DBBC7075-685A-40DB-8517-983BEAAAB5BD}" type="slidenum">
              <a:rPr lang="en-US" smtClean="0"/>
              <a:pPr/>
              <a:t>‹#›</a:t>
            </a:fld>
            <a:endParaRPr lang="en-US"/>
          </a:p>
        </p:txBody>
      </p:sp>
    </p:spTree>
    <p:extLst>
      <p:ext uri="{BB962C8B-B14F-4D97-AF65-F5344CB8AC3E}">
        <p14:creationId xmlns:p14="http://schemas.microsoft.com/office/powerpoint/2010/main" val="569281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62FE55-B5C9-4330-A392-F3E76DF11A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AC8B450-D760-4BB3-A04A-8B48C8BC65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5B0B9BA-AF92-4EF0-A6EE-8094F21AA2DD}"/>
              </a:ext>
            </a:extLst>
          </p:cNvPr>
          <p:cNvSpPr>
            <a:spLocks noGrp="1"/>
          </p:cNvSpPr>
          <p:nvPr>
            <p:ph type="dt" sz="half" idx="10"/>
          </p:nvPr>
        </p:nvSpPr>
        <p:spPr/>
        <p:txBody>
          <a:bodyPr/>
          <a:lstStyle/>
          <a:p>
            <a:fld id="{78980D0E-931F-4684-BFF8-C0FD283239C2}" type="datetime1">
              <a:rPr lang="en-US" smtClean="0"/>
              <a:t>4/26/23</a:t>
            </a:fld>
            <a:endParaRPr lang="en-US"/>
          </a:p>
        </p:txBody>
      </p:sp>
      <p:sp>
        <p:nvSpPr>
          <p:cNvPr id="5" name="Footer Placeholder 4">
            <a:extLst>
              <a:ext uri="{FF2B5EF4-FFF2-40B4-BE49-F238E27FC236}">
                <a16:creationId xmlns:a16="http://schemas.microsoft.com/office/drawing/2014/main" xmlns="" id="{21D40407-DDC4-4AD7-9480-05A5FBD71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60E33C2-7864-472E-A87A-3CCDA9875FC9}"/>
              </a:ext>
            </a:extLst>
          </p:cNvPr>
          <p:cNvSpPr>
            <a:spLocks noGrp="1"/>
          </p:cNvSpPr>
          <p:nvPr>
            <p:ph type="sldNum" sz="quarter" idx="12"/>
          </p:nvPr>
        </p:nvSpPr>
        <p:spPr/>
        <p:txBody>
          <a:bodyPr/>
          <a:lstStyle/>
          <a:p>
            <a:fld id="{DBBC7075-685A-40DB-8517-983BEAAAB5BD}" type="slidenum">
              <a:rPr lang="en-US" smtClean="0"/>
              <a:t>‹#›</a:t>
            </a:fld>
            <a:endParaRPr lang="en-US"/>
          </a:p>
        </p:txBody>
      </p:sp>
    </p:spTree>
    <p:extLst>
      <p:ext uri="{BB962C8B-B14F-4D97-AF65-F5344CB8AC3E}">
        <p14:creationId xmlns:p14="http://schemas.microsoft.com/office/powerpoint/2010/main" val="279130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1916C4-B625-4BE1-94CE-5FC9F75A8F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59A5BC0-451E-4302-8B1D-6837E917C8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25786CB-9A76-4E1A-B5FE-38D924F677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25018B8-B76B-4956-BA02-AB7D512BAE80}"/>
              </a:ext>
            </a:extLst>
          </p:cNvPr>
          <p:cNvSpPr>
            <a:spLocks noGrp="1"/>
          </p:cNvSpPr>
          <p:nvPr>
            <p:ph type="dt" sz="half" idx="10"/>
          </p:nvPr>
        </p:nvSpPr>
        <p:spPr/>
        <p:txBody>
          <a:bodyPr/>
          <a:lstStyle/>
          <a:p>
            <a:fld id="{DFE3FC98-8AE3-494C-B928-05451C88FDAD}" type="datetime1">
              <a:rPr lang="en-US" smtClean="0"/>
              <a:t>4/26/23</a:t>
            </a:fld>
            <a:endParaRPr lang="en-US"/>
          </a:p>
        </p:txBody>
      </p:sp>
      <p:sp>
        <p:nvSpPr>
          <p:cNvPr id="6" name="Footer Placeholder 5">
            <a:extLst>
              <a:ext uri="{FF2B5EF4-FFF2-40B4-BE49-F238E27FC236}">
                <a16:creationId xmlns:a16="http://schemas.microsoft.com/office/drawing/2014/main" xmlns="" id="{AE0406DA-6AD0-4AAD-8C51-9D9149B961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195D08D-8770-4B9B-A201-328EBFF173FC}"/>
              </a:ext>
            </a:extLst>
          </p:cNvPr>
          <p:cNvSpPr>
            <a:spLocks noGrp="1"/>
          </p:cNvSpPr>
          <p:nvPr>
            <p:ph type="sldNum" sz="quarter" idx="12"/>
          </p:nvPr>
        </p:nvSpPr>
        <p:spPr/>
        <p:txBody>
          <a:bodyPr/>
          <a:lstStyle/>
          <a:p>
            <a:fld id="{DBBC7075-685A-40DB-8517-983BEAAAB5BD}" type="slidenum">
              <a:rPr lang="en-US" smtClean="0"/>
              <a:t>‹#›</a:t>
            </a:fld>
            <a:endParaRPr lang="en-US"/>
          </a:p>
        </p:txBody>
      </p:sp>
    </p:spTree>
    <p:extLst>
      <p:ext uri="{BB962C8B-B14F-4D97-AF65-F5344CB8AC3E}">
        <p14:creationId xmlns:p14="http://schemas.microsoft.com/office/powerpoint/2010/main" val="165094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3AF29C-24E6-4F98-85AB-CA9ECCEE38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5183620-2DC1-46C2-85EE-5AD6817A9C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80DD724-D42A-446A-99D8-E4D620AC9E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A520C74-5280-4CB2-AF6D-E287694947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5E66803-30E3-41BD-B4B1-A130B2E9C5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4174C4A-FED3-483D-BCA8-6133DFE665D2}"/>
              </a:ext>
            </a:extLst>
          </p:cNvPr>
          <p:cNvSpPr>
            <a:spLocks noGrp="1"/>
          </p:cNvSpPr>
          <p:nvPr>
            <p:ph type="dt" sz="half" idx="10"/>
          </p:nvPr>
        </p:nvSpPr>
        <p:spPr/>
        <p:txBody>
          <a:bodyPr/>
          <a:lstStyle/>
          <a:p>
            <a:fld id="{259BCEEA-0622-4B1F-A2DB-B749452D4F45}" type="datetime1">
              <a:rPr lang="en-US" smtClean="0"/>
              <a:t>4/26/23</a:t>
            </a:fld>
            <a:endParaRPr lang="en-US"/>
          </a:p>
        </p:txBody>
      </p:sp>
      <p:sp>
        <p:nvSpPr>
          <p:cNvPr id="8" name="Footer Placeholder 7">
            <a:extLst>
              <a:ext uri="{FF2B5EF4-FFF2-40B4-BE49-F238E27FC236}">
                <a16:creationId xmlns:a16="http://schemas.microsoft.com/office/drawing/2014/main" xmlns="" id="{1FD703BF-D3A2-4077-B148-3E9F088FA5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1D4FD82-9CDB-4FB1-9007-495863E40750}"/>
              </a:ext>
            </a:extLst>
          </p:cNvPr>
          <p:cNvSpPr>
            <a:spLocks noGrp="1"/>
          </p:cNvSpPr>
          <p:nvPr>
            <p:ph type="sldNum" sz="quarter" idx="12"/>
          </p:nvPr>
        </p:nvSpPr>
        <p:spPr/>
        <p:txBody>
          <a:bodyPr/>
          <a:lstStyle/>
          <a:p>
            <a:fld id="{DBBC7075-685A-40DB-8517-983BEAAAB5BD}" type="slidenum">
              <a:rPr lang="en-US" smtClean="0"/>
              <a:t>‹#›</a:t>
            </a:fld>
            <a:endParaRPr lang="en-US"/>
          </a:p>
        </p:txBody>
      </p:sp>
    </p:spTree>
    <p:extLst>
      <p:ext uri="{BB962C8B-B14F-4D97-AF65-F5344CB8AC3E}">
        <p14:creationId xmlns:p14="http://schemas.microsoft.com/office/powerpoint/2010/main" val="1768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6E2A7E-1D30-4A7C-8452-36B1291BE4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D3BCE7A-7DD4-40AA-A0DB-B42C7DFF5876}"/>
              </a:ext>
            </a:extLst>
          </p:cNvPr>
          <p:cNvSpPr>
            <a:spLocks noGrp="1"/>
          </p:cNvSpPr>
          <p:nvPr>
            <p:ph type="dt" sz="half" idx="10"/>
          </p:nvPr>
        </p:nvSpPr>
        <p:spPr/>
        <p:txBody>
          <a:bodyPr/>
          <a:lstStyle/>
          <a:p>
            <a:fld id="{8EF163AD-E9A5-4D72-988B-6499EADF60F4}" type="datetime1">
              <a:rPr lang="en-US" smtClean="0"/>
              <a:t>4/26/23</a:t>
            </a:fld>
            <a:endParaRPr lang="en-US"/>
          </a:p>
        </p:txBody>
      </p:sp>
      <p:sp>
        <p:nvSpPr>
          <p:cNvPr id="4" name="Footer Placeholder 3">
            <a:extLst>
              <a:ext uri="{FF2B5EF4-FFF2-40B4-BE49-F238E27FC236}">
                <a16:creationId xmlns:a16="http://schemas.microsoft.com/office/drawing/2014/main" xmlns="" id="{4681E48B-3367-4980-8924-10D84AB44E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ED1E087-52A7-4759-B2DD-12966466E046}"/>
              </a:ext>
            </a:extLst>
          </p:cNvPr>
          <p:cNvSpPr>
            <a:spLocks noGrp="1"/>
          </p:cNvSpPr>
          <p:nvPr>
            <p:ph type="sldNum" sz="quarter" idx="12"/>
          </p:nvPr>
        </p:nvSpPr>
        <p:spPr/>
        <p:txBody>
          <a:bodyPr/>
          <a:lstStyle/>
          <a:p>
            <a:fld id="{DBBC7075-685A-40DB-8517-983BEAAAB5BD}" type="slidenum">
              <a:rPr lang="en-US" smtClean="0"/>
              <a:t>‹#›</a:t>
            </a:fld>
            <a:endParaRPr lang="en-US"/>
          </a:p>
        </p:txBody>
      </p:sp>
    </p:spTree>
    <p:extLst>
      <p:ext uri="{BB962C8B-B14F-4D97-AF65-F5344CB8AC3E}">
        <p14:creationId xmlns:p14="http://schemas.microsoft.com/office/powerpoint/2010/main" val="385527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D0FE120-704F-448F-BE7D-8CDB57F0A8CD}"/>
              </a:ext>
            </a:extLst>
          </p:cNvPr>
          <p:cNvSpPr>
            <a:spLocks noGrp="1"/>
          </p:cNvSpPr>
          <p:nvPr>
            <p:ph type="dt" sz="half" idx="10"/>
          </p:nvPr>
        </p:nvSpPr>
        <p:spPr/>
        <p:txBody>
          <a:bodyPr/>
          <a:lstStyle/>
          <a:p>
            <a:fld id="{FD69556C-D51D-48EB-BC50-60D7819AC35E}" type="datetime1">
              <a:rPr lang="en-US" smtClean="0"/>
              <a:t>4/26/23</a:t>
            </a:fld>
            <a:endParaRPr lang="en-US"/>
          </a:p>
        </p:txBody>
      </p:sp>
      <p:sp>
        <p:nvSpPr>
          <p:cNvPr id="3" name="Footer Placeholder 2">
            <a:extLst>
              <a:ext uri="{FF2B5EF4-FFF2-40B4-BE49-F238E27FC236}">
                <a16:creationId xmlns:a16="http://schemas.microsoft.com/office/drawing/2014/main" xmlns="" id="{5D2858A5-EFAA-4445-8C48-823A298DA0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C3D1666-996F-4A91-8C95-A5871903CB57}"/>
              </a:ext>
            </a:extLst>
          </p:cNvPr>
          <p:cNvSpPr>
            <a:spLocks noGrp="1"/>
          </p:cNvSpPr>
          <p:nvPr>
            <p:ph type="sldNum" sz="quarter" idx="12"/>
          </p:nvPr>
        </p:nvSpPr>
        <p:spPr/>
        <p:txBody>
          <a:bodyPr/>
          <a:lstStyle/>
          <a:p>
            <a:fld id="{DBBC7075-685A-40DB-8517-983BEAAAB5BD}" type="slidenum">
              <a:rPr lang="en-US" smtClean="0"/>
              <a:t>‹#›</a:t>
            </a:fld>
            <a:endParaRPr lang="en-US"/>
          </a:p>
        </p:txBody>
      </p:sp>
    </p:spTree>
    <p:extLst>
      <p:ext uri="{BB962C8B-B14F-4D97-AF65-F5344CB8AC3E}">
        <p14:creationId xmlns:p14="http://schemas.microsoft.com/office/powerpoint/2010/main" val="208919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389E7-7645-492C-A378-C3D44D70B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626A9C6-3316-4A6D-BB09-C055CB7B24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70158D0-8C04-495E-9746-909AF618D0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35F7EC0-EB1F-4C47-9B81-5043C0533426}"/>
              </a:ext>
            </a:extLst>
          </p:cNvPr>
          <p:cNvSpPr>
            <a:spLocks noGrp="1"/>
          </p:cNvSpPr>
          <p:nvPr>
            <p:ph type="dt" sz="half" idx="10"/>
          </p:nvPr>
        </p:nvSpPr>
        <p:spPr/>
        <p:txBody>
          <a:bodyPr/>
          <a:lstStyle/>
          <a:p>
            <a:fld id="{F2F4B51C-78CB-43F3-A70F-69267F631B07}" type="datetime1">
              <a:rPr lang="en-US" smtClean="0"/>
              <a:t>4/26/23</a:t>
            </a:fld>
            <a:endParaRPr lang="en-US"/>
          </a:p>
        </p:txBody>
      </p:sp>
      <p:sp>
        <p:nvSpPr>
          <p:cNvPr id="6" name="Footer Placeholder 5">
            <a:extLst>
              <a:ext uri="{FF2B5EF4-FFF2-40B4-BE49-F238E27FC236}">
                <a16:creationId xmlns:a16="http://schemas.microsoft.com/office/drawing/2014/main" xmlns="" id="{688C6B0B-FFD8-4C51-888B-8DFBE9B968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AF2A691-394C-4D26-99B9-CA28355AB9BB}"/>
              </a:ext>
            </a:extLst>
          </p:cNvPr>
          <p:cNvSpPr>
            <a:spLocks noGrp="1"/>
          </p:cNvSpPr>
          <p:nvPr>
            <p:ph type="sldNum" sz="quarter" idx="12"/>
          </p:nvPr>
        </p:nvSpPr>
        <p:spPr/>
        <p:txBody>
          <a:bodyPr/>
          <a:lstStyle/>
          <a:p>
            <a:fld id="{DBBC7075-685A-40DB-8517-983BEAAAB5BD}" type="slidenum">
              <a:rPr lang="en-US" smtClean="0"/>
              <a:t>‹#›</a:t>
            </a:fld>
            <a:endParaRPr lang="en-US"/>
          </a:p>
        </p:txBody>
      </p:sp>
    </p:spTree>
    <p:extLst>
      <p:ext uri="{BB962C8B-B14F-4D97-AF65-F5344CB8AC3E}">
        <p14:creationId xmlns:p14="http://schemas.microsoft.com/office/powerpoint/2010/main" val="7923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E6B774-FA17-4247-8B2D-C95C16478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AADAEC3-7336-4760-A712-4B64DEE590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108DD92-CCCC-410A-9157-A6CB110EF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53016B2-E313-4538-996F-ECBA81EB5962}"/>
              </a:ext>
            </a:extLst>
          </p:cNvPr>
          <p:cNvSpPr>
            <a:spLocks noGrp="1"/>
          </p:cNvSpPr>
          <p:nvPr>
            <p:ph type="dt" sz="half" idx="10"/>
          </p:nvPr>
        </p:nvSpPr>
        <p:spPr/>
        <p:txBody>
          <a:bodyPr/>
          <a:lstStyle/>
          <a:p>
            <a:fld id="{52D6CE95-1545-46CC-A998-1B1640822B16}" type="datetime1">
              <a:rPr lang="en-US" smtClean="0"/>
              <a:t>4/26/23</a:t>
            </a:fld>
            <a:endParaRPr lang="en-US"/>
          </a:p>
        </p:txBody>
      </p:sp>
      <p:sp>
        <p:nvSpPr>
          <p:cNvPr id="6" name="Footer Placeholder 5">
            <a:extLst>
              <a:ext uri="{FF2B5EF4-FFF2-40B4-BE49-F238E27FC236}">
                <a16:creationId xmlns:a16="http://schemas.microsoft.com/office/drawing/2014/main" xmlns="" id="{4251C805-CC3A-4D3B-97FB-03504AD2F4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D594924-FBFD-4515-82E0-A5D8998365D6}"/>
              </a:ext>
            </a:extLst>
          </p:cNvPr>
          <p:cNvSpPr>
            <a:spLocks noGrp="1"/>
          </p:cNvSpPr>
          <p:nvPr>
            <p:ph type="sldNum" sz="quarter" idx="12"/>
          </p:nvPr>
        </p:nvSpPr>
        <p:spPr/>
        <p:txBody>
          <a:bodyPr/>
          <a:lstStyle/>
          <a:p>
            <a:fld id="{DBBC7075-685A-40DB-8517-983BEAAAB5BD}" type="slidenum">
              <a:rPr lang="en-US" smtClean="0"/>
              <a:t>‹#›</a:t>
            </a:fld>
            <a:endParaRPr lang="en-US"/>
          </a:p>
        </p:txBody>
      </p:sp>
    </p:spTree>
    <p:extLst>
      <p:ext uri="{BB962C8B-B14F-4D97-AF65-F5344CB8AC3E}">
        <p14:creationId xmlns:p14="http://schemas.microsoft.com/office/powerpoint/2010/main" val="19195529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63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0A74905-CFDE-47F3-A0ED-6DDD295AD0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86D93EF-9AB0-4021-9F0E-7CA29158B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B706C29-7B68-4D55-B52C-EEE8A57679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4ABBDC-8A5D-460A-A343-01B7CD8DCCC4}" type="datetime1">
              <a:rPr lang="en-US" smtClean="0"/>
              <a:t>4/26/23</a:t>
            </a:fld>
            <a:endParaRPr lang="en-US"/>
          </a:p>
        </p:txBody>
      </p:sp>
      <p:sp>
        <p:nvSpPr>
          <p:cNvPr id="5" name="Footer Placeholder 4">
            <a:extLst>
              <a:ext uri="{FF2B5EF4-FFF2-40B4-BE49-F238E27FC236}">
                <a16:creationId xmlns:a16="http://schemas.microsoft.com/office/drawing/2014/main" xmlns="" id="{996CADA1-F015-47E3-8214-D940134A4F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E9EB5B9-7E14-493E-ABEA-54382F54F1BF}"/>
              </a:ext>
            </a:extLst>
          </p:cNvPr>
          <p:cNvSpPr>
            <a:spLocks noGrp="1"/>
          </p:cNvSpPr>
          <p:nvPr>
            <p:ph type="sldNum" sz="quarter" idx="4"/>
          </p:nvPr>
        </p:nvSpPr>
        <p:spPr>
          <a:xfrm>
            <a:off x="8610600" y="613297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C7075-685A-40DB-8517-983BEAAAB5BD}" type="slidenum">
              <a:rPr lang="en-US" smtClean="0"/>
              <a:t>‹#›</a:t>
            </a:fld>
            <a:endParaRPr lang="en-US"/>
          </a:p>
        </p:txBody>
      </p:sp>
    </p:spTree>
    <p:extLst>
      <p:ext uri="{BB962C8B-B14F-4D97-AF65-F5344CB8AC3E}">
        <p14:creationId xmlns:p14="http://schemas.microsoft.com/office/powerpoint/2010/main" val="996415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hyperlink" Target="https://www.osc.state.ny.us/files/reports/osdc/pdf/nyc-restaurant-industry-final.pdf" TargetMode="Externa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5" Type="http://schemas.microsoft.com/office/2007/relationships/hdphoto" Target="../media/hdphoto1.wdp"/><Relationship Id="rId6"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06E824-7C11-4ED6-B506-36E19B7E2365}"/>
              </a:ext>
            </a:extLst>
          </p:cNvPr>
          <p:cNvSpPr>
            <a:spLocks noGrp="1"/>
          </p:cNvSpPr>
          <p:nvPr>
            <p:ph type="ctrTitle"/>
          </p:nvPr>
        </p:nvSpPr>
        <p:spPr/>
        <p:txBody>
          <a:bodyPr>
            <a:normAutofit fontScale="90000"/>
          </a:bodyPr>
          <a:lstStyle/>
          <a:p>
            <a:r>
              <a:rPr lang="en-US" sz="4800" b="1" dirty="0">
                <a:solidFill>
                  <a:schemeClr val="tx1">
                    <a:lumMod val="75000"/>
                    <a:lumOff val="25000"/>
                  </a:schemeClr>
                </a:solidFill>
                <a:latin typeface="Helvetica" panose="020B0604020202020204" pitchFamily="34" charset="0"/>
                <a:cs typeface="Helvetica" panose="020B0604020202020204" pitchFamily="34" charset="0"/>
              </a:rPr>
              <a:t>Scraping Yelp:</a:t>
            </a:r>
            <a:br>
              <a:rPr lang="en-US" sz="4800" b="1" dirty="0">
                <a:solidFill>
                  <a:schemeClr val="tx1">
                    <a:lumMod val="75000"/>
                    <a:lumOff val="25000"/>
                  </a:schemeClr>
                </a:solidFill>
                <a:latin typeface="Helvetica" panose="020B0604020202020204" pitchFamily="34" charset="0"/>
                <a:cs typeface="Helvetica" panose="020B0604020202020204" pitchFamily="34" charset="0"/>
              </a:rPr>
            </a:br>
            <a:r>
              <a:rPr lang="en-US" sz="4800" b="1" dirty="0">
                <a:solidFill>
                  <a:schemeClr val="tx1">
                    <a:lumMod val="75000"/>
                    <a:lumOff val="25000"/>
                  </a:schemeClr>
                </a:solidFill>
                <a:latin typeface="Helvetica" panose="020B0604020202020204" pitchFamily="34" charset="0"/>
                <a:cs typeface="Helvetica" panose="020B0604020202020204" pitchFamily="34" charset="0"/>
              </a:rPr>
              <a:t>Does Price Affect the Ratings of Restaurants in New York City?</a:t>
            </a:r>
          </a:p>
        </p:txBody>
      </p:sp>
      <p:sp>
        <p:nvSpPr>
          <p:cNvPr id="3" name="Subtitle 2">
            <a:extLst>
              <a:ext uri="{FF2B5EF4-FFF2-40B4-BE49-F238E27FC236}">
                <a16:creationId xmlns:a16="http://schemas.microsoft.com/office/drawing/2014/main" xmlns="" id="{7B8B0D0A-7358-4BD2-B2A0-859DD01F68CE}"/>
              </a:ext>
            </a:extLst>
          </p:cNvPr>
          <p:cNvSpPr>
            <a:spLocks noGrp="1"/>
          </p:cNvSpPr>
          <p:nvPr>
            <p:ph type="subTitle" idx="1"/>
          </p:nvPr>
        </p:nvSpPr>
        <p:spPr/>
        <p:txBody>
          <a:bodyPr/>
          <a:lstStyle/>
          <a:p>
            <a:r>
              <a:rPr lang="en-US" dirty="0" smtClean="0">
                <a:solidFill>
                  <a:schemeClr val="tx1">
                    <a:lumMod val="75000"/>
                    <a:lumOff val="25000"/>
                  </a:schemeClr>
                </a:solidFill>
                <a:latin typeface="Helvetica" panose="020B0604020202020204" pitchFamily="34" charset="0"/>
                <a:cs typeface="Helvetica" panose="020B0604020202020204" pitchFamily="34" charset="0"/>
              </a:rPr>
              <a:t>NAME</a:t>
            </a:r>
          </a:p>
          <a:p>
            <a:r>
              <a:rPr lang="en-US" dirty="0" smtClean="0">
                <a:solidFill>
                  <a:schemeClr val="tx1">
                    <a:lumMod val="75000"/>
                    <a:lumOff val="25000"/>
                  </a:schemeClr>
                </a:solidFill>
                <a:latin typeface="Helvetica" panose="020B0604020202020204" pitchFamily="34" charset="0"/>
                <a:cs typeface="Helvetica" panose="020B0604020202020204" pitchFamily="34" charset="0"/>
              </a:rPr>
              <a:t>ECO </a:t>
            </a:r>
            <a:r>
              <a:rPr lang="en-US" dirty="0">
                <a:solidFill>
                  <a:schemeClr val="tx1">
                    <a:lumMod val="75000"/>
                    <a:lumOff val="25000"/>
                  </a:schemeClr>
                </a:solidFill>
                <a:latin typeface="Helvetica" panose="020B0604020202020204" pitchFamily="34" charset="0"/>
                <a:cs typeface="Helvetica" panose="020B0604020202020204" pitchFamily="34" charset="0"/>
              </a:rPr>
              <a:t>590</a:t>
            </a:r>
          </a:p>
          <a:p>
            <a:r>
              <a:rPr lang="en-US" dirty="0">
                <a:solidFill>
                  <a:schemeClr val="tx1">
                    <a:lumMod val="75000"/>
                    <a:lumOff val="25000"/>
                  </a:schemeClr>
                </a:solidFill>
                <a:latin typeface="Helvetica" panose="020B0604020202020204" pitchFamily="34" charset="0"/>
                <a:cs typeface="Helvetica" panose="020B0604020202020204" pitchFamily="34" charset="0"/>
              </a:rPr>
              <a:t>Professor </a:t>
            </a:r>
            <a:r>
              <a:rPr lang="en-US" dirty="0" err="1">
                <a:solidFill>
                  <a:schemeClr val="tx1">
                    <a:lumMod val="75000"/>
                    <a:lumOff val="25000"/>
                  </a:schemeClr>
                </a:solidFill>
                <a:latin typeface="Helvetica" panose="020B0604020202020204" pitchFamily="34" charset="0"/>
                <a:cs typeface="Helvetica" panose="020B0604020202020204" pitchFamily="34" charset="0"/>
              </a:rPr>
              <a:t>Kaltenberg</a:t>
            </a:r>
            <a:endParaRPr lang="en-US" dirty="0">
              <a:solidFill>
                <a:schemeClr val="tx1">
                  <a:lumMod val="75000"/>
                  <a:lumOff val="25000"/>
                </a:schemeClr>
              </a:solidFill>
              <a:latin typeface="Helvetica" panose="020B0604020202020204" pitchFamily="34" charset="0"/>
              <a:cs typeface="Helvetica" panose="020B0604020202020204" pitchFamily="34" charset="0"/>
            </a:endParaRPr>
          </a:p>
        </p:txBody>
      </p:sp>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21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xmlns="" id="{9C4F97DC-F72E-4BE2-BF4E-8844B0FC4D37}"/>
              </a:ext>
            </a:extLst>
          </p:cNvPr>
          <p:cNvSpPr>
            <a:spLocks noGrp="1"/>
          </p:cNvSpPr>
          <p:nvPr>
            <p:ph idx="1"/>
          </p:nvPr>
        </p:nvSpPr>
        <p:spPr/>
        <p:txBody>
          <a:bodyPr>
            <a:normAutofit fontScale="92500"/>
          </a:bodyPr>
          <a:lstStyle/>
          <a:p>
            <a:r>
              <a:rPr lang="en-US" dirty="0">
                <a:solidFill>
                  <a:srgbClr val="006D6D"/>
                </a:solidFill>
                <a:latin typeface="Helvetica" panose="020B0604020202020204" pitchFamily="34" charset="0"/>
                <a:cs typeface="Helvetica" panose="020B0604020202020204" pitchFamily="34" charset="0"/>
              </a:rPr>
              <a:t>Turning the lists "</a:t>
            </a:r>
            <a:r>
              <a:rPr lang="en-US" dirty="0" err="1">
                <a:solidFill>
                  <a:srgbClr val="006D6D"/>
                </a:solidFill>
                <a:latin typeface="Helvetica" panose="020B0604020202020204" pitchFamily="34" charset="0"/>
                <a:cs typeface="Helvetica" panose="020B0604020202020204" pitchFamily="34" charset="0"/>
              </a:rPr>
              <a:t>yelp_m</a:t>
            </a:r>
            <a:r>
              <a:rPr lang="en-US" dirty="0">
                <a:solidFill>
                  <a:srgbClr val="006D6D"/>
                </a:solidFill>
                <a:latin typeface="Helvetica" panose="020B0604020202020204" pitchFamily="34" charset="0"/>
                <a:cs typeface="Helvetica" panose="020B0604020202020204" pitchFamily="34" charset="0"/>
              </a:rPr>
              <a:t>", "</a:t>
            </a:r>
            <a:r>
              <a:rPr lang="en-US" dirty="0" err="1">
                <a:solidFill>
                  <a:srgbClr val="006D6D"/>
                </a:solidFill>
                <a:latin typeface="Helvetica" panose="020B0604020202020204" pitchFamily="34" charset="0"/>
                <a:cs typeface="Helvetica" panose="020B0604020202020204" pitchFamily="34" charset="0"/>
              </a:rPr>
              <a:t>yelp_b</a:t>
            </a:r>
            <a:r>
              <a:rPr lang="en-US" dirty="0">
                <a:solidFill>
                  <a:srgbClr val="006D6D"/>
                </a:solidFill>
                <a:latin typeface="Helvetica" panose="020B0604020202020204" pitchFamily="34" charset="0"/>
                <a:cs typeface="Helvetica" panose="020B0604020202020204" pitchFamily="34" charset="0"/>
              </a:rPr>
              <a:t>", "</a:t>
            </a:r>
            <a:r>
              <a:rPr lang="en-US" dirty="0" err="1">
                <a:solidFill>
                  <a:srgbClr val="006D6D"/>
                </a:solidFill>
                <a:latin typeface="Helvetica" panose="020B0604020202020204" pitchFamily="34" charset="0"/>
                <a:cs typeface="Helvetica" panose="020B0604020202020204" pitchFamily="34" charset="0"/>
              </a:rPr>
              <a:t>yelp_q</a:t>
            </a:r>
            <a:r>
              <a:rPr lang="en-US" dirty="0">
                <a:solidFill>
                  <a:srgbClr val="006D6D"/>
                </a:solidFill>
                <a:latin typeface="Helvetica" panose="020B0604020202020204" pitchFamily="34" charset="0"/>
                <a:cs typeface="Helvetica" panose="020B0604020202020204" pitchFamily="34" charset="0"/>
              </a:rPr>
              <a:t>", "</a:t>
            </a:r>
            <a:r>
              <a:rPr lang="en-US" dirty="0" err="1">
                <a:solidFill>
                  <a:srgbClr val="006D6D"/>
                </a:solidFill>
                <a:latin typeface="Helvetica" panose="020B0604020202020204" pitchFamily="34" charset="0"/>
                <a:cs typeface="Helvetica" panose="020B0604020202020204" pitchFamily="34" charset="0"/>
              </a:rPr>
              <a:t>yelp_bx</a:t>
            </a:r>
            <a:r>
              <a:rPr lang="en-US" dirty="0">
                <a:solidFill>
                  <a:srgbClr val="006D6D"/>
                </a:solidFill>
                <a:latin typeface="Helvetica" panose="020B0604020202020204" pitchFamily="34" charset="0"/>
                <a:cs typeface="Helvetica" panose="020B0604020202020204" pitchFamily="34" charset="0"/>
              </a:rPr>
              <a:t>", and "</a:t>
            </a:r>
            <a:r>
              <a:rPr lang="en-US" dirty="0" err="1">
                <a:solidFill>
                  <a:srgbClr val="006D6D"/>
                </a:solidFill>
                <a:latin typeface="Helvetica" panose="020B0604020202020204" pitchFamily="34" charset="0"/>
                <a:cs typeface="Helvetica" panose="020B0604020202020204" pitchFamily="34" charset="0"/>
              </a:rPr>
              <a:t>yelp_s</a:t>
            </a:r>
            <a:r>
              <a:rPr lang="en-US" dirty="0">
                <a:solidFill>
                  <a:srgbClr val="006D6D"/>
                </a:solidFill>
                <a:latin typeface="Helvetica" panose="020B0604020202020204" pitchFamily="34" charset="0"/>
                <a:cs typeface="Helvetica" panose="020B0604020202020204" pitchFamily="34" charset="0"/>
              </a:rPr>
              <a:t>" - into </a:t>
            </a:r>
            <a:r>
              <a:rPr lang="en-US" dirty="0" err="1">
                <a:solidFill>
                  <a:srgbClr val="006D6D"/>
                </a:solidFill>
                <a:latin typeface="Helvetica" panose="020B0604020202020204" pitchFamily="34" charset="0"/>
                <a:cs typeface="Helvetica" panose="020B0604020202020204" pitchFamily="34" charset="0"/>
              </a:rPr>
              <a:t>dataframes</a:t>
            </a:r>
            <a:r>
              <a:rPr lang="en-US" dirty="0">
                <a:solidFill>
                  <a:srgbClr val="006D6D"/>
                </a:solidFill>
                <a:latin typeface="Helvetica" panose="020B0604020202020204" pitchFamily="34" charset="0"/>
                <a:cs typeface="Helvetica" panose="020B0604020202020204" pitchFamily="34" charset="0"/>
              </a:rPr>
              <a:t> and merge all four </a:t>
            </a:r>
            <a:r>
              <a:rPr lang="en-US" dirty="0" err="1">
                <a:solidFill>
                  <a:srgbClr val="006D6D"/>
                </a:solidFill>
                <a:latin typeface="Helvetica" panose="020B0604020202020204" pitchFamily="34" charset="0"/>
                <a:cs typeface="Helvetica" panose="020B0604020202020204" pitchFamily="34" charset="0"/>
              </a:rPr>
              <a:t>dataframes</a:t>
            </a:r>
            <a:r>
              <a:rPr lang="en-US" dirty="0">
                <a:solidFill>
                  <a:srgbClr val="006D6D"/>
                </a:solidFill>
                <a:latin typeface="Helvetica" panose="020B0604020202020204" pitchFamily="34" charset="0"/>
                <a:cs typeface="Helvetica" panose="020B0604020202020204" pitchFamily="34" charset="0"/>
              </a:rPr>
              <a:t>.</a:t>
            </a:r>
          </a:p>
          <a:p>
            <a:pPr marL="0" indent="0">
              <a:buNone/>
            </a:pPr>
            <a:r>
              <a:rPr lang="en-US" dirty="0">
                <a:solidFill>
                  <a:schemeClr val="tx1">
                    <a:lumMod val="75000"/>
                    <a:lumOff val="25000"/>
                  </a:schemeClr>
                </a:solidFill>
                <a:latin typeface="Helvetica" panose="020B0604020202020204" pitchFamily="34" charset="0"/>
                <a:cs typeface="Helvetica" panose="020B0604020202020204" pitchFamily="34" charset="0"/>
              </a:rPr>
              <a:t>For Manhattan: </a:t>
            </a:r>
          </a:p>
          <a:p>
            <a:pPr marL="0" indent="0">
              <a:buNone/>
            </a:pPr>
            <a:r>
              <a:rPr lang="en-US" dirty="0" err="1">
                <a:solidFill>
                  <a:schemeClr val="tx1">
                    <a:lumMod val="75000"/>
                    <a:lumOff val="25000"/>
                  </a:schemeClr>
                </a:solidFill>
                <a:latin typeface="Helvetica" panose="020B0604020202020204" pitchFamily="34" charset="0"/>
                <a:cs typeface="Helvetica" panose="020B0604020202020204" pitchFamily="34" charset="0"/>
              </a:rPr>
              <a:t>yelp_m</a:t>
            </a:r>
            <a:r>
              <a:rPr lang="en-US" dirty="0">
                <a:solidFill>
                  <a:schemeClr val="tx1">
                    <a:lumMod val="75000"/>
                    <a:lumOff val="25000"/>
                  </a:schemeClr>
                </a:solidFill>
                <a:latin typeface="Helvetica" panose="020B0604020202020204" pitchFamily="34" charset="0"/>
                <a:cs typeface="Helvetica" panose="020B0604020202020204" pitchFamily="34" charset="0"/>
              </a:rPr>
              <a:t> = </a:t>
            </a:r>
            <a:r>
              <a:rPr lang="en-US" dirty="0" err="1">
                <a:solidFill>
                  <a:schemeClr val="tx1">
                    <a:lumMod val="75000"/>
                    <a:lumOff val="25000"/>
                  </a:schemeClr>
                </a:solidFill>
                <a:latin typeface="Helvetica" panose="020B0604020202020204" pitchFamily="34" charset="0"/>
                <a:cs typeface="Helvetica" panose="020B0604020202020204" pitchFamily="34" charset="0"/>
              </a:rPr>
              <a:t>pd.DataFrame</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err="1">
                <a:solidFill>
                  <a:schemeClr val="tx1">
                    <a:lumMod val="75000"/>
                    <a:lumOff val="25000"/>
                  </a:schemeClr>
                </a:solidFill>
                <a:latin typeface="Helvetica" panose="020B0604020202020204" pitchFamily="34" charset="0"/>
                <a:cs typeface="Helvetica" panose="020B0604020202020204" pitchFamily="34" charset="0"/>
              </a:rPr>
              <a:t>yelp_m</a:t>
            </a:r>
            <a:r>
              <a:rPr lang="en-US" dirty="0">
                <a:solidFill>
                  <a:schemeClr val="tx1">
                    <a:lumMod val="75000"/>
                    <a:lumOff val="25000"/>
                  </a:schemeClr>
                </a:solidFill>
                <a:latin typeface="Helvetica" panose="020B0604020202020204" pitchFamily="34" charset="0"/>
                <a:cs typeface="Helvetica" panose="020B0604020202020204" pitchFamily="34" charset="0"/>
              </a:rPr>
              <a:t>, columns </a:t>
            </a:r>
            <a:r>
              <a:rPr lang="en-US" dirty="0">
                <a:solidFill>
                  <a:srgbClr val="7030A0"/>
                </a:solidFill>
                <a:latin typeface="Helvetica" panose="020B0604020202020204" pitchFamily="34" charset="0"/>
                <a:cs typeface="Helvetica" panose="020B0604020202020204" pitchFamily="34" charset="0"/>
              </a:rPr>
              <a:t>=</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a:t>
            </a:r>
            <a:r>
              <a:rPr lang="en-US" dirty="0">
                <a:solidFill>
                  <a:srgbClr val="CB2414"/>
                </a:solidFill>
                <a:latin typeface="Helvetica" panose="020B0604020202020204" pitchFamily="34" charset="0"/>
                <a:cs typeface="Helvetica" panose="020B0604020202020204" pitchFamily="34" charset="0"/>
              </a:rPr>
              <a:t>"Names"</a:t>
            </a:r>
            <a:r>
              <a:rPr lang="en-US" dirty="0">
                <a:latin typeface="Helvetica" panose="020B0604020202020204" pitchFamily="34" charset="0"/>
                <a:cs typeface="Helvetica" panose="020B0604020202020204" pitchFamily="34" charset="0"/>
              </a:rPr>
              <a:t>,</a:t>
            </a:r>
            <a:r>
              <a:rPr lang="en-US" dirty="0">
                <a:solidFill>
                  <a:srgbClr val="CB2414"/>
                </a:solidFill>
                <a:latin typeface="Helvetica" panose="020B0604020202020204" pitchFamily="34" charset="0"/>
                <a:cs typeface="Helvetica" panose="020B0604020202020204" pitchFamily="34" charset="0"/>
              </a:rPr>
              <a:t> "Number of Reviews"</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a:solidFill>
                  <a:srgbClr val="CB2414"/>
                </a:solidFill>
                <a:latin typeface="Helvetica" panose="020B0604020202020204" pitchFamily="34" charset="0"/>
                <a:cs typeface="Helvetica" panose="020B0604020202020204" pitchFamily="34" charset="0"/>
              </a:rPr>
              <a:t>"Rating"</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a:solidFill>
                  <a:srgbClr val="CB2414"/>
                </a:solidFill>
                <a:latin typeface="Helvetica" panose="020B0604020202020204" pitchFamily="34" charset="0"/>
                <a:cs typeface="Helvetica" panose="020B0604020202020204" pitchFamily="34" charset="0"/>
              </a:rPr>
              <a:t>"Price Range"</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a:solidFill>
                  <a:srgbClr val="CB2414"/>
                </a:solidFill>
                <a:latin typeface="Helvetica" panose="020B0604020202020204" pitchFamily="34" charset="0"/>
                <a:cs typeface="Helvetica" panose="020B0604020202020204" pitchFamily="34" charset="0"/>
              </a:rPr>
              <a:t>"Detail"</a:t>
            </a:r>
            <a:r>
              <a:rPr lang="en-US" dirty="0">
                <a:solidFill>
                  <a:schemeClr val="tx1">
                    <a:lumMod val="75000"/>
                    <a:lumOff val="25000"/>
                  </a:schemeClr>
                </a:solidFill>
                <a:latin typeface="Helvetica" panose="020B0604020202020204" pitchFamily="34" charset="0"/>
                <a:cs typeface="Helvetica" panose="020B0604020202020204" pitchFamily="34" charset="0"/>
              </a:rPr>
              <a:t>])</a:t>
            </a:r>
          </a:p>
          <a:p>
            <a:r>
              <a:rPr lang="en-US" dirty="0">
                <a:solidFill>
                  <a:srgbClr val="006D6D"/>
                </a:solidFill>
                <a:latin typeface="Helvetica" panose="020B0604020202020204" pitchFamily="34" charset="0"/>
                <a:cs typeface="Helvetica" panose="020B0604020202020204" pitchFamily="34" charset="0"/>
              </a:rPr>
              <a:t>Create a new column "Borough" and fill each row with "Manhattan"</a:t>
            </a:r>
          </a:p>
          <a:p>
            <a:pPr marL="0" indent="0">
              <a:buNone/>
            </a:pPr>
            <a:r>
              <a:rPr lang="en-US" dirty="0" err="1">
                <a:solidFill>
                  <a:schemeClr val="tx1">
                    <a:lumMod val="75000"/>
                    <a:lumOff val="25000"/>
                  </a:schemeClr>
                </a:solidFill>
                <a:latin typeface="Helvetica" panose="020B0604020202020204" pitchFamily="34" charset="0"/>
                <a:cs typeface="Helvetica" panose="020B0604020202020204" pitchFamily="34" charset="0"/>
              </a:rPr>
              <a:t>yelp_m</a:t>
            </a:r>
            <a:r>
              <a:rPr lang="en-US" dirty="0">
                <a:solidFill>
                  <a:schemeClr val="tx1">
                    <a:lumMod val="75000"/>
                    <a:lumOff val="25000"/>
                  </a:schemeClr>
                </a:solidFill>
                <a:latin typeface="Helvetica" panose="020B0604020202020204" pitchFamily="34" charset="0"/>
                <a:cs typeface="Helvetica" panose="020B0604020202020204" pitchFamily="34" charset="0"/>
              </a:rPr>
              <a:t>[</a:t>
            </a:r>
            <a:r>
              <a:rPr lang="en-US" dirty="0">
                <a:solidFill>
                  <a:srgbClr val="CB2414"/>
                </a:solidFill>
                <a:latin typeface="Helvetica" panose="020B0604020202020204" pitchFamily="34" charset="0"/>
                <a:cs typeface="Helvetica" panose="020B0604020202020204" pitchFamily="34" charset="0"/>
              </a:rPr>
              <a:t>"Borough"</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a:solidFill>
                  <a:srgbClr val="7030A0"/>
                </a:solidFill>
                <a:latin typeface="Helvetica" panose="020B0604020202020204" pitchFamily="34" charset="0"/>
                <a:cs typeface="Helvetica" panose="020B0604020202020204" pitchFamily="34" charset="0"/>
              </a:rPr>
              <a:t>=</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a:solidFill>
                  <a:srgbClr val="CB2414"/>
                </a:solidFill>
                <a:latin typeface="Helvetica" panose="020B0604020202020204" pitchFamily="34" charset="0"/>
                <a:cs typeface="Helvetica" panose="020B0604020202020204" pitchFamily="34" charset="0"/>
              </a:rPr>
              <a:t>"Manhattan"</a:t>
            </a:r>
          </a:p>
          <a:p>
            <a:r>
              <a:rPr lang="en-US" dirty="0">
                <a:solidFill>
                  <a:srgbClr val="006D6D"/>
                </a:solidFill>
                <a:latin typeface="Helvetica" panose="020B0604020202020204" pitchFamily="34" charset="0"/>
                <a:cs typeface="Helvetica" panose="020B0604020202020204" pitchFamily="34" charset="0"/>
              </a:rPr>
              <a:t>Merge into one </a:t>
            </a:r>
            <a:r>
              <a:rPr lang="en-US" dirty="0" err="1">
                <a:solidFill>
                  <a:srgbClr val="006D6D"/>
                </a:solidFill>
                <a:latin typeface="Helvetica" panose="020B0604020202020204" pitchFamily="34" charset="0"/>
                <a:cs typeface="Helvetica" panose="020B0604020202020204" pitchFamily="34" charset="0"/>
              </a:rPr>
              <a:t>dataframe</a:t>
            </a:r>
            <a:r>
              <a:rPr lang="en-US" dirty="0">
                <a:solidFill>
                  <a:srgbClr val="006D6D"/>
                </a:solidFill>
                <a:latin typeface="Helvetica" panose="020B0604020202020204" pitchFamily="34" charset="0"/>
                <a:cs typeface="Helvetica" panose="020B0604020202020204" pitchFamily="34" charset="0"/>
              </a:rPr>
              <a:t> and rename it as “</a:t>
            </a:r>
            <a:r>
              <a:rPr lang="en-US" dirty="0" err="1">
                <a:solidFill>
                  <a:srgbClr val="006D6D"/>
                </a:solidFill>
                <a:latin typeface="Helvetica" panose="020B0604020202020204" pitchFamily="34" charset="0"/>
                <a:cs typeface="Helvetica" panose="020B0604020202020204" pitchFamily="34" charset="0"/>
              </a:rPr>
              <a:t>yelp_df</a:t>
            </a:r>
            <a:r>
              <a:rPr lang="en-US" dirty="0">
                <a:solidFill>
                  <a:srgbClr val="006D6D"/>
                </a:solidFill>
                <a:latin typeface="Helvetica" panose="020B0604020202020204" pitchFamily="34" charset="0"/>
                <a:cs typeface="Helvetica" panose="020B0604020202020204" pitchFamily="34" charset="0"/>
              </a:rPr>
              <a:t>”</a:t>
            </a:r>
            <a:endParaRPr lang="en-US" dirty="0">
              <a:solidFill>
                <a:schemeClr val="tx1">
                  <a:lumMod val="75000"/>
                  <a:lumOff val="25000"/>
                </a:schemeClr>
              </a:solidFill>
              <a:latin typeface="Helvetica" panose="020B0604020202020204" pitchFamily="34" charset="0"/>
              <a:cs typeface="Helvetica" panose="020B0604020202020204" pitchFamily="34" charset="0"/>
            </a:endParaRPr>
          </a:p>
          <a:p>
            <a:pPr marL="0" indent="0">
              <a:buNone/>
            </a:pPr>
            <a:r>
              <a:rPr lang="en-US" dirty="0" err="1">
                <a:solidFill>
                  <a:schemeClr val="tx1">
                    <a:lumMod val="75000"/>
                    <a:lumOff val="25000"/>
                  </a:schemeClr>
                </a:solidFill>
                <a:latin typeface="Helvetica" panose="020B0604020202020204" pitchFamily="34" charset="0"/>
                <a:cs typeface="Helvetica" panose="020B0604020202020204" pitchFamily="34" charset="0"/>
              </a:rPr>
              <a:t>yelp_df</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a:solidFill>
                  <a:srgbClr val="7030A0"/>
                </a:solidFill>
                <a:latin typeface="Helvetica" panose="020B0604020202020204" pitchFamily="34" charset="0"/>
                <a:cs typeface="Helvetica" panose="020B0604020202020204" pitchFamily="34" charset="0"/>
              </a:rPr>
              <a:t>=</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err="1">
                <a:solidFill>
                  <a:schemeClr val="tx1">
                    <a:lumMod val="75000"/>
                    <a:lumOff val="25000"/>
                  </a:schemeClr>
                </a:solidFill>
                <a:latin typeface="Helvetica" panose="020B0604020202020204" pitchFamily="34" charset="0"/>
                <a:cs typeface="Helvetica" panose="020B0604020202020204" pitchFamily="34" charset="0"/>
              </a:rPr>
              <a:t>pd.concat</a:t>
            </a:r>
            <a:r>
              <a:rPr lang="en-US" dirty="0">
                <a:solidFill>
                  <a:schemeClr val="tx1">
                    <a:lumMod val="75000"/>
                    <a:lumOff val="25000"/>
                  </a:schemeClr>
                </a:solidFill>
                <a:latin typeface="Helvetica" panose="020B0604020202020204" pitchFamily="34" charset="0"/>
                <a:cs typeface="Helvetica" panose="020B0604020202020204" pitchFamily="34" charset="0"/>
              </a:rPr>
              <a:t>([</a:t>
            </a:r>
            <a:r>
              <a:rPr lang="en-US" dirty="0" err="1">
                <a:solidFill>
                  <a:schemeClr val="tx1">
                    <a:lumMod val="75000"/>
                    <a:lumOff val="25000"/>
                  </a:schemeClr>
                </a:solidFill>
                <a:latin typeface="Helvetica" panose="020B0604020202020204" pitchFamily="34" charset="0"/>
                <a:cs typeface="Helvetica" panose="020B0604020202020204" pitchFamily="34" charset="0"/>
              </a:rPr>
              <a:t>yelp_m</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err="1">
                <a:solidFill>
                  <a:schemeClr val="tx1">
                    <a:lumMod val="75000"/>
                    <a:lumOff val="25000"/>
                  </a:schemeClr>
                </a:solidFill>
                <a:latin typeface="Helvetica" panose="020B0604020202020204" pitchFamily="34" charset="0"/>
                <a:cs typeface="Helvetica" panose="020B0604020202020204" pitchFamily="34" charset="0"/>
              </a:rPr>
              <a:t>yelp_b</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err="1">
                <a:solidFill>
                  <a:schemeClr val="tx1">
                    <a:lumMod val="75000"/>
                    <a:lumOff val="25000"/>
                  </a:schemeClr>
                </a:solidFill>
                <a:latin typeface="Helvetica" panose="020B0604020202020204" pitchFamily="34" charset="0"/>
                <a:cs typeface="Helvetica" panose="020B0604020202020204" pitchFamily="34" charset="0"/>
              </a:rPr>
              <a:t>yelp_q</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err="1">
                <a:solidFill>
                  <a:schemeClr val="tx1">
                    <a:lumMod val="75000"/>
                    <a:lumOff val="25000"/>
                  </a:schemeClr>
                </a:solidFill>
                <a:latin typeface="Helvetica" panose="020B0604020202020204" pitchFamily="34" charset="0"/>
                <a:cs typeface="Helvetica" panose="020B0604020202020204" pitchFamily="34" charset="0"/>
              </a:rPr>
              <a:t>yelp_bx</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err="1">
                <a:solidFill>
                  <a:schemeClr val="tx1">
                    <a:lumMod val="75000"/>
                    <a:lumOff val="25000"/>
                  </a:schemeClr>
                </a:solidFill>
                <a:latin typeface="Helvetica" panose="020B0604020202020204" pitchFamily="34" charset="0"/>
                <a:cs typeface="Helvetica" panose="020B0604020202020204" pitchFamily="34" charset="0"/>
              </a:rPr>
              <a:t>yelp_s</a:t>
            </a:r>
            <a:r>
              <a:rPr lang="en-US" dirty="0">
                <a:solidFill>
                  <a:schemeClr val="tx1">
                    <a:lumMod val="75000"/>
                    <a:lumOff val="25000"/>
                  </a:schemeClr>
                </a:solidFill>
                <a:latin typeface="Helvetica" panose="020B0604020202020204" pitchFamily="34" charset="0"/>
                <a:cs typeface="Helvetica" panose="020B0604020202020204" pitchFamily="34" charset="0"/>
              </a:rPr>
              <a:t>], axis=0)</a:t>
            </a:r>
          </a:p>
        </p:txBody>
      </p:sp>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10</a:t>
            </a:fld>
            <a:endParaRPr lang="en-US" dirty="0"/>
          </a:p>
        </p:txBody>
      </p:sp>
      <p:sp>
        <p:nvSpPr>
          <p:cNvPr id="8" name="Title 9">
            <a:extLst>
              <a:ext uri="{FF2B5EF4-FFF2-40B4-BE49-F238E27FC236}">
                <a16:creationId xmlns:a16="http://schemas.microsoft.com/office/drawing/2014/main" xmlns="" id="{B72B79ED-36AE-4834-A18B-641CE6342A32}"/>
              </a:ext>
            </a:extLst>
          </p:cNvPr>
          <p:cNvSpPr>
            <a:spLocks noGrp="1"/>
          </p:cNvSpPr>
          <p:nvPr>
            <p:ph type="title"/>
          </p:nvPr>
        </p:nvSpPr>
        <p:spPr>
          <a:xfrm>
            <a:off x="838200" y="365125"/>
            <a:ext cx="10515600" cy="1325563"/>
          </a:xfrm>
        </p:spPr>
        <p:txBody>
          <a:bodyPr>
            <a:normAutofit/>
          </a:bodyPr>
          <a:lstStyle/>
          <a:p>
            <a:r>
              <a:rPr lang="en-US" b="1" dirty="0">
                <a:solidFill>
                  <a:schemeClr val="tx1">
                    <a:lumMod val="75000"/>
                    <a:lumOff val="25000"/>
                  </a:schemeClr>
                </a:solidFill>
                <a:latin typeface="Helvetica" panose="020B0604020202020204" pitchFamily="34" charset="0"/>
                <a:cs typeface="Helvetica" panose="020B0604020202020204" pitchFamily="34" charset="0"/>
              </a:rPr>
              <a:t>Merging DataFrames</a:t>
            </a:r>
          </a:p>
        </p:txBody>
      </p:sp>
    </p:spTree>
    <p:extLst>
      <p:ext uri="{BB962C8B-B14F-4D97-AF65-F5344CB8AC3E}">
        <p14:creationId xmlns:p14="http://schemas.microsoft.com/office/powerpoint/2010/main" val="227748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a:extLst>
              <a:ext uri="{FF2B5EF4-FFF2-40B4-BE49-F238E27FC236}">
                <a16:creationId xmlns:a16="http://schemas.microsoft.com/office/drawing/2014/main" xmlns="" id="{E95A5EEA-528A-449C-9D47-6D62E5AAC350}"/>
              </a:ext>
            </a:extLst>
          </p:cNvPr>
          <p:cNvPicPr>
            <a:picLocks noGrp="1" noChangeAspect="1"/>
          </p:cNvPicPr>
          <p:nvPr>
            <p:ph idx="1"/>
          </p:nvPr>
        </p:nvPicPr>
        <p:blipFill>
          <a:blip r:embed="rId4"/>
          <a:stretch>
            <a:fillRect/>
          </a:stretch>
        </p:blipFill>
        <p:spPr>
          <a:xfrm>
            <a:off x="838200" y="2053060"/>
            <a:ext cx="10515600" cy="3896467"/>
          </a:xfrm>
        </p:spPr>
      </p:pic>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11</a:t>
            </a:fld>
            <a:endParaRPr lang="en-US" dirty="0"/>
          </a:p>
        </p:txBody>
      </p:sp>
      <p:sp>
        <p:nvSpPr>
          <p:cNvPr id="8" name="Title 9">
            <a:extLst>
              <a:ext uri="{FF2B5EF4-FFF2-40B4-BE49-F238E27FC236}">
                <a16:creationId xmlns:a16="http://schemas.microsoft.com/office/drawing/2014/main" xmlns="" id="{B72B79ED-36AE-4834-A18B-641CE6342A32}"/>
              </a:ext>
            </a:extLst>
          </p:cNvPr>
          <p:cNvSpPr>
            <a:spLocks noGrp="1"/>
          </p:cNvSpPr>
          <p:nvPr>
            <p:ph type="title"/>
          </p:nvPr>
        </p:nvSpPr>
        <p:spPr>
          <a:xfrm>
            <a:off x="838200" y="365125"/>
            <a:ext cx="10515600" cy="1325563"/>
          </a:xfrm>
        </p:spPr>
        <p:txBody>
          <a:bodyPr>
            <a:normAutofit/>
          </a:bodyPr>
          <a:lstStyle/>
          <a:p>
            <a:r>
              <a:rPr lang="en-US" b="1" dirty="0">
                <a:solidFill>
                  <a:schemeClr val="tx1">
                    <a:lumMod val="75000"/>
                    <a:lumOff val="25000"/>
                  </a:schemeClr>
                </a:solidFill>
                <a:latin typeface="Helvetica" panose="020B0604020202020204" pitchFamily="34" charset="0"/>
                <a:cs typeface="Helvetica" panose="020B0604020202020204" pitchFamily="34" charset="0"/>
              </a:rPr>
              <a:t>Output of the Combined </a:t>
            </a:r>
            <a:r>
              <a:rPr lang="en-US" b="1" dirty="0" err="1">
                <a:solidFill>
                  <a:schemeClr val="tx1">
                    <a:lumMod val="75000"/>
                    <a:lumOff val="25000"/>
                  </a:schemeClr>
                </a:solidFill>
                <a:latin typeface="Helvetica" panose="020B0604020202020204" pitchFamily="34" charset="0"/>
                <a:cs typeface="Helvetica" panose="020B0604020202020204" pitchFamily="34" charset="0"/>
              </a:rPr>
              <a:t>DataFrame</a:t>
            </a:r>
            <a:endParaRPr lang="en-US" b="1" dirty="0">
              <a:solidFill>
                <a:schemeClr val="tx1">
                  <a:lumMod val="75000"/>
                  <a:lumOff val="2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0922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12</a:t>
            </a:fld>
            <a:endParaRPr lang="en-US" dirty="0"/>
          </a:p>
        </p:txBody>
      </p:sp>
      <p:sp>
        <p:nvSpPr>
          <p:cNvPr id="8" name="Title 9">
            <a:extLst>
              <a:ext uri="{FF2B5EF4-FFF2-40B4-BE49-F238E27FC236}">
                <a16:creationId xmlns:a16="http://schemas.microsoft.com/office/drawing/2014/main" xmlns="" id="{B72B79ED-36AE-4834-A18B-641CE6342A32}"/>
              </a:ext>
            </a:extLst>
          </p:cNvPr>
          <p:cNvSpPr>
            <a:spLocks noGrp="1"/>
          </p:cNvSpPr>
          <p:nvPr>
            <p:ph type="title"/>
          </p:nvPr>
        </p:nvSpPr>
        <p:spPr>
          <a:xfrm>
            <a:off x="838200" y="365125"/>
            <a:ext cx="10515600" cy="1325563"/>
          </a:xfrm>
        </p:spPr>
        <p:txBody>
          <a:bodyPr>
            <a:normAutofit/>
          </a:bodyPr>
          <a:lstStyle/>
          <a:p>
            <a:r>
              <a:rPr lang="en-US" b="1" dirty="0">
                <a:solidFill>
                  <a:schemeClr val="tx1">
                    <a:lumMod val="75000"/>
                    <a:lumOff val="25000"/>
                  </a:schemeClr>
                </a:solidFill>
                <a:latin typeface="Helvetica" panose="020B0604020202020204" pitchFamily="34" charset="0"/>
                <a:cs typeface="Helvetica" panose="020B0604020202020204" pitchFamily="34" charset="0"/>
              </a:rPr>
              <a:t>Data Cleaning - Names</a:t>
            </a:r>
          </a:p>
        </p:txBody>
      </p:sp>
      <p:pic>
        <p:nvPicPr>
          <p:cNvPr id="3" name="Picture 2">
            <a:extLst>
              <a:ext uri="{FF2B5EF4-FFF2-40B4-BE49-F238E27FC236}">
                <a16:creationId xmlns:a16="http://schemas.microsoft.com/office/drawing/2014/main" xmlns="" id="{BC0AA832-8F70-42DF-B616-4BB22E4C8C32}"/>
              </a:ext>
            </a:extLst>
          </p:cNvPr>
          <p:cNvPicPr>
            <a:picLocks noChangeAspect="1"/>
          </p:cNvPicPr>
          <p:nvPr/>
        </p:nvPicPr>
        <p:blipFill>
          <a:blip r:embed="rId4"/>
          <a:stretch>
            <a:fillRect/>
          </a:stretch>
        </p:blipFill>
        <p:spPr>
          <a:xfrm>
            <a:off x="2209805" y="1524214"/>
            <a:ext cx="3362325" cy="4638675"/>
          </a:xfrm>
          <a:prstGeom prst="rect">
            <a:avLst/>
          </a:prstGeom>
        </p:spPr>
      </p:pic>
      <p:pic>
        <p:nvPicPr>
          <p:cNvPr id="7" name="Picture 6">
            <a:extLst>
              <a:ext uri="{FF2B5EF4-FFF2-40B4-BE49-F238E27FC236}">
                <a16:creationId xmlns:a16="http://schemas.microsoft.com/office/drawing/2014/main" xmlns="" id="{CC9FC935-8489-4BBE-BC58-99C2D2920102}"/>
              </a:ext>
            </a:extLst>
          </p:cNvPr>
          <p:cNvPicPr>
            <a:picLocks noChangeAspect="1"/>
          </p:cNvPicPr>
          <p:nvPr/>
        </p:nvPicPr>
        <p:blipFill>
          <a:blip r:embed="rId5"/>
          <a:stretch>
            <a:fillRect/>
          </a:stretch>
        </p:blipFill>
        <p:spPr>
          <a:xfrm>
            <a:off x="6768198" y="1495639"/>
            <a:ext cx="2952750" cy="4667250"/>
          </a:xfrm>
          <a:prstGeom prst="rect">
            <a:avLst/>
          </a:prstGeom>
        </p:spPr>
      </p:pic>
      <p:cxnSp>
        <p:nvCxnSpPr>
          <p:cNvPr id="12" name="Straight Arrow Connector 11">
            <a:extLst>
              <a:ext uri="{FF2B5EF4-FFF2-40B4-BE49-F238E27FC236}">
                <a16:creationId xmlns:a16="http://schemas.microsoft.com/office/drawing/2014/main" xmlns="" id="{32921667-89EA-4833-87BF-89B26864A3CF}"/>
              </a:ext>
            </a:extLst>
          </p:cNvPr>
          <p:cNvCxnSpPr>
            <a:cxnSpLocks/>
          </p:cNvCxnSpPr>
          <p:nvPr/>
        </p:nvCxnSpPr>
        <p:spPr>
          <a:xfrm>
            <a:off x="5841989" y="3847411"/>
            <a:ext cx="711216" cy="0"/>
          </a:xfrm>
          <a:prstGeom prst="straightConnector1">
            <a:avLst/>
          </a:prstGeom>
          <a:ln w="38100">
            <a:solidFill>
              <a:srgbClr val="CB241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040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13</a:t>
            </a:fld>
            <a:endParaRPr lang="en-US" dirty="0"/>
          </a:p>
        </p:txBody>
      </p:sp>
      <p:sp>
        <p:nvSpPr>
          <p:cNvPr id="8" name="Title 9">
            <a:extLst>
              <a:ext uri="{FF2B5EF4-FFF2-40B4-BE49-F238E27FC236}">
                <a16:creationId xmlns:a16="http://schemas.microsoft.com/office/drawing/2014/main" xmlns="" id="{B72B79ED-36AE-4834-A18B-641CE6342A32}"/>
              </a:ext>
            </a:extLst>
          </p:cNvPr>
          <p:cNvSpPr>
            <a:spLocks noGrp="1"/>
          </p:cNvSpPr>
          <p:nvPr>
            <p:ph type="title"/>
          </p:nvPr>
        </p:nvSpPr>
        <p:spPr>
          <a:xfrm>
            <a:off x="838200" y="365125"/>
            <a:ext cx="10515600" cy="1325563"/>
          </a:xfrm>
        </p:spPr>
        <p:txBody>
          <a:bodyPr>
            <a:normAutofit/>
          </a:bodyPr>
          <a:lstStyle/>
          <a:p>
            <a:r>
              <a:rPr lang="en-US" b="1" dirty="0">
                <a:solidFill>
                  <a:schemeClr val="tx1">
                    <a:lumMod val="75000"/>
                    <a:lumOff val="25000"/>
                  </a:schemeClr>
                </a:solidFill>
                <a:latin typeface="Helvetica" panose="020B0604020202020204" pitchFamily="34" charset="0"/>
                <a:cs typeface="Helvetica" panose="020B0604020202020204" pitchFamily="34" charset="0"/>
              </a:rPr>
              <a:t>Data Cleaning - Ratings</a:t>
            </a:r>
          </a:p>
        </p:txBody>
      </p:sp>
      <p:grpSp>
        <p:nvGrpSpPr>
          <p:cNvPr id="9" name="Group 8">
            <a:extLst>
              <a:ext uri="{FF2B5EF4-FFF2-40B4-BE49-F238E27FC236}">
                <a16:creationId xmlns:a16="http://schemas.microsoft.com/office/drawing/2014/main" xmlns="" id="{3A1DA8A9-D535-4055-9141-BA411F80F0FB}"/>
              </a:ext>
            </a:extLst>
          </p:cNvPr>
          <p:cNvGrpSpPr/>
          <p:nvPr/>
        </p:nvGrpSpPr>
        <p:grpSpPr>
          <a:xfrm>
            <a:off x="8962571" y="1602282"/>
            <a:ext cx="2213150" cy="4421427"/>
            <a:chOff x="5472112" y="1095375"/>
            <a:chExt cx="2480355" cy="4667250"/>
          </a:xfrm>
        </p:grpSpPr>
        <p:pic>
          <p:nvPicPr>
            <p:cNvPr id="3" name="Picture 2">
              <a:extLst>
                <a:ext uri="{FF2B5EF4-FFF2-40B4-BE49-F238E27FC236}">
                  <a16:creationId xmlns:a16="http://schemas.microsoft.com/office/drawing/2014/main" xmlns="" id="{B2359F97-5B7A-41AA-8A65-5E6887EE82E6}"/>
                </a:ext>
              </a:extLst>
            </p:cNvPr>
            <p:cNvPicPr>
              <a:picLocks noChangeAspect="1"/>
            </p:cNvPicPr>
            <p:nvPr/>
          </p:nvPicPr>
          <p:blipFill>
            <a:blip r:embed="rId4"/>
            <a:stretch>
              <a:fillRect/>
            </a:stretch>
          </p:blipFill>
          <p:spPr>
            <a:xfrm>
              <a:off x="5472112" y="1095375"/>
              <a:ext cx="1247775" cy="4667250"/>
            </a:xfrm>
            <a:prstGeom prst="rect">
              <a:avLst/>
            </a:prstGeom>
          </p:spPr>
        </p:pic>
        <p:pic>
          <p:nvPicPr>
            <p:cNvPr id="7" name="Picture 6">
              <a:extLst>
                <a:ext uri="{FF2B5EF4-FFF2-40B4-BE49-F238E27FC236}">
                  <a16:creationId xmlns:a16="http://schemas.microsoft.com/office/drawing/2014/main" xmlns="" id="{E0A5C29F-FE34-4AFB-ADD2-4F194EC18258}"/>
                </a:ext>
              </a:extLst>
            </p:cNvPr>
            <p:cNvPicPr>
              <a:picLocks noChangeAspect="1"/>
            </p:cNvPicPr>
            <p:nvPr/>
          </p:nvPicPr>
          <p:blipFill>
            <a:blip r:embed="rId5"/>
            <a:stretch>
              <a:fillRect/>
            </a:stretch>
          </p:blipFill>
          <p:spPr>
            <a:xfrm>
              <a:off x="7171417" y="1095375"/>
              <a:ext cx="781050" cy="4629150"/>
            </a:xfrm>
            <a:prstGeom prst="rect">
              <a:avLst/>
            </a:prstGeom>
          </p:spPr>
        </p:pic>
      </p:grpSp>
      <p:cxnSp>
        <p:nvCxnSpPr>
          <p:cNvPr id="12" name="Straight Arrow Connector 11">
            <a:extLst>
              <a:ext uri="{FF2B5EF4-FFF2-40B4-BE49-F238E27FC236}">
                <a16:creationId xmlns:a16="http://schemas.microsoft.com/office/drawing/2014/main" xmlns="" id="{B5A9C5E2-2CB6-4CF6-8216-4A7784F6AC50}"/>
              </a:ext>
            </a:extLst>
          </p:cNvPr>
          <p:cNvCxnSpPr>
            <a:cxnSpLocks/>
          </p:cNvCxnSpPr>
          <p:nvPr/>
        </p:nvCxnSpPr>
        <p:spPr>
          <a:xfrm>
            <a:off x="9941773" y="4028839"/>
            <a:ext cx="711216" cy="0"/>
          </a:xfrm>
          <a:prstGeom prst="straightConnector1">
            <a:avLst/>
          </a:prstGeom>
          <a:ln w="38100">
            <a:solidFill>
              <a:srgbClr val="CB2414"/>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10">
            <a:extLst>
              <a:ext uri="{FF2B5EF4-FFF2-40B4-BE49-F238E27FC236}">
                <a16:creationId xmlns:a16="http://schemas.microsoft.com/office/drawing/2014/main" xmlns="" id="{B4A7CBD5-3C63-4FAA-B349-AFD275133FD1}"/>
              </a:ext>
            </a:extLst>
          </p:cNvPr>
          <p:cNvSpPr>
            <a:spLocks noGrp="1"/>
          </p:cNvSpPr>
          <p:nvPr>
            <p:ph idx="1"/>
          </p:nvPr>
        </p:nvSpPr>
        <p:spPr>
          <a:xfrm>
            <a:off x="838200" y="1825625"/>
            <a:ext cx="7772400" cy="4351338"/>
          </a:xfrm>
        </p:spPr>
        <p:txBody>
          <a:bodyPr>
            <a:normAutofit/>
          </a:bodyPr>
          <a:lstStyle/>
          <a:p>
            <a:r>
              <a:rPr lang="en-US" dirty="0">
                <a:solidFill>
                  <a:srgbClr val="006D6D"/>
                </a:solidFill>
                <a:latin typeface="Helvetica" panose="020B0604020202020204" pitchFamily="34" charset="0"/>
                <a:cs typeface="Helvetica" panose="020B0604020202020204" pitchFamily="34" charset="0"/>
              </a:rPr>
              <a:t>Removing "star rating" from the column "Rating", by slicing the values up to the 12th item counting from the right. </a:t>
            </a:r>
          </a:p>
          <a:p>
            <a:r>
              <a:rPr lang="en-US" dirty="0" err="1">
                <a:solidFill>
                  <a:schemeClr val="tx1">
                    <a:lumMod val="75000"/>
                    <a:lumOff val="25000"/>
                  </a:schemeClr>
                </a:solidFill>
                <a:latin typeface="Helvetica" panose="020B0604020202020204" pitchFamily="34" charset="0"/>
                <a:cs typeface="Helvetica" panose="020B0604020202020204" pitchFamily="34" charset="0"/>
              </a:rPr>
              <a:t>yelp_df</a:t>
            </a:r>
            <a:r>
              <a:rPr lang="en-US" dirty="0">
                <a:solidFill>
                  <a:schemeClr val="tx1">
                    <a:lumMod val="75000"/>
                    <a:lumOff val="25000"/>
                  </a:schemeClr>
                </a:solidFill>
                <a:latin typeface="Helvetica" panose="020B0604020202020204" pitchFamily="34" charset="0"/>
                <a:cs typeface="Helvetica" panose="020B0604020202020204" pitchFamily="34" charset="0"/>
              </a:rPr>
              <a:t>[</a:t>
            </a:r>
            <a:r>
              <a:rPr lang="en-US" dirty="0">
                <a:solidFill>
                  <a:srgbClr val="C00000"/>
                </a:solidFill>
                <a:latin typeface="Helvetica" panose="020B0604020202020204" pitchFamily="34" charset="0"/>
                <a:cs typeface="Helvetica" panose="020B0604020202020204" pitchFamily="34" charset="0"/>
              </a:rPr>
              <a:t>'Rating'</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a:solidFill>
                  <a:srgbClr val="7030A0"/>
                </a:solidFill>
                <a:latin typeface="Helvetica" panose="020B0604020202020204" pitchFamily="34" charset="0"/>
                <a:cs typeface="Helvetica" panose="020B0604020202020204" pitchFamily="34" charset="0"/>
              </a:rPr>
              <a:t>=</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err="1">
                <a:solidFill>
                  <a:schemeClr val="tx1">
                    <a:lumMod val="75000"/>
                    <a:lumOff val="25000"/>
                  </a:schemeClr>
                </a:solidFill>
                <a:latin typeface="Helvetica" panose="020B0604020202020204" pitchFamily="34" charset="0"/>
                <a:cs typeface="Helvetica" panose="020B0604020202020204" pitchFamily="34" charset="0"/>
              </a:rPr>
              <a:t>yelp_df</a:t>
            </a:r>
            <a:r>
              <a:rPr lang="en-US" dirty="0">
                <a:solidFill>
                  <a:schemeClr val="tx1">
                    <a:lumMod val="75000"/>
                    <a:lumOff val="25000"/>
                  </a:schemeClr>
                </a:solidFill>
                <a:latin typeface="Helvetica" panose="020B0604020202020204" pitchFamily="34" charset="0"/>
                <a:cs typeface="Helvetica" panose="020B0604020202020204" pitchFamily="34" charset="0"/>
              </a:rPr>
              <a:t>[</a:t>
            </a:r>
            <a:r>
              <a:rPr lang="en-US" dirty="0">
                <a:solidFill>
                  <a:srgbClr val="C00000"/>
                </a:solidFill>
                <a:latin typeface="Helvetica" panose="020B0604020202020204" pitchFamily="34" charset="0"/>
                <a:cs typeface="Helvetica" panose="020B0604020202020204" pitchFamily="34" charset="0"/>
              </a:rPr>
              <a:t>'Rating'</a:t>
            </a:r>
            <a:r>
              <a:rPr lang="en-US" dirty="0">
                <a:solidFill>
                  <a:schemeClr val="tx1">
                    <a:lumMod val="75000"/>
                    <a:lumOff val="25000"/>
                  </a:schemeClr>
                </a:solidFill>
                <a:latin typeface="Helvetica" panose="020B0604020202020204" pitchFamily="34" charset="0"/>
                <a:cs typeface="Helvetica" panose="020B0604020202020204" pitchFamily="34" charset="0"/>
              </a:rPr>
              <a:t>].str[:-</a:t>
            </a:r>
            <a:r>
              <a:rPr lang="en-US" dirty="0">
                <a:solidFill>
                  <a:schemeClr val="accent6"/>
                </a:solidFill>
                <a:latin typeface="Helvetica" panose="020B0604020202020204" pitchFamily="34" charset="0"/>
                <a:cs typeface="Helvetica" panose="020B0604020202020204" pitchFamily="34" charset="0"/>
              </a:rPr>
              <a:t>12</a:t>
            </a:r>
            <a:r>
              <a:rPr lang="en-US" dirty="0">
                <a:solidFill>
                  <a:schemeClr val="tx1">
                    <a:lumMod val="75000"/>
                    <a:lumOff val="25000"/>
                  </a:schemeClr>
                </a:solidFill>
                <a:latin typeface="Helvetica" panose="020B0604020202020204" pitchFamily="34" charset="0"/>
                <a:cs typeface="Helvetica" panose="020B0604020202020204" pitchFamily="34" charset="0"/>
              </a:rPr>
              <a:t>]</a:t>
            </a:r>
          </a:p>
          <a:p>
            <a:r>
              <a:rPr lang="en-US" dirty="0">
                <a:solidFill>
                  <a:srgbClr val="006D6D"/>
                </a:solidFill>
                <a:latin typeface="Helvetica" panose="020B0604020202020204" pitchFamily="34" charset="0"/>
                <a:cs typeface="Helvetica" panose="020B0604020202020204" pitchFamily="34" charset="0"/>
              </a:rPr>
              <a:t>The column "Rating" is still in string form. I use the </a:t>
            </a:r>
            <a:r>
              <a:rPr lang="en-US" dirty="0" err="1">
                <a:solidFill>
                  <a:srgbClr val="006D6D"/>
                </a:solidFill>
                <a:latin typeface="Helvetica" panose="020B0604020202020204" pitchFamily="34" charset="0"/>
                <a:cs typeface="Helvetica" panose="020B0604020202020204" pitchFamily="34" charset="0"/>
              </a:rPr>
              <a:t>to_numeric</a:t>
            </a:r>
            <a:r>
              <a:rPr lang="en-US" dirty="0">
                <a:solidFill>
                  <a:srgbClr val="006D6D"/>
                </a:solidFill>
                <a:latin typeface="Helvetica" panose="020B0604020202020204" pitchFamily="34" charset="0"/>
                <a:cs typeface="Helvetica" panose="020B0604020202020204" pitchFamily="34" charset="0"/>
              </a:rPr>
              <a:t> function to convert the column into float. </a:t>
            </a:r>
          </a:p>
          <a:p>
            <a:r>
              <a:rPr lang="en-US" dirty="0" err="1">
                <a:solidFill>
                  <a:schemeClr val="tx1">
                    <a:lumMod val="75000"/>
                    <a:lumOff val="25000"/>
                  </a:schemeClr>
                </a:solidFill>
                <a:latin typeface="Helvetica" panose="020B0604020202020204" pitchFamily="34" charset="0"/>
                <a:cs typeface="Helvetica" panose="020B0604020202020204" pitchFamily="34" charset="0"/>
              </a:rPr>
              <a:t>yelp_df</a:t>
            </a:r>
            <a:r>
              <a:rPr lang="en-US" dirty="0">
                <a:solidFill>
                  <a:schemeClr val="tx1">
                    <a:lumMod val="75000"/>
                    <a:lumOff val="25000"/>
                  </a:schemeClr>
                </a:solidFill>
                <a:latin typeface="Helvetica" panose="020B0604020202020204" pitchFamily="34" charset="0"/>
                <a:cs typeface="Helvetica" panose="020B0604020202020204" pitchFamily="34" charset="0"/>
              </a:rPr>
              <a:t>[</a:t>
            </a:r>
            <a:r>
              <a:rPr lang="en-US" dirty="0">
                <a:solidFill>
                  <a:srgbClr val="C00000"/>
                </a:solidFill>
                <a:latin typeface="Helvetica" panose="020B0604020202020204" pitchFamily="34" charset="0"/>
                <a:cs typeface="Helvetica" panose="020B0604020202020204" pitchFamily="34" charset="0"/>
              </a:rPr>
              <a:t>'Rating'</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a:solidFill>
                  <a:srgbClr val="7030A0"/>
                </a:solidFill>
                <a:latin typeface="Helvetica" panose="020B0604020202020204" pitchFamily="34" charset="0"/>
                <a:cs typeface="Helvetica" panose="020B0604020202020204" pitchFamily="34" charset="0"/>
              </a:rPr>
              <a:t>=</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err="1">
                <a:solidFill>
                  <a:schemeClr val="tx1">
                    <a:lumMod val="75000"/>
                    <a:lumOff val="25000"/>
                  </a:schemeClr>
                </a:solidFill>
                <a:latin typeface="Helvetica" panose="020B0604020202020204" pitchFamily="34" charset="0"/>
                <a:cs typeface="Helvetica" panose="020B0604020202020204" pitchFamily="34" charset="0"/>
              </a:rPr>
              <a:t>pd.to_numeric</a:t>
            </a:r>
            <a:r>
              <a:rPr lang="en-US" dirty="0">
                <a:solidFill>
                  <a:schemeClr val="tx1">
                    <a:lumMod val="75000"/>
                    <a:lumOff val="25000"/>
                  </a:schemeClr>
                </a:solidFill>
                <a:latin typeface="Helvetica" panose="020B0604020202020204" pitchFamily="34" charset="0"/>
                <a:cs typeface="Helvetica" panose="020B0604020202020204" pitchFamily="34" charset="0"/>
              </a:rPr>
              <a:t>(</a:t>
            </a:r>
            <a:r>
              <a:rPr lang="en-US" dirty="0" err="1">
                <a:solidFill>
                  <a:schemeClr val="tx1">
                    <a:lumMod val="75000"/>
                    <a:lumOff val="25000"/>
                  </a:schemeClr>
                </a:solidFill>
                <a:latin typeface="Helvetica" panose="020B0604020202020204" pitchFamily="34" charset="0"/>
                <a:cs typeface="Helvetica" panose="020B0604020202020204" pitchFamily="34" charset="0"/>
              </a:rPr>
              <a:t>yelp_df</a:t>
            </a:r>
            <a:r>
              <a:rPr lang="en-US" dirty="0">
                <a:solidFill>
                  <a:schemeClr val="tx1">
                    <a:lumMod val="75000"/>
                    <a:lumOff val="25000"/>
                  </a:schemeClr>
                </a:solidFill>
                <a:latin typeface="Helvetica" panose="020B0604020202020204" pitchFamily="34" charset="0"/>
                <a:cs typeface="Helvetica" panose="020B0604020202020204" pitchFamily="34" charset="0"/>
              </a:rPr>
              <a:t>[</a:t>
            </a:r>
            <a:r>
              <a:rPr lang="en-US" dirty="0">
                <a:solidFill>
                  <a:srgbClr val="C00000"/>
                </a:solidFill>
                <a:latin typeface="Helvetica" panose="020B0604020202020204" pitchFamily="34" charset="0"/>
                <a:cs typeface="Helvetica" panose="020B0604020202020204" pitchFamily="34" charset="0"/>
              </a:rPr>
              <a:t>'Rating'</a:t>
            </a:r>
            <a:r>
              <a:rPr lang="en-US" dirty="0">
                <a:solidFill>
                  <a:schemeClr val="tx1">
                    <a:lumMod val="75000"/>
                    <a:lumOff val="25000"/>
                  </a:schemeClr>
                </a:solidFill>
                <a:latin typeface="Helvetica" panose="020B0604020202020204" pitchFamily="34" charset="0"/>
                <a:cs typeface="Helvetica" panose="020B0604020202020204" pitchFamily="34" charset="0"/>
              </a:rPr>
              <a:t>], errors</a:t>
            </a:r>
            <a:r>
              <a:rPr lang="en-US" dirty="0">
                <a:solidFill>
                  <a:srgbClr val="7030A0"/>
                </a:solidFill>
                <a:latin typeface="Helvetica" panose="020B0604020202020204" pitchFamily="34" charset="0"/>
                <a:cs typeface="Helvetica" panose="020B0604020202020204" pitchFamily="34" charset="0"/>
              </a:rPr>
              <a:t>=</a:t>
            </a:r>
            <a:r>
              <a:rPr lang="en-US" dirty="0">
                <a:solidFill>
                  <a:srgbClr val="C00000"/>
                </a:solidFill>
                <a:latin typeface="Helvetica" panose="020B0604020202020204" pitchFamily="34" charset="0"/>
                <a:cs typeface="Helvetica" panose="020B0604020202020204" pitchFamily="34" charset="0"/>
              </a:rPr>
              <a:t>'coerce'</a:t>
            </a:r>
            <a:r>
              <a:rPr lang="en-US" dirty="0">
                <a:solidFill>
                  <a:schemeClr val="tx1">
                    <a:lumMod val="75000"/>
                    <a:lumOff val="25000"/>
                  </a:schemeClr>
                </a:solidFill>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4186803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xmlns="" id="{9C4F97DC-F72E-4BE2-BF4E-8844B0FC4D37}"/>
              </a:ext>
            </a:extLst>
          </p:cNvPr>
          <p:cNvSpPr>
            <a:spLocks noGrp="1"/>
          </p:cNvSpPr>
          <p:nvPr>
            <p:ph idx="1"/>
          </p:nvPr>
        </p:nvSpPr>
        <p:spPr>
          <a:xfrm>
            <a:off x="838200" y="1825625"/>
            <a:ext cx="7659914" cy="4351338"/>
          </a:xfrm>
        </p:spPr>
        <p:txBody>
          <a:bodyPr/>
          <a:lstStyle/>
          <a:p>
            <a:r>
              <a:rPr lang="en-US" dirty="0">
                <a:solidFill>
                  <a:srgbClr val="006D6D"/>
                </a:solidFill>
                <a:latin typeface="Helvetica" panose="020B0604020202020204" pitchFamily="34" charset="0"/>
                <a:cs typeface="Helvetica" panose="020B0604020202020204" pitchFamily="34" charset="0"/>
              </a:rPr>
              <a:t>To count the number of dollar signs in the column “Price Range”:</a:t>
            </a:r>
          </a:p>
          <a:p>
            <a:r>
              <a:rPr lang="en-US" dirty="0" err="1">
                <a:solidFill>
                  <a:schemeClr val="tx1">
                    <a:lumMod val="75000"/>
                    <a:lumOff val="25000"/>
                  </a:schemeClr>
                </a:solidFill>
                <a:latin typeface="Helvetica" panose="020B0604020202020204" pitchFamily="34" charset="0"/>
                <a:cs typeface="Helvetica" panose="020B0604020202020204" pitchFamily="34" charset="0"/>
              </a:rPr>
              <a:t>yelp_df</a:t>
            </a:r>
            <a:r>
              <a:rPr lang="en-US" dirty="0">
                <a:solidFill>
                  <a:schemeClr val="tx1">
                    <a:lumMod val="75000"/>
                    <a:lumOff val="25000"/>
                  </a:schemeClr>
                </a:solidFill>
                <a:latin typeface="Helvetica" panose="020B0604020202020204" pitchFamily="34" charset="0"/>
                <a:cs typeface="Helvetica" panose="020B0604020202020204" pitchFamily="34" charset="0"/>
              </a:rPr>
              <a:t>[</a:t>
            </a:r>
            <a:r>
              <a:rPr lang="en-US" dirty="0">
                <a:solidFill>
                  <a:srgbClr val="CB2414"/>
                </a:solidFill>
                <a:latin typeface="Helvetica" panose="020B0604020202020204" pitchFamily="34" charset="0"/>
                <a:cs typeface="Helvetica" panose="020B0604020202020204" pitchFamily="34" charset="0"/>
              </a:rPr>
              <a:t>"Price Range"</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a:solidFill>
                  <a:srgbClr val="7030A0"/>
                </a:solidFill>
                <a:latin typeface="Helvetica" panose="020B0604020202020204" pitchFamily="34" charset="0"/>
                <a:cs typeface="Helvetica" panose="020B0604020202020204" pitchFamily="34" charset="0"/>
              </a:rPr>
              <a:t>=</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err="1">
                <a:solidFill>
                  <a:schemeClr val="tx1">
                    <a:lumMod val="75000"/>
                    <a:lumOff val="25000"/>
                  </a:schemeClr>
                </a:solidFill>
                <a:latin typeface="Helvetica" panose="020B0604020202020204" pitchFamily="34" charset="0"/>
                <a:cs typeface="Helvetica" panose="020B0604020202020204" pitchFamily="34" charset="0"/>
              </a:rPr>
              <a:t>yelp_df</a:t>
            </a:r>
            <a:r>
              <a:rPr lang="en-US" dirty="0">
                <a:solidFill>
                  <a:schemeClr val="tx1">
                    <a:lumMod val="75000"/>
                    <a:lumOff val="25000"/>
                  </a:schemeClr>
                </a:solidFill>
                <a:latin typeface="Helvetica" panose="020B0604020202020204" pitchFamily="34" charset="0"/>
                <a:cs typeface="Helvetica" panose="020B0604020202020204" pitchFamily="34" charset="0"/>
              </a:rPr>
              <a:t>[</a:t>
            </a:r>
            <a:r>
              <a:rPr lang="en-US" dirty="0">
                <a:solidFill>
                  <a:srgbClr val="CB2414"/>
                </a:solidFill>
                <a:latin typeface="Helvetica" panose="020B0604020202020204" pitchFamily="34" charset="0"/>
                <a:cs typeface="Helvetica" panose="020B0604020202020204" pitchFamily="34" charset="0"/>
              </a:rPr>
              <a:t>"Price Range"</a:t>
            </a:r>
            <a:r>
              <a:rPr lang="en-US" dirty="0">
                <a:solidFill>
                  <a:schemeClr val="tx1">
                    <a:lumMod val="75000"/>
                    <a:lumOff val="25000"/>
                  </a:schemeClr>
                </a:solidFill>
                <a:latin typeface="Helvetica" panose="020B0604020202020204" pitchFamily="34" charset="0"/>
                <a:cs typeface="Helvetica" panose="020B0604020202020204" pitchFamily="34" charset="0"/>
              </a:rPr>
              <a:t>].</a:t>
            </a:r>
            <a:r>
              <a:rPr lang="en-US" dirty="0" err="1">
                <a:solidFill>
                  <a:schemeClr val="tx1">
                    <a:lumMod val="75000"/>
                    <a:lumOff val="25000"/>
                  </a:schemeClr>
                </a:solidFill>
                <a:latin typeface="Helvetica" panose="020B0604020202020204" pitchFamily="34" charset="0"/>
                <a:cs typeface="Helvetica" panose="020B0604020202020204" pitchFamily="34" charset="0"/>
              </a:rPr>
              <a:t>str.count</a:t>
            </a:r>
            <a:r>
              <a:rPr lang="en-US" dirty="0">
                <a:solidFill>
                  <a:schemeClr val="tx1">
                    <a:lumMod val="75000"/>
                    <a:lumOff val="25000"/>
                  </a:schemeClr>
                </a:solidFill>
                <a:latin typeface="Helvetica" panose="020B0604020202020204" pitchFamily="34" charset="0"/>
                <a:cs typeface="Helvetica" panose="020B0604020202020204" pitchFamily="34" charset="0"/>
              </a:rPr>
              <a:t>(</a:t>
            </a:r>
            <a:r>
              <a:rPr lang="en-US" dirty="0">
                <a:solidFill>
                  <a:srgbClr val="CB2414"/>
                </a:solidFill>
                <a:latin typeface="Helvetica" panose="020B0604020202020204" pitchFamily="34" charset="0"/>
                <a:cs typeface="Helvetica" panose="020B0604020202020204" pitchFamily="34" charset="0"/>
              </a:rPr>
              <a:t>'\\$'</a:t>
            </a:r>
            <a:r>
              <a:rPr lang="en-US" dirty="0">
                <a:solidFill>
                  <a:schemeClr val="tx1">
                    <a:lumMod val="75000"/>
                    <a:lumOff val="25000"/>
                  </a:schemeClr>
                </a:solidFill>
                <a:latin typeface="Helvetica" panose="020B0604020202020204" pitchFamily="34" charset="0"/>
                <a:cs typeface="Helvetica" panose="020B0604020202020204" pitchFamily="34" charset="0"/>
              </a:rPr>
              <a:t>)</a:t>
            </a:r>
          </a:p>
        </p:txBody>
      </p:sp>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14</a:t>
            </a:fld>
            <a:endParaRPr lang="en-US" dirty="0"/>
          </a:p>
        </p:txBody>
      </p:sp>
      <p:sp>
        <p:nvSpPr>
          <p:cNvPr id="8" name="Title 9">
            <a:extLst>
              <a:ext uri="{FF2B5EF4-FFF2-40B4-BE49-F238E27FC236}">
                <a16:creationId xmlns:a16="http://schemas.microsoft.com/office/drawing/2014/main" xmlns="" id="{B72B79ED-36AE-4834-A18B-641CE6342A32}"/>
              </a:ext>
            </a:extLst>
          </p:cNvPr>
          <p:cNvSpPr>
            <a:spLocks noGrp="1"/>
          </p:cNvSpPr>
          <p:nvPr>
            <p:ph type="title"/>
          </p:nvPr>
        </p:nvSpPr>
        <p:spPr>
          <a:xfrm>
            <a:off x="838200" y="365125"/>
            <a:ext cx="10515600" cy="1325563"/>
          </a:xfrm>
        </p:spPr>
        <p:txBody>
          <a:bodyPr>
            <a:normAutofit/>
          </a:bodyPr>
          <a:lstStyle/>
          <a:p>
            <a:r>
              <a:rPr lang="en-US" b="1" dirty="0">
                <a:solidFill>
                  <a:schemeClr val="tx1">
                    <a:lumMod val="75000"/>
                    <a:lumOff val="25000"/>
                  </a:schemeClr>
                </a:solidFill>
                <a:latin typeface="Helvetica" panose="020B0604020202020204" pitchFamily="34" charset="0"/>
                <a:cs typeface="Helvetica" panose="020B0604020202020204" pitchFamily="34" charset="0"/>
              </a:rPr>
              <a:t>Data Cleaning – Price Range</a:t>
            </a:r>
          </a:p>
        </p:txBody>
      </p:sp>
      <p:pic>
        <p:nvPicPr>
          <p:cNvPr id="3" name="Picture 2">
            <a:extLst>
              <a:ext uri="{FF2B5EF4-FFF2-40B4-BE49-F238E27FC236}">
                <a16:creationId xmlns:a16="http://schemas.microsoft.com/office/drawing/2014/main" xmlns="" id="{51EF19A5-67F3-409F-AFAA-9FE0F565829E}"/>
              </a:ext>
            </a:extLst>
          </p:cNvPr>
          <p:cNvPicPr>
            <a:picLocks noChangeAspect="1"/>
          </p:cNvPicPr>
          <p:nvPr/>
        </p:nvPicPr>
        <p:blipFill>
          <a:blip r:embed="rId4"/>
          <a:stretch>
            <a:fillRect/>
          </a:stretch>
        </p:blipFill>
        <p:spPr>
          <a:xfrm>
            <a:off x="9056053" y="1587734"/>
            <a:ext cx="1190805" cy="4435975"/>
          </a:xfrm>
          <a:prstGeom prst="rect">
            <a:avLst/>
          </a:prstGeom>
        </p:spPr>
      </p:pic>
      <p:pic>
        <p:nvPicPr>
          <p:cNvPr id="7" name="Picture 6">
            <a:extLst>
              <a:ext uri="{FF2B5EF4-FFF2-40B4-BE49-F238E27FC236}">
                <a16:creationId xmlns:a16="http://schemas.microsoft.com/office/drawing/2014/main" xmlns="" id="{7A9FFB19-05B2-4110-844E-0EA7639222D7}"/>
              </a:ext>
            </a:extLst>
          </p:cNvPr>
          <p:cNvPicPr>
            <a:picLocks noChangeAspect="1"/>
          </p:cNvPicPr>
          <p:nvPr/>
        </p:nvPicPr>
        <p:blipFill>
          <a:blip r:embed="rId5"/>
          <a:stretch>
            <a:fillRect/>
          </a:stretch>
        </p:blipFill>
        <p:spPr>
          <a:xfrm>
            <a:off x="10397218" y="1587734"/>
            <a:ext cx="1189024" cy="4435975"/>
          </a:xfrm>
          <a:prstGeom prst="rect">
            <a:avLst/>
          </a:prstGeom>
        </p:spPr>
      </p:pic>
      <p:cxnSp>
        <p:nvCxnSpPr>
          <p:cNvPr id="18" name="Straight Arrow Connector 17">
            <a:extLst>
              <a:ext uri="{FF2B5EF4-FFF2-40B4-BE49-F238E27FC236}">
                <a16:creationId xmlns:a16="http://schemas.microsoft.com/office/drawing/2014/main" xmlns="" id="{8B546A29-81E8-46AE-B316-731B71EB3A61}"/>
              </a:ext>
            </a:extLst>
          </p:cNvPr>
          <p:cNvCxnSpPr>
            <a:cxnSpLocks/>
          </p:cNvCxnSpPr>
          <p:nvPr/>
        </p:nvCxnSpPr>
        <p:spPr>
          <a:xfrm>
            <a:off x="10188237" y="4014325"/>
            <a:ext cx="711216" cy="0"/>
          </a:xfrm>
          <a:prstGeom prst="straightConnector1">
            <a:avLst/>
          </a:prstGeom>
          <a:ln w="38100">
            <a:solidFill>
              <a:srgbClr val="CB241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98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15</a:t>
            </a:fld>
            <a:endParaRPr lang="en-US" dirty="0"/>
          </a:p>
        </p:txBody>
      </p:sp>
      <p:sp>
        <p:nvSpPr>
          <p:cNvPr id="8" name="Title 9">
            <a:extLst>
              <a:ext uri="{FF2B5EF4-FFF2-40B4-BE49-F238E27FC236}">
                <a16:creationId xmlns:a16="http://schemas.microsoft.com/office/drawing/2014/main" xmlns="" id="{B72B79ED-36AE-4834-A18B-641CE6342A32}"/>
              </a:ext>
            </a:extLst>
          </p:cNvPr>
          <p:cNvSpPr>
            <a:spLocks noGrp="1"/>
          </p:cNvSpPr>
          <p:nvPr>
            <p:ph type="title"/>
          </p:nvPr>
        </p:nvSpPr>
        <p:spPr>
          <a:xfrm>
            <a:off x="838200" y="365125"/>
            <a:ext cx="10515600" cy="1325563"/>
          </a:xfrm>
        </p:spPr>
        <p:txBody>
          <a:bodyPr>
            <a:normAutofit/>
          </a:bodyPr>
          <a:lstStyle/>
          <a:p>
            <a:r>
              <a:rPr lang="en-US" b="1" dirty="0">
                <a:solidFill>
                  <a:schemeClr val="tx1">
                    <a:lumMod val="75000"/>
                    <a:lumOff val="25000"/>
                  </a:schemeClr>
                </a:solidFill>
                <a:latin typeface="Helvetica" panose="020B0604020202020204" pitchFamily="34" charset="0"/>
                <a:cs typeface="Helvetica" panose="020B0604020202020204" pitchFamily="34" charset="0"/>
              </a:rPr>
              <a:t>Adding a variable “Location”</a:t>
            </a:r>
          </a:p>
        </p:txBody>
      </p:sp>
      <p:pic>
        <p:nvPicPr>
          <p:cNvPr id="3" name="Picture 2">
            <a:extLst>
              <a:ext uri="{FF2B5EF4-FFF2-40B4-BE49-F238E27FC236}">
                <a16:creationId xmlns:a16="http://schemas.microsoft.com/office/drawing/2014/main" xmlns="" id="{775256EC-1D3A-4D58-8247-BB51A774BB28}"/>
              </a:ext>
            </a:extLst>
          </p:cNvPr>
          <p:cNvPicPr>
            <a:picLocks noChangeAspect="1"/>
          </p:cNvPicPr>
          <p:nvPr/>
        </p:nvPicPr>
        <p:blipFill>
          <a:blip r:embed="rId5"/>
          <a:stretch>
            <a:fillRect/>
          </a:stretch>
        </p:blipFill>
        <p:spPr>
          <a:xfrm>
            <a:off x="96998" y="2063643"/>
            <a:ext cx="3741576" cy="3643312"/>
          </a:xfrm>
          <a:prstGeom prst="rect">
            <a:avLst/>
          </a:prstGeom>
        </p:spPr>
      </p:pic>
      <p:pic>
        <p:nvPicPr>
          <p:cNvPr id="7" name="Picture 6">
            <a:extLst>
              <a:ext uri="{FF2B5EF4-FFF2-40B4-BE49-F238E27FC236}">
                <a16:creationId xmlns:a16="http://schemas.microsoft.com/office/drawing/2014/main" xmlns="" id="{116E6081-C270-4A42-9CEA-DD4D7390E9C3}"/>
              </a:ext>
            </a:extLst>
          </p:cNvPr>
          <p:cNvPicPr>
            <a:picLocks noChangeAspect="1"/>
          </p:cNvPicPr>
          <p:nvPr/>
        </p:nvPicPr>
        <p:blipFill>
          <a:blip r:embed="rId6"/>
          <a:stretch>
            <a:fillRect/>
          </a:stretch>
        </p:blipFill>
        <p:spPr>
          <a:xfrm>
            <a:off x="3917774" y="2063643"/>
            <a:ext cx="6851547" cy="3763843"/>
          </a:xfrm>
          <a:prstGeom prst="rect">
            <a:avLst/>
          </a:prstGeom>
        </p:spPr>
      </p:pic>
      <p:pic>
        <p:nvPicPr>
          <p:cNvPr id="12" name="Picture 11">
            <a:extLst>
              <a:ext uri="{FF2B5EF4-FFF2-40B4-BE49-F238E27FC236}">
                <a16:creationId xmlns:a16="http://schemas.microsoft.com/office/drawing/2014/main" xmlns="" id="{B6183CA1-8480-4450-B9FD-C2DD35428E81}"/>
              </a:ext>
            </a:extLst>
          </p:cNvPr>
          <p:cNvPicPr>
            <a:picLocks noChangeAspect="1"/>
          </p:cNvPicPr>
          <p:nvPr/>
        </p:nvPicPr>
        <p:blipFill>
          <a:blip r:embed="rId7"/>
          <a:stretch>
            <a:fillRect/>
          </a:stretch>
        </p:blipFill>
        <p:spPr>
          <a:xfrm>
            <a:off x="10848521" y="2063643"/>
            <a:ext cx="1051678" cy="3643312"/>
          </a:xfrm>
          <a:prstGeom prst="rect">
            <a:avLst/>
          </a:prstGeom>
        </p:spPr>
      </p:pic>
      <p:cxnSp>
        <p:nvCxnSpPr>
          <p:cNvPr id="15" name="Straight Arrow Connector 14">
            <a:extLst>
              <a:ext uri="{FF2B5EF4-FFF2-40B4-BE49-F238E27FC236}">
                <a16:creationId xmlns:a16="http://schemas.microsoft.com/office/drawing/2014/main" xmlns="" id="{B90DF784-D92C-48D5-AB67-A15349CDC137}"/>
              </a:ext>
            </a:extLst>
          </p:cNvPr>
          <p:cNvCxnSpPr>
            <a:cxnSpLocks/>
          </p:cNvCxnSpPr>
          <p:nvPr/>
        </p:nvCxnSpPr>
        <p:spPr>
          <a:xfrm>
            <a:off x="10492913" y="3949012"/>
            <a:ext cx="711216" cy="0"/>
          </a:xfrm>
          <a:prstGeom prst="straightConnector1">
            <a:avLst/>
          </a:prstGeom>
          <a:ln w="38100">
            <a:solidFill>
              <a:srgbClr val="CB241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B19F2207-29DD-4D4A-82C9-0779DD056540}"/>
              </a:ext>
            </a:extLst>
          </p:cNvPr>
          <p:cNvCxnSpPr>
            <a:cxnSpLocks/>
          </p:cNvCxnSpPr>
          <p:nvPr/>
        </p:nvCxnSpPr>
        <p:spPr>
          <a:xfrm>
            <a:off x="3562166" y="3949012"/>
            <a:ext cx="711216" cy="0"/>
          </a:xfrm>
          <a:prstGeom prst="straightConnector1">
            <a:avLst/>
          </a:prstGeom>
          <a:ln w="38100">
            <a:solidFill>
              <a:srgbClr val="CB241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484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a:extLst>
              <a:ext uri="{FF2B5EF4-FFF2-40B4-BE49-F238E27FC236}">
                <a16:creationId xmlns:a16="http://schemas.microsoft.com/office/drawing/2014/main" xmlns="" id="{DC32BA81-114D-44D2-99E1-D671BC5F8E2B}"/>
              </a:ext>
            </a:extLst>
          </p:cNvPr>
          <p:cNvPicPr>
            <a:picLocks noGrp="1" noChangeAspect="1"/>
          </p:cNvPicPr>
          <p:nvPr>
            <p:ph idx="1"/>
          </p:nvPr>
        </p:nvPicPr>
        <p:blipFill>
          <a:blip r:embed="rId4"/>
          <a:stretch>
            <a:fillRect/>
          </a:stretch>
        </p:blipFill>
        <p:spPr>
          <a:xfrm>
            <a:off x="1918561" y="1825625"/>
            <a:ext cx="8354878" cy="4351338"/>
          </a:xfrm>
        </p:spPr>
      </p:pic>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16</a:t>
            </a:fld>
            <a:endParaRPr lang="en-US" dirty="0"/>
          </a:p>
        </p:txBody>
      </p:sp>
      <p:sp>
        <p:nvSpPr>
          <p:cNvPr id="8" name="Title 9">
            <a:extLst>
              <a:ext uri="{FF2B5EF4-FFF2-40B4-BE49-F238E27FC236}">
                <a16:creationId xmlns:a16="http://schemas.microsoft.com/office/drawing/2014/main" xmlns="" id="{B72B79ED-36AE-4834-A18B-641CE6342A32}"/>
              </a:ext>
            </a:extLst>
          </p:cNvPr>
          <p:cNvSpPr>
            <a:spLocks noGrp="1"/>
          </p:cNvSpPr>
          <p:nvPr>
            <p:ph type="title"/>
          </p:nvPr>
        </p:nvSpPr>
        <p:spPr>
          <a:xfrm>
            <a:off x="838200" y="365125"/>
            <a:ext cx="10515600" cy="1325563"/>
          </a:xfrm>
        </p:spPr>
        <p:txBody>
          <a:bodyPr>
            <a:normAutofit/>
          </a:bodyPr>
          <a:lstStyle/>
          <a:p>
            <a:r>
              <a:rPr lang="en-US" b="1" dirty="0">
                <a:solidFill>
                  <a:schemeClr val="tx1">
                    <a:lumMod val="75000"/>
                    <a:lumOff val="25000"/>
                  </a:schemeClr>
                </a:solidFill>
                <a:latin typeface="Helvetica" panose="020B0604020202020204" pitchFamily="34" charset="0"/>
                <a:cs typeface="Helvetica" panose="020B0604020202020204" pitchFamily="34" charset="0"/>
              </a:rPr>
              <a:t>Finished Dataset</a:t>
            </a:r>
          </a:p>
        </p:txBody>
      </p:sp>
    </p:spTree>
    <p:extLst>
      <p:ext uri="{BB962C8B-B14F-4D97-AF65-F5344CB8AC3E}">
        <p14:creationId xmlns:p14="http://schemas.microsoft.com/office/powerpoint/2010/main" val="611898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17</a:t>
            </a:fld>
            <a:endParaRPr lang="en-US" dirty="0"/>
          </a:p>
        </p:txBody>
      </p:sp>
      <p:pic>
        <p:nvPicPr>
          <p:cNvPr id="13" name="Content Placeholder 12" descr="Chart, histogram&#10;&#10;Description automatically generated">
            <a:extLst>
              <a:ext uri="{FF2B5EF4-FFF2-40B4-BE49-F238E27FC236}">
                <a16:creationId xmlns:a16="http://schemas.microsoft.com/office/drawing/2014/main" xmlns="" id="{71B54414-3C45-42A8-9799-58AF02BAD6E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06289" y="570411"/>
            <a:ext cx="8274544" cy="5805922"/>
          </a:xfrm>
        </p:spPr>
      </p:pic>
    </p:spTree>
    <p:extLst>
      <p:ext uri="{BB962C8B-B14F-4D97-AF65-F5344CB8AC3E}">
        <p14:creationId xmlns:p14="http://schemas.microsoft.com/office/powerpoint/2010/main" val="791035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18</a:t>
            </a:fld>
            <a:endParaRPr lang="en-US" dirty="0"/>
          </a:p>
        </p:txBody>
      </p:sp>
      <p:pic>
        <p:nvPicPr>
          <p:cNvPr id="16" name="Content Placeholder 15" descr="A picture containing histogram&#10;&#10;Description automatically generated">
            <a:extLst>
              <a:ext uri="{FF2B5EF4-FFF2-40B4-BE49-F238E27FC236}">
                <a16:creationId xmlns:a16="http://schemas.microsoft.com/office/drawing/2014/main" xmlns="" id="{3215E4B8-7E1A-47D0-BA3B-7B07B9FA08D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1390" y="1554479"/>
            <a:ext cx="5692074" cy="4105929"/>
          </a:xfrm>
        </p:spPr>
      </p:pic>
      <p:pic>
        <p:nvPicPr>
          <p:cNvPr id="18" name="Picture 17" descr="Chart, histogram&#10;&#10;Description automatically generated">
            <a:extLst>
              <a:ext uri="{FF2B5EF4-FFF2-40B4-BE49-F238E27FC236}">
                <a16:creationId xmlns:a16="http://schemas.microsoft.com/office/drawing/2014/main" xmlns="" id="{E21A7A74-32B0-419E-8964-F38D5B25DD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3464" y="1554480"/>
            <a:ext cx="5692074" cy="4105929"/>
          </a:xfrm>
          <a:prstGeom prst="rect">
            <a:avLst/>
          </a:prstGeom>
        </p:spPr>
      </p:pic>
      <p:sp>
        <p:nvSpPr>
          <p:cNvPr id="19" name="Title 9">
            <a:extLst>
              <a:ext uri="{FF2B5EF4-FFF2-40B4-BE49-F238E27FC236}">
                <a16:creationId xmlns:a16="http://schemas.microsoft.com/office/drawing/2014/main" xmlns="" id="{2562C47C-36B8-4954-98D0-AF47DDB797AE}"/>
              </a:ext>
            </a:extLst>
          </p:cNvPr>
          <p:cNvSpPr>
            <a:spLocks noGrp="1"/>
          </p:cNvSpPr>
          <p:nvPr>
            <p:ph type="title"/>
          </p:nvPr>
        </p:nvSpPr>
        <p:spPr>
          <a:xfrm>
            <a:off x="838200" y="365125"/>
            <a:ext cx="10515600" cy="1325563"/>
          </a:xfrm>
        </p:spPr>
        <p:txBody>
          <a:bodyPr>
            <a:normAutofit/>
          </a:bodyPr>
          <a:lstStyle/>
          <a:p>
            <a:r>
              <a:rPr lang="en-US" sz="3600" b="1" dirty="0">
                <a:solidFill>
                  <a:schemeClr val="tx1">
                    <a:lumMod val="75000"/>
                    <a:lumOff val="25000"/>
                  </a:schemeClr>
                </a:solidFill>
                <a:latin typeface="Helvetica" panose="020B0604020202020204" pitchFamily="34" charset="0"/>
                <a:cs typeface="Helvetica" panose="020B0604020202020204" pitchFamily="34" charset="0"/>
              </a:rPr>
              <a:t>Putting the Number of Reviews on Log Scale</a:t>
            </a:r>
          </a:p>
        </p:txBody>
      </p:sp>
    </p:spTree>
    <p:extLst>
      <p:ext uri="{BB962C8B-B14F-4D97-AF65-F5344CB8AC3E}">
        <p14:creationId xmlns:p14="http://schemas.microsoft.com/office/powerpoint/2010/main" val="356257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19</a:t>
            </a:fld>
            <a:endParaRPr lang="en-US" dirty="0"/>
          </a:p>
        </p:txBody>
      </p:sp>
      <p:sp>
        <p:nvSpPr>
          <p:cNvPr id="8" name="Title 9">
            <a:extLst>
              <a:ext uri="{FF2B5EF4-FFF2-40B4-BE49-F238E27FC236}">
                <a16:creationId xmlns:a16="http://schemas.microsoft.com/office/drawing/2014/main" xmlns="" id="{B72B79ED-36AE-4834-A18B-641CE6342A32}"/>
              </a:ext>
            </a:extLst>
          </p:cNvPr>
          <p:cNvSpPr>
            <a:spLocks noGrp="1"/>
          </p:cNvSpPr>
          <p:nvPr>
            <p:ph type="title"/>
          </p:nvPr>
        </p:nvSpPr>
        <p:spPr>
          <a:xfrm>
            <a:off x="838200" y="365125"/>
            <a:ext cx="10515600" cy="1325563"/>
          </a:xfrm>
        </p:spPr>
        <p:txBody>
          <a:bodyPr>
            <a:normAutofit/>
          </a:bodyPr>
          <a:lstStyle/>
          <a:p>
            <a:r>
              <a:rPr lang="en-US" b="1" dirty="0">
                <a:solidFill>
                  <a:schemeClr val="tx1">
                    <a:lumMod val="75000"/>
                    <a:lumOff val="25000"/>
                  </a:schemeClr>
                </a:solidFill>
                <a:latin typeface="Helvetica" panose="020B0604020202020204" pitchFamily="34" charset="0"/>
                <a:cs typeface="Helvetica" panose="020B0604020202020204" pitchFamily="34" charset="0"/>
              </a:rPr>
              <a:t>Models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CC5BD5CF-1D18-405E-AFB6-AC1FAF00F446}"/>
                  </a:ext>
                </a:extLst>
              </p:cNvPr>
              <p:cNvSpPr>
                <a:spLocks noGrp="1"/>
              </p:cNvSpPr>
              <p:nvPr>
                <p:ph idx="1"/>
              </p:nvPr>
            </p:nvSpPr>
            <p:spPr/>
            <p:txBody>
              <a:bodyPr/>
              <a:lstStyle/>
              <a:p>
                <a:pPr marL="0" indent="0">
                  <a:lnSpc>
                    <a:spcPct val="100000"/>
                  </a:lnSpc>
                  <a:buNone/>
                </a:pPr>
                <a:r>
                  <a:rPr lang="en-US" b="0" dirty="0">
                    <a:latin typeface="Helvetica" panose="020B0604020202020204" pitchFamily="34" charset="0"/>
                    <a:cs typeface="Helvetica" panose="020B0604020202020204" pitchFamily="34" charset="0"/>
                  </a:rPr>
                  <a:t>1) </a:t>
                </a:r>
                <a14:m>
                  <m:oMath xmlns:m="http://schemas.openxmlformats.org/officeDocument/2006/math">
                    <m:sSub>
                      <m:sSubPr>
                        <m:ctrlPr>
                          <a:rPr lang="en-US" b="0" i="1" smtClean="0">
                            <a:latin typeface="Cambria Math" charset="0"/>
                          </a:rPr>
                        </m:ctrlPr>
                      </m:sSubPr>
                      <m:e>
                        <m:r>
                          <m:rPr>
                            <m:sty m:val="p"/>
                          </m:rPr>
                          <a:rPr lang="en-US" b="0" i="0" smtClean="0">
                            <a:latin typeface="Cambria Math" panose="02040503050406030204" pitchFamily="18" charset="0"/>
                          </a:rPr>
                          <m:t>Rating</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0" i="1" smtClean="0">
                            <a:latin typeface="Cambria Math" charset="0"/>
                          </a:rPr>
                        </m:ctrlPr>
                      </m:sSubPr>
                      <m:e>
                        <m:r>
                          <m:rPr>
                            <m:sty m:val="p"/>
                          </m:rPr>
                          <a:rPr lang="el-GR" b="0" i="0" smtClean="0">
                            <a:latin typeface="Cambria Math" panose="02040503050406030204" pitchFamily="18" charset="0"/>
                          </a:rPr>
                          <m:t>β</m:t>
                        </m:r>
                      </m:e>
                      <m:sub>
                        <m:r>
                          <a:rPr lang="en-US" b="0" i="0" smtClean="0">
                            <a:latin typeface="Cambria Math" panose="02040503050406030204" pitchFamily="18" charset="0"/>
                          </a:rPr>
                          <m:t>0</m:t>
                        </m:r>
                      </m:sub>
                    </m:sSub>
                    <m:r>
                      <a:rPr lang="en-US" b="0" i="0" smtClean="0">
                        <a:latin typeface="Cambria Math" panose="02040503050406030204" pitchFamily="18" charset="0"/>
                      </a:rPr>
                      <m:t>+</m:t>
                    </m:r>
                    <m:sSub>
                      <m:sSubPr>
                        <m:ctrlPr>
                          <a:rPr lang="en-US" b="0" i="1" smtClean="0">
                            <a:latin typeface="Cambria Math" charset="0"/>
                          </a:rPr>
                        </m:ctrlPr>
                      </m:sSubPr>
                      <m:e>
                        <m:r>
                          <m:rPr>
                            <m:sty m:val="p"/>
                          </m:rPr>
                          <a:rPr lang="el-GR" b="0" i="0" smtClean="0">
                            <a:latin typeface="Cambria Math" panose="02040503050406030204" pitchFamily="18" charset="0"/>
                          </a:rPr>
                          <m:t>β</m:t>
                        </m:r>
                      </m:e>
                      <m:sub>
                        <m:r>
                          <a:rPr lang="en-US" b="0" i="0" smtClean="0">
                            <a:latin typeface="Cambria Math" panose="02040503050406030204" pitchFamily="18" charset="0"/>
                          </a:rPr>
                          <m:t>1</m:t>
                        </m:r>
                      </m:sub>
                    </m:sSub>
                    <m:sSub>
                      <m:sSubPr>
                        <m:ctrlPr>
                          <a:rPr lang="en-US" b="0" i="1" smtClean="0">
                            <a:latin typeface="Cambria Math" charset="0"/>
                          </a:rPr>
                        </m:ctrlPr>
                      </m:sSubPr>
                      <m:e>
                        <m:r>
                          <m:rPr>
                            <m:sty m:val="p"/>
                          </m:rPr>
                          <a:rPr lang="en-US" b="0" i="0" smtClean="0">
                            <a:latin typeface="Cambria Math" panose="02040503050406030204" pitchFamily="18" charset="0"/>
                          </a:rPr>
                          <m:t>Price</m:t>
                        </m:r>
                        <m:r>
                          <a:rPr lang="en-US" b="0" i="0" smtClean="0">
                            <a:latin typeface="Cambria Math" panose="02040503050406030204" pitchFamily="18" charset="0"/>
                          </a:rPr>
                          <m:t> </m:t>
                        </m:r>
                        <m:r>
                          <m:rPr>
                            <m:sty m:val="p"/>
                          </m:rPr>
                          <a:rPr lang="en-US" b="0" i="0" smtClean="0">
                            <a:latin typeface="Cambria Math" panose="02040503050406030204" pitchFamily="18" charset="0"/>
                          </a:rPr>
                          <m:t>Range</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0" i="1" smtClean="0">
                            <a:latin typeface="Cambria Math" charset="0"/>
                          </a:rPr>
                        </m:ctrlPr>
                      </m:sSubPr>
                      <m:e>
                        <m:r>
                          <m:rPr>
                            <m:sty m:val="p"/>
                          </m:rPr>
                          <a:rPr lang="el-GR" b="0" i="0" smtClean="0">
                            <a:latin typeface="Cambria Math" panose="02040503050406030204" pitchFamily="18" charset="0"/>
                          </a:rPr>
                          <m:t>β</m:t>
                        </m:r>
                      </m:e>
                      <m:sub>
                        <m:r>
                          <a:rPr lang="en-US" b="0" i="0" smtClean="0">
                            <a:latin typeface="Cambria Math" panose="02040503050406030204" pitchFamily="18" charset="0"/>
                          </a:rPr>
                          <m:t>2</m:t>
                        </m:r>
                      </m:sub>
                    </m:sSub>
                    <m:func>
                      <m:funcPr>
                        <m:ctrlPr>
                          <a:rPr lang="en-US" b="0" i="1" smtClean="0">
                            <a:latin typeface="Cambria Math" charset="0"/>
                          </a:rPr>
                        </m:ctrlPr>
                      </m:funcPr>
                      <m:fName>
                        <m:r>
                          <m:rPr>
                            <m:sty m:val="p"/>
                          </m:rPr>
                          <a:rPr lang="en-US" b="0" i="0" smtClean="0">
                            <a:latin typeface="Cambria Math" panose="02040503050406030204" pitchFamily="18" charset="0"/>
                          </a:rPr>
                          <m:t>ln</m:t>
                        </m:r>
                      </m:fName>
                      <m:e>
                        <m:d>
                          <m:dPr>
                            <m:ctrlPr>
                              <a:rPr lang="en-US" b="0" i="1" smtClean="0">
                                <a:latin typeface="Cambria Math" charset="0"/>
                              </a:rPr>
                            </m:ctrlPr>
                          </m:dPr>
                          <m:e>
                            <m:sSub>
                              <m:sSubPr>
                                <m:ctrlPr>
                                  <a:rPr lang="en-US" b="0" i="1" smtClean="0">
                                    <a:latin typeface="Cambria Math" charset="0"/>
                                  </a:rPr>
                                </m:ctrlPr>
                              </m:sSubPr>
                              <m:e>
                                <m:r>
                                  <m:rPr>
                                    <m:sty m:val="p"/>
                                  </m:rPr>
                                  <a:rPr lang="en-US" b="0" i="0" smtClean="0">
                                    <a:latin typeface="Cambria Math" panose="02040503050406030204" pitchFamily="18" charset="0"/>
                                  </a:rPr>
                                  <m:t>Number</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Reviews</m:t>
                                </m:r>
                              </m:e>
                              <m:sub>
                                <m:r>
                                  <a:rPr lang="en-US" b="0" i="1" smtClean="0">
                                    <a:latin typeface="Cambria Math" panose="02040503050406030204" pitchFamily="18" charset="0"/>
                                  </a:rPr>
                                  <m:t>𝑖</m:t>
                                </m:r>
                              </m:sub>
                            </m:sSub>
                          </m:e>
                        </m:d>
                      </m:e>
                    </m:func>
                    <m:r>
                      <a:rPr lang="en-US" b="0" i="0" smtClean="0">
                        <a:latin typeface="Cambria Math" panose="02040503050406030204" pitchFamily="18" charset="0"/>
                      </a:rPr>
                      <m:t>+                  </m:t>
                    </m:r>
                    <m:sSub>
                      <m:sSubPr>
                        <m:ctrlPr>
                          <a:rPr lang="en-US" b="0" i="1" smtClean="0">
                            <a:latin typeface="Cambria Math" charset="0"/>
                          </a:rPr>
                        </m:ctrlPr>
                      </m:sSubPr>
                      <m:e>
                        <m:r>
                          <m:rPr>
                            <m:sty m:val="p"/>
                          </m:rPr>
                          <a:rPr lang="el-GR" b="0" i="0" smtClean="0">
                            <a:latin typeface="Cambria Math" panose="02040503050406030204" pitchFamily="18" charset="0"/>
                          </a:rPr>
                          <m:t>β</m:t>
                        </m:r>
                      </m:e>
                      <m:sub>
                        <m:r>
                          <a:rPr lang="en-US" b="0" i="0" smtClean="0">
                            <a:latin typeface="Cambria Math" panose="02040503050406030204" pitchFamily="18" charset="0"/>
                          </a:rPr>
                          <m:t>3</m:t>
                        </m:r>
                      </m:sub>
                    </m:sSub>
                    <m:sSub>
                      <m:sSubPr>
                        <m:ctrlPr>
                          <a:rPr lang="en-US" b="0" i="1" smtClean="0">
                            <a:latin typeface="Cambria Math" charset="0"/>
                          </a:rPr>
                        </m:ctrlPr>
                      </m:sSubPr>
                      <m:e>
                        <m:r>
                          <m:rPr>
                            <m:sty m:val="p"/>
                          </m:rPr>
                          <a:rPr lang="en-US" b="0" i="0" smtClean="0">
                            <a:latin typeface="Cambria Math" panose="02040503050406030204" pitchFamily="18" charset="0"/>
                          </a:rPr>
                          <m:t>Brooklyn</m:t>
                        </m:r>
                      </m:e>
                      <m:sub>
                        <m:r>
                          <a:rPr lang="en-US" b="0" i="1" smtClean="0">
                            <a:latin typeface="Cambria Math" panose="02040503050406030204" pitchFamily="18" charset="0"/>
                          </a:rPr>
                          <m:t>𝑖</m:t>
                        </m:r>
                      </m:sub>
                    </m:sSub>
                    <m:r>
                      <a:rPr lang="en-US" b="0" i="0" smtClean="0">
                        <a:latin typeface="Cambria Math" panose="02040503050406030204" pitchFamily="18" charset="0"/>
                      </a:rPr>
                      <m:t>+</m:t>
                    </m:r>
                  </m:oMath>
                </a14:m>
                <a:r>
                  <a:rPr lang="en-US" b="0" dirty="0">
                    <a:latin typeface="Helvetica" panose="020B0604020202020204" pitchFamily="34" charset="0"/>
                    <a:cs typeface="Helvetica" panose="020B0604020202020204" pitchFamily="34" charset="0"/>
                  </a:rPr>
                  <a:t> </a:t>
                </a:r>
                <a14:m>
                  <m:oMath xmlns:m="http://schemas.openxmlformats.org/officeDocument/2006/math">
                    <m:sSub>
                      <m:sSubPr>
                        <m:ctrlPr>
                          <a:rPr lang="en-US" b="0" i="1" smtClean="0">
                            <a:latin typeface="Cambria Math" charset="0"/>
                          </a:rPr>
                        </m:ctrlPr>
                      </m:sSubPr>
                      <m:e>
                        <m:r>
                          <m:rPr>
                            <m:sty m:val="p"/>
                          </m:rPr>
                          <a:rPr lang="el-GR" b="0" i="0" smtClean="0">
                            <a:latin typeface="Cambria Math" panose="02040503050406030204" pitchFamily="18" charset="0"/>
                          </a:rPr>
                          <m:t>β</m:t>
                        </m:r>
                      </m:e>
                      <m:sub>
                        <m:r>
                          <a:rPr lang="en-US" b="0" i="0" smtClean="0">
                            <a:latin typeface="Cambria Math" panose="02040503050406030204" pitchFamily="18" charset="0"/>
                          </a:rPr>
                          <m:t>4</m:t>
                        </m:r>
                      </m:sub>
                    </m:sSub>
                    <m:sSub>
                      <m:sSubPr>
                        <m:ctrlPr>
                          <a:rPr lang="en-US" b="0" i="1" smtClean="0">
                            <a:latin typeface="Cambria Math" charset="0"/>
                          </a:rPr>
                        </m:ctrlPr>
                      </m:sSubPr>
                      <m:e>
                        <m:r>
                          <m:rPr>
                            <m:sty m:val="p"/>
                          </m:rPr>
                          <a:rPr lang="en-US" b="0" i="0" smtClean="0">
                            <a:latin typeface="Cambria Math" panose="02040503050406030204" pitchFamily="18" charset="0"/>
                          </a:rPr>
                          <m:t>Manhattan</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0" i="1" smtClean="0">
                            <a:latin typeface="Cambria Math" charset="0"/>
                          </a:rPr>
                        </m:ctrlPr>
                      </m:sSubPr>
                      <m:e>
                        <m:r>
                          <m:rPr>
                            <m:sty m:val="p"/>
                          </m:rPr>
                          <a:rPr lang="el-GR" b="0" i="0" smtClean="0">
                            <a:latin typeface="Cambria Math" panose="02040503050406030204" pitchFamily="18" charset="0"/>
                          </a:rPr>
                          <m:t>β</m:t>
                        </m:r>
                      </m:e>
                      <m:sub>
                        <m:r>
                          <a:rPr lang="en-US" b="0" i="0" smtClean="0">
                            <a:latin typeface="Cambria Math" panose="02040503050406030204" pitchFamily="18" charset="0"/>
                          </a:rPr>
                          <m:t>5</m:t>
                        </m:r>
                      </m:sub>
                    </m:sSub>
                    <m:sSub>
                      <m:sSubPr>
                        <m:ctrlPr>
                          <a:rPr lang="en-US" b="0" i="1" smtClean="0">
                            <a:latin typeface="Cambria Math" charset="0"/>
                          </a:rPr>
                        </m:ctrlPr>
                      </m:sSubPr>
                      <m:e>
                        <m:r>
                          <m:rPr>
                            <m:sty m:val="p"/>
                          </m:rPr>
                          <a:rPr lang="en-US" b="0" i="0" smtClean="0">
                            <a:latin typeface="Cambria Math" panose="02040503050406030204" pitchFamily="18" charset="0"/>
                          </a:rPr>
                          <m:t>Queens</m:t>
                        </m:r>
                      </m:e>
                      <m:sub>
                        <m:r>
                          <a:rPr lang="en-US" b="0" i="1" smtClean="0">
                            <a:latin typeface="Cambria Math" panose="02040503050406030204" pitchFamily="18" charset="0"/>
                          </a:rPr>
                          <m:t>𝑖</m:t>
                        </m:r>
                      </m:sub>
                    </m:sSub>
                    <m:r>
                      <a:rPr lang="en-US" b="0" i="0" smtClean="0">
                        <a:latin typeface="Cambria Math" panose="02040503050406030204" pitchFamily="18" charset="0"/>
                      </a:rPr>
                      <m:t>+                  </m:t>
                    </m:r>
                    <m:sSub>
                      <m:sSubPr>
                        <m:ctrlPr>
                          <a:rPr lang="en-US" b="0" i="1" smtClean="0">
                            <a:latin typeface="Cambria Math" charset="0"/>
                          </a:rPr>
                        </m:ctrlPr>
                      </m:sSubPr>
                      <m:e>
                        <m:r>
                          <m:rPr>
                            <m:sty m:val="p"/>
                          </m:rPr>
                          <a:rPr lang="el-GR" b="0" i="0" smtClean="0">
                            <a:latin typeface="Cambria Math" panose="02040503050406030204" pitchFamily="18" charset="0"/>
                          </a:rPr>
                          <m:t>β</m:t>
                        </m:r>
                      </m:e>
                      <m:sub>
                        <m:r>
                          <a:rPr lang="en-US" b="0" i="0" smtClean="0">
                            <a:latin typeface="Cambria Math" panose="02040503050406030204" pitchFamily="18" charset="0"/>
                          </a:rPr>
                          <m:t>6</m:t>
                        </m:r>
                      </m:sub>
                    </m:sSub>
                    <m:sSub>
                      <m:sSubPr>
                        <m:ctrlPr>
                          <a:rPr lang="en-US" b="0" i="1" smtClean="0">
                            <a:latin typeface="Cambria Math" charset="0"/>
                          </a:rPr>
                        </m:ctrlPr>
                      </m:sSubPr>
                      <m:e>
                        <m:r>
                          <m:rPr>
                            <m:sty m:val="p"/>
                          </m:rPr>
                          <a:rPr lang="en-US" b="0" i="0" smtClean="0">
                            <a:latin typeface="Cambria Math" panose="02040503050406030204" pitchFamily="18" charset="0"/>
                          </a:rPr>
                          <m:t>Staten</m:t>
                        </m:r>
                        <m:r>
                          <a:rPr lang="en-US" b="0" i="0" smtClean="0">
                            <a:latin typeface="Cambria Math" panose="02040503050406030204" pitchFamily="18" charset="0"/>
                          </a:rPr>
                          <m:t> </m:t>
                        </m:r>
                        <m:r>
                          <m:rPr>
                            <m:sty m:val="p"/>
                          </m:rPr>
                          <a:rPr lang="en-US" b="0" i="0" smtClean="0">
                            <a:latin typeface="Cambria Math" panose="02040503050406030204" pitchFamily="18" charset="0"/>
                          </a:rPr>
                          <m:t>Island</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0" i="1" smtClean="0">
                            <a:latin typeface="Cambria Math" charset="0"/>
                          </a:rPr>
                        </m:ctrlPr>
                      </m:sSubPr>
                      <m:e>
                        <m:r>
                          <m:rPr>
                            <m:sty m:val="p"/>
                          </m:rPr>
                          <a:rPr lang="en-US" i="0" smtClean="0">
                            <a:latin typeface="Cambria Math" panose="02040503050406030204" pitchFamily="18" charset="0"/>
                          </a:rPr>
                          <m:t>u</m:t>
                        </m:r>
                      </m:e>
                      <m:sub>
                        <m:r>
                          <a:rPr lang="en-US" b="0" i="1" smtClean="0">
                            <a:latin typeface="Cambria Math" panose="02040503050406030204" pitchFamily="18" charset="0"/>
                          </a:rPr>
                          <m:t>𝑖</m:t>
                        </m:r>
                      </m:sub>
                    </m:sSub>
                  </m:oMath>
                </a14:m>
                <a:endParaRPr lang="en-US" dirty="0">
                  <a:latin typeface="Helvetica" panose="020B0604020202020204" pitchFamily="34" charset="0"/>
                  <a:cs typeface="Helvetica" panose="020B0604020202020204" pitchFamily="34" charset="0"/>
                </a:endParaRPr>
              </a:p>
              <a:p>
                <a:pPr marL="0" indent="0">
                  <a:lnSpc>
                    <a:spcPct val="100000"/>
                  </a:lnSpc>
                  <a:buNone/>
                </a:pPr>
                <a:r>
                  <a:rPr lang="en-US" b="0" dirty="0">
                    <a:latin typeface="Helvetica" panose="020B0604020202020204" pitchFamily="34" charset="0"/>
                    <a:cs typeface="Helvetica" panose="020B0604020202020204" pitchFamily="34" charset="0"/>
                  </a:rPr>
                  <a:t>2) </a:t>
                </a:r>
                <a14:m>
                  <m:oMath xmlns:m="http://schemas.openxmlformats.org/officeDocument/2006/math">
                    <m:func>
                      <m:funcPr>
                        <m:ctrlPr>
                          <a:rPr lang="en-US" b="0" i="1" smtClean="0">
                            <a:latin typeface="Cambria Math" charset="0"/>
                          </a:rPr>
                        </m:ctrlPr>
                      </m:funcPr>
                      <m:fName>
                        <m:r>
                          <m:rPr>
                            <m:sty m:val="p"/>
                          </m:rPr>
                          <a:rPr lang="en-US" b="0" i="0" smtClean="0">
                            <a:latin typeface="Cambria Math" panose="02040503050406030204" pitchFamily="18" charset="0"/>
                          </a:rPr>
                          <m:t>ln</m:t>
                        </m:r>
                      </m:fName>
                      <m:e>
                        <m:d>
                          <m:dPr>
                            <m:ctrlPr>
                              <a:rPr lang="en-US" b="0" i="1" smtClean="0">
                                <a:latin typeface="Cambria Math" charset="0"/>
                              </a:rPr>
                            </m:ctrlPr>
                          </m:dPr>
                          <m:e>
                            <m:sSub>
                              <m:sSubPr>
                                <m:ctrlPr>
                                  <a:rPr lang="en-US" b="0" i="1" smtClean="0">
                                    <a:latin typeface="Cambria Math" charset="0"/>
                                  </a:rPr>
                                </m:ctrlPr>
                              </m:sSubPr>
                              <m:e>
                                <m:r>
                                  <m:rPr>
                                    <m:sty m:val="p"/>
                                  </m:rPr>
                                  <a:rPr lang="en-US" b="0" i="0" smtClean="0">
                                    <a:latin typeface="Cambria Math" panose="02040503050406030204" pitchFamily="18" charset="0"/>
                                  </a:rPr>
                                  <m:t>Number</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Reviews</m:t>
                                </m:r>
                              </m:e>
                              <m:sub>
                                <m:r>
                                  <a:rPr lang="en-US" b="0" i="1" smtClean="0">
                                    <a:latin typeface="Cambria Math" panose="02040503050406030204" pitchFamily="18" charset="0"/>
                                  </a:rPr>
                                  <m:t>𝑖</m:t>
                                </m:r>
                              </m:sub>
                            </m:sSub>
                          </m:e>
                        </m:d>
                      </m:e>
                    </m:func>
                    <m:r>
                      <a:rPr lang="en-US" b="0" i="0" smtClean="0">
                        <a:latin typeface="Cambria Math" panose="02040503050406030204" pitchFamily="18" charset="0"/>
                      </a:rPr>
                      <m:t>=</m:t>
                    </m:r>
                    <m:sSub>
                      <m:sSubPr>
                        <m:ctrlPr>
                          <a:rPr lang="en-US" b="0" i="1" smtClean="0">
                            <a:latin typeface="Cambria Math" charset="0"/>
                          </a:rPr>
                        </m:ctrlPr>
                      </m:sSubPr>
                      <m:e>
                        <m:r>
                          <m:rPr>
                            <m:sty m:val="p"/>
                          </m:rPr>
                          <a:rPr lang="el-GR" b="0" i="0" smtClean="0">
                            <a:latin typeface="Cambria Math" panose="02040503050406030204" pitchFamily="18" charset="0"/>
                          </a:rPr>
                          <m:t>β</m:t>
                        </m:r>
                      </m:e>
                      <m:sub>
                        <m:r>
                          <a:rPr lang="en-US" b="0" i="0" smtClean="0">
                            <a:latin typeface="Cambria Math" panose="02040503050406030204" pitchFamily="18" charset="0"/>
                          </a:rPr>
                          <m:t>0</m:t>
                        </m:r>
                      </m:sub>
                    </m:sSub>
                    <m:r>
                      <a:rPr lang="en-US" b="0" i="0" smtClean="0">
                        <a:latin typeface="Cambria Math" panose="02040503050406030204" pitchFamily="18" charset="0"/>
                      </a:rPr>
                      <m:t>+</m:t>
                    </m:r>
                    <m:sSub>
                      <m:sSubPr>
                        <m:ctrlPr>
                          <a:rPr lang="en-US" b="0" i="1" smtClean="0">
                            <a:latin typeface="Cambria Math" charset="0"/>
                          </a:rPr>
                        </m:ctrlPr>
                      </m:sSubPr>
                      <m:e>
                        <m:r>
                          <m:rPr>
                            <m:sty m:val="p"/>
                          </m:rPr>
                          <a:rPr lang="el-GR" b="0" i="0" smtClean="0">
                            <a:latin typeface="Cambria Math" panose="02040503050406030204" pitchFamily="18" charset="0"/>
                          </a:rPr>
                          <m:t>β</m:t>
                        </m:r>
                      </m:e>
                      <m:sub>
                        <m:r>
                          <a:rPr lang="en-US" b="0" i="0" smtClean="0">
                            <a:latin typeface="Cambria Math" panose="02040503050406030204" pitchFamily="18" charset="0"/>
                          </a:rPr>
                          <m:t>1</m:t>
                        </m:r>
                      </m:sub>
                    </m:sSub>
                    <m:sSub>
                      <m:sSubPr>
                        <m:ctrlPr>
                          <a:rPr lang="en-US" b="0" i="1" smtClean="0">
                            <a:latin typeface="Cambria Math" charset="0"/>
                          </a:rPr>
                        </m:ctrlPr>
                      </m:sSubPr>
                      <m:e>
                        <m:r>
                          <m:rPr>
                            <m:sty m:val="p"/>
                          </m:rPr>
                          <a:rPr lang="en-US" b="0" i="0" smtClean="0">
                            <a:latin typeface="Cambria Math" panose="02040503050406030204" pitchFamily="18" charset="0"/>
                          </a:rPr>
                          <m:t>Price</m:t>
                        </m:r>
                        <m:r>
                          <a:rPr lang="en-US" b="0" i="0" smtClean="0">
                            <a:latin typeface="Cambria Math" panose="02040503050406030204" pitchFamily="18" charset="0"/>
                          </a:rPr>
                          <m:t> </m:t>
                        </m:r>
                        <m:r>
                          <m:rPr>
                            <m:sty m:val="p"/>
                          </m:rPr>
                          <a:rPr lang="en-US" b="0" i="0" smtClean="0">
                            <a:latin typeface="Cambria Math" panose="02040503050406030204" pitchFamily="18" charset="0"/>
                          </a:rPr>
                          <m:t>Range</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0" i="1" smtClean="0">
                            <a:latin typeface="Cambria Math" charset="0"/>
                          </a:rPr>
                        </m:ctrlPr>
                      </m:sSubPr>
                      <m:e>
                        <m:r>
                          <m:rPr>
                            <m:sty m:val="p"/>
                          </m:rPr>
                          <a:rPr lang="el-GR" b="0" i="0" smtClean="0">
                            <a:latin typeface="Cambria Math" panose="02040503050406030204" pitchFamily="18" charset="0"/>
                          </a:rPr>
                          <m:t>β</m:t>
                        </m:r>
                      </m:e>
                      <m:sub>
                        <m:r>
                          <a:rPr lang="en-US" b="0" i="0" smtClean="0">
                            <a:latin typeface="Cambria Math" panose="02040503050406030204" pitchFamily="18" charset="0"/>
                          </a:rPr>
                          <m:t>2</m:t>
                        </m:r>
                      </m:sub>
                    </m:sSub>
                    <m:sSub>
                      <m:sSubPr>
                        <m:ctrlPr>
                          <a:rPr lang="en-US" b="0" i="1" smtClean="0">
                            <a:latin typeface="Cambria Math" charset="0"/>
                          </a:rPr>
                        </m:ctrlPr>
                      </m:sSubPr>
                      <m:e>
                        <m:r>
                          <m:rPr>
                            <m:sty m:val="p"/>
                          </m:rPr>
                          <a:rPr lang="en-US" b="0" i="0" smtClean="0">
                            <a:latin typeface="Cambria Math" panose="02040503050406030204" pitchFamily="18" charset="0"/>
                          </a:rPr>
                          <m:t>Rating</m:t>
                        </m:r>
                      </m:e>
                      <m:sub>
                        <m:r>
                          <a:rPr lang="en-US" b="0" i="1" smtClean="0">
                            <a:latin typeface="Cambria Math" panose="02040503050406030204" pitchFamily="18" charset="0"/>
                          </a:rPr>
                          <m:t>𝑖</m:t>
                        </m:r>
                      </m:sub>
                    </m:sSub>
                    <m:r>
                      <a:rPr lang="en-US" b="0" i="0" smtClean="0">
                        <a:latin typeface="Cambria Math" panose="02040503050406030204" pitchFamily="18" charset="0"/>
                      </a:rPr>
                      <m:t>+                  </m:t>
                    </m:r>
                    <m:sSub>
                      <m:sSubPr>
                        <m:ctrlPr>
                          <a:rPr lang="en-US" b="0" i="1" smtClean="0">
                            <a:latin typeface="Cambria Math" charset="0"/>
                          </a:rPr>
                        </m:ctrlPr>
                      </m:sSubPr>
                      <m:e>
                        <m:r>
                          <m:rPr>
                            <m:sty m:val="p"/>
                          </m:rPr>
                          <a:rPr lang="el-GR" b="0" i="0" smtClean="0">
                            <a:latin typeface="Cambria Math" panose="02040503050406030204" pitchFamily="18" charset="0"/>
                          </a:rPr>
                          <m:t>β</m:t>
                        </m:r>
                      </m:e>
                      <m:sub>
                        <m:r>
                          <a:rPr lang="en-US" b="0" i="0" smtClean="0">
                            <a:latin typeface="Cambria Math" panose="02040503050406030204" pitchFamily="18" charset="0"/>
                          </a:rPr>
                          <m:t>3</m:t>
                        </m:r>
                      </m:sub>
                    </m:sSub>
                    <m:sSub>
                      <m:sSubPr>
                        <m:ctrlPr>
                          <a:rPr lang="en-US" b="0" i="1" smtClean="0">
                            <a:latin typeface="Cambria Math" charset="0"/>
                          </a:rPr>
                        </m:ctrlPr>
                      </m:sSubPr>
                      <m:e>
                        <m:r>
                          <m:rPr>
                            <m:sty m:val="p"/>
                          </m:rPr>
                          <a:rPr lang="en-US" b="0" i="0" smtClean="0">
                            <a:latin typeface="Cambria Math" panose="02040503050406030204" pitchFamily="18" charset="0"/>
                          </a:rPr>
                          <m:t>Brooklyn</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0" i="1" smtClean="0">
                            <a:latin typeface="Cambria Math" charset="0"/>
                          </a:rPr>
                        </m:ctrlPr>
                      </m:sSubPr>
                      <m:e>
                        <m:r>
                          <m:rPr>
                            <m:sty m:val="p"/>
                          </m:rPr>
                          <a:rPr lang="el-GR" b="0" i="0" smtClean="0">
                            <a:latin typeface="Cambria Math" panose="02040503050406030204" pitchFamily="18" charset="0"/>
                          </a:rPr>
                          <m:t>β</m:t>
                        </m:r>
                      </m:e>
                      <m:sub>
                        <m:r>
                          <a:rPr lang="en-US" b="0" i="0" smtClean="0">
                            <a:latin typeface="Cambria Math" panose="02040503050406030204" pitchFamily="18" charset="0"/>
                          </a:rPr>
                          <m:t>4</m:t>
                        </m:r>
                      </m:sub>
                    </m:sSub>
                    <m:sSub>
                      <m:sSubPr>
                        <m:ctrlPr>
                          <a:rPr lang="en-US" b="0" i="1" smtClean="0">
                            <a:latin typeface="Cambria Math" charset="0"/>
                          </a:rPr>
                        </m:ctrlPr>
                      </m:sSubPr>
                      <m:e>
                        <m:r>
                          <m:rPr>
                            <m:sty m:val="p"/>
                          </m:rPr>
                          <a:rPr lang="en-US" b="0" i="0" smtClean="0">
                            <a:latin typeface="Cambria Math" panose="02040503050406030204" pitchFamily="18" charset="0"/>
                          </a:rPr>
                          <m:t>Manhattan</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0" i="1" smtClean="0">
                            <a:latin typeface="Cambria Math" charset="0"/>
                          </a:rPr>
                        </m:ctrlPr>
                      </m:sSubPr>
                      <m:e>
                        <m:r>
                          <m:rPr>
                            <m:sty m:val="p"/>
                          </m:rPr>
                          <a:rPr lang="el-GR" b="0" i="0" smtClean="0">
                            <a:latin typeface="Cambria Math" panose="02040503050406030204" pitchFamily="18" charset="0"/>
                          </a:rPr>
                          <m:t>β</m:t>
                        </m:r>
                      </m:e>
                      <m:sub>
                        <m:r>
                          <a:rPr lang="en-US" b="0" i="0" smtClean="0">
                            <a:latin typeface="Cambria Math" panose="02040503050406030204" pitchFamily="18" charset="0"/>
                          </a:rPr>
                          <m:t>5</m:t>
                        </m:r>
                      </m:sub>
                    </m:sSub>
                    <m:sSub>
                      <m:sSubPr>
                        <m:ctrlPr>
                          <a:rPr lang="en-US" b="0" i="1" smtClean="0">
                            <a:latin typeface="Cambria Math" charset="0"/>
                          </a:rPr>
                        </m:ctrlPr>
                      </m:sSubPr>
                      <m:e>
                        <m:r>
                          <m:rPr>
                            <m:sty m:val="p"/>
                          </m:rPr>
                          <a:rPr lang="en-US" b="0" i="0" smtClean="0">
                            <a:latin typeface="Cambria Math" panose="02040503050406030204" pitchFamily="18" charset="0"/>
                          </a:rPr>
                          <m:t>Queens</m:t>
                        </m:r>
                      </m:e>
                      <m:sub>
                        <m:r>
                          <a:rPr lang="en-US" b="0" i="1" smtClean="0">
                            <a:latin typeface="Cambria Math" panose="02040503050406030204" pitchFamily="18" charset="0"/>
                          </a:rPr>
                          <m:t>𝑖</m:t>
                        </m:r>
                      </m:sub>
                    </m:sSub>
                    <m:r>
                      <a:rPr lang="en-US" b="0" i="0" smtClean="0">
                        <a:latin typeface="Cambria Math" panose="02040503050406030204" pitchFamily="18" charset="0"/>
                      </a:rPr>
                      <m:t>+                  </m:t>
                    </m:r>
                    <m:sSub>
                      <m:sSubPr>
                        <m:ctrlPr>
                          <a:rPr lang="en-US" b="0" i="1" smtClean="0">
                            <a:latin typeface="Cambria Math" charset="0"/>
                          </a:rPr>
                        </m:ctrlPr>
                      </m:sSubPr>
                      <m:e>
                        <m:r>
                          <m:rPr>
                            <m:sty m:val="p"/>
                          </m:rPr>
                          <a:rPr lang="el-GR" b="0" i="0" smtClean="0">
                            <a:latin typeface="Cambria Math" panose="02040503050406030204" pitchFamily="18" charset="0"/>
                          </a:rPr>
                          <m:t>β</m:t>
                        </m:r>
                      </m:e>
                      <m:sub>
                        <m:r>
                          <a:rPr lang="en-US" b="0" i="0" smtClean="0">
                            <a:latin typeface="Cambria Math" panose="02040503050406030204" pitchFamily="18" charset="0"/>
                          </a:rPr>
                          <m:t>6</m:t>
                        </m:r>
                      </m:sub>
                    </m:sSub>
                    <m:sSub>
                      <m:sSubPr>
                        <m:ctrlPr>
                          <a:rPr lang="en-US" b="0" i="1" smtClean="0">
                            <a:latin typeface="Cambria Math" charset="0"/>
                          </a:rPr>
                        </m:ctrlPr>
                      </m:sSubPr>
                      <m:e>
                        <m:r>
                          <m:rPr>
                            <m:sty m:val="p"/>
                          </m:rPr>
                          <a:rPr lang="en-US" b="0" i="0" smtClean="0">
                            <a:latin typeface="Cambria Math" panose="02040503050406030204" pitchFamily="18" charset="0"/>
                          </a:rPr>
                          <m:t>Staten</m:t>
                        </m:r>
                        <m:r>
                          <a:rPr lang="en-US" b="0" i="0" smtClean="0">
                            <a:latin typeface="Cambria Math" panose="02040503050406030204" pitchFamily="18" charset="0"/>
                          </a:rPr>
                          <m:t> </m:t>
                        </m:r>
                        <m:r>
                          <m:rPr>
                            <m:sty m:val="p"/>
                          </m:rPr>
                          <a:rPr lang="en-US" b="0" i="0" smtClean="0">
                            <a:latin typeface="Cambria Math" panose="02040503050406030204" pitchFamily="18" charset="0"/>
                          </a:rPr>
                          <m:t>Island</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0" i="1" smtClean="0">
                            <a:latin typeface="Cambria Math" charset="0"/>
                          </a:rPr>
                        </m:ctrlPr>
                      </m:sSubPr>
                      <m:e>
                        <m:r>
                          <m:rPr>
                            <m:sty m:val="p"/>
                          </m:rPr>
                          <a:rPr lang="en-US" i="0" smtClean="0">
                            <a:latin typeface="Cambria Math" panose="02040503050406030204" pitchFamily="18" charset="0"/>
                          </a:rPr>
                          <m:t>u</m:t>
                        </m:r>
                      </m:e>
                      <m:sub>
                        <m:r>
                          <a:rPr lang="en-US" b="0" i="1" smtClean="0">
                            <a:latin typeface="Cambria Math" panose="02040503050406030204" pitchFamily="18" charset="0"/>
                          </a:rPr>
                          <m:t>𝑖</m:t>
                        </m:r>
                      </m:sub>
                    </m:sSub>
                  </m:oMath>
                </a14:m>
                <a:endParaRPr lang="en-US" dirty="0">
                  <a:latin typeface="Helvetica" panose="020B0604020202020204" pitchFamily="34" charset="0"/>
                  <a:cs typeface="Helvetica" panose="020B0604020202020204" pitchFamily="34" charset="0"/>
                </a:endParaRPr>
              </a:p>
              <a:p>
                <a:pPr marL="0" indent="0">
                  <a:lnSpc>
                    <a:spcPct val="100000"/>
                  </a:lnSpc>
                  <a:buNone/>
                </a:pPr>
                <a:r>
                  <a:rPr lang="en-US" dirty="0">
                    <a:latin typeface="Helvetica" panose="020B0604020202020204" pitchFamily="34" charset="0"/>
                    <a:cs typeface="Helvetica" panose="020B0604020202020204" pitchFamily="34" charset="0"/>
                  </a:rPr>
                  <a:t>3) </a:t>
                </a:r>
                <a14:m>
                  <m:oMath xmlns:m="http://schemas.openxmlformats.org/officeDocument/2006/math">
                    <m:r>
                      <m:rPr>
                        <m:sty m:val="p"/>
                      </m:rPr>
                      <a:rPr lang="en-US" b="0" i="0" smtClean="0">
                        <a:latin typeface="Cambria Math" panose="02040503050406030204" pitchFamily="18" charset="0"/>
                      </a:rPr>
                      <m:t>Rating</m:t>
                    </m:r>
                    <m:r>
                      <a:rPr lang="en-US" b="0" i="0" smtClean="0">
                        <a:latin typeface="Cambria Math" panose="02040503050406030204" pitchFamily="18" charset="0"/>
                      </a:rPr>
                      <m:t> </m:t>
                    </m:r>
                    <m:r>
                      <m:rPr>
                        <m:sty m:val="p"/>
                      </m:rPr>
                      <a:rPr lang="en-US" b="0" i="0" smtClean="0">
                        <a:latin typeface="Cambria Math" panose="02040503050406030204" pitchFamily="18" charset="0"/>
                      </a:rPr>
                      <m:t>in</m:t>
                    </m:r>
                    <m:sSub>
                      <m:sSubPr>
                        <m:ctrlPr>
                          <a:rPr lang="en-US" b="0" i="1" smtClean="0">
                            <a:latin typeface="Cambria Math" charset="0"/>
                          </a:rPr>
                        </m:ctrlPr>
                      </m:sSubPr>
                      <m:e>
                        <m:r>
                          <a:rPr lang="en-US" b="0" i="0" smtClean="0">
                            <a:latin typeface="Cambria Math" panose="02040503050406030204" pitchFamily="18" charset="0"/>
                          </a:rPr>
                          <m:t> </m:t>
                        </m:r>
                        <m:r>
                          <m:rPr>
                            <m:sty m:val="p"/>
                          </m:rPr>
                          <a:rPr lang="en-US" b="0" i="0" smtClean="0">
                            <a:latin typeface="Cambria Math" panose="02040503050406030204" pitchFamily="18" charset="0"/>
                          </a:rPr>
                          <m:t>Manhattan</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0" i="1" smtClean="0">
                            <a:latin typeface="Cambria Math" charset="0"/>
                          </a:rPr>
                        </m:ctrlPr>
                      </m:sSubPr>
                      <m:e>
                        <m:r>
                          <m:rPr>
                            <m:sty m:val="p"/>
                          </m:rPr>
                          <a:rPr lang="el-GR" b="0" i="0" smtClean="0">
                            <a:latin typeface="Cambria Math" panose="02040503050406030204" pitchFamily="18" charset="0"/>
                          </a:rPr>
                          <m:t>β</m:t>
                        </m:r>
                      </m:e>
                      <m:sub>
                        <m:r>
                          <a:rPr lang="en-US" b="0" i="0" smtClean="0">
                            <a:latin typeface="Cambria Math" panose="02040503050406030204" pitchFamily="18" charset="0"/>
                          </a:rPr>
                          <m:t>0</m:t>
                        </m:r>
                      </m:sub>
                    </m:sSub>
                    <m:r>
                      <a:rPr lang="en-US" b="0" i="0" smtClean="0">
                        <a:latin typeface="Cambria Math" panose="02040503050406030204" pitchFamily="18" charset="0"/>
                      </a:rPr>
                      <m:t>+</m:t>
                    </m:r>
                    <m:sSub>
                      <m:sSubPr>
                        <m:ctrlPr>
                          <a:rPr lang="en-US" b="0" i="1" smtClean="0">
                            <a:latin typeface="Cambria Math" charset="0"/>
                          </a:rPr>
                        </m:ctrlPr>
                      </m:sSubPr>
                      <m:e>
                        <m:r>
                          <m:rPr>
                            <m:sty m:val="p"/>
                          </m:rPr>
                          <a:rPr lang="el-GR" b="0" i="0" smtClean="0">
                            <a:latin typeface="Cambria Math" panose="02040503050406030204" pitchFamily="18" charset="0"/>
                          </a:rPr>
                          <m:t>β</m:t>
                        </m:r>
                      </m:e>
                      <m:sub>
                        <m:r>
                          <a:rPr lang="en-US" b="0" i="0" smtClean="0">
                            <a:latin typeface="Cambria Math" panose="02040503050406030204" pitchFamily="18" charset="0"/>
                          </a:rPr>
                          <m:t>1</m:t>
                        </m:r>
                      </m:sub>
                    </m:sSub>
                    <m:r>
                      <m:rPr>
                        <m:sty m:val="p"/>
                      </m:rPr>
                      <a:rPr lang="en-US" b="0" i="0" smtClean="0">
                        <a:latin typeface="Cambria Math" panose="02040503050406030204" pitchFamily="18" charset="0"/>
                      </a:rPr>
                      <m:t>Price</m:t>
                    </m:r>
                    <m:r>
                      <a:rPr lang="en-US" b="0" i="0" smtClean="0">
                        <a:latin typeface="Cambria Math" panose="02040503050406030204" pitchFamily="18" charset="0"/>
                      </a:rPr>
                      <m:t> </m:t>
                    </m:r>
                    <m:r>
                      <m:rPr>
                        <m:sty m:val="p"/>
                      </m:rPr>
                      <a:rPr lang="en-US" b="0" i="0" smtClean="0">
                        <a:latin typeface="Cambria Math" panose="02040503050406030204" pitchFamily="18" charset="0"/>
                      </a:rPr>
                      <m:t>Range</m:t>
                    </m:r>
                    <m:r>
                      <a:rPr lang="en-US" b="0" i="0" smtClean="0">
                        <a:latin typeface="Cambria Math" panose="02040503050406030204" pitchFamily="18" charset="0"/>
                      </a:rPr>
                      <m:t> </m:t>
                    </m:r>
                    <m:r>
                      <m:rPr>
                        <m:sty m:val="p"/>
                      </m:rPr>
                      <a:rPr lang="en-US" b="0" i="0" smtClean="0">
                        <a:latin typeface="Cambria Math" panose="02040503050406030204" pitchFamily="18" charset="0"/>
                      </a:rPr>
                      <m:t>in</m:t>
                    </m:r>
                    <m:sSub>
                      <m:sSubPr>
                        <m:ctrlPr>
                          <a:rPr lang="en-US" b="0" i="1" smtClean="0">
                            <a:latin typeface="Cambria Math" charset="0"/>
                          </a:rPr>
                        </m:ctrlPr>
                      </m:sSubPr>
                      <m:e>
                        <m:r>
                          <a:rPr lang="en-US" b="0" i="0" smtClean="0">
                            <a:latin typeface="Cambria Math" panose="02040503050406030204" pitchFamily="18" charset="0"/>
                          </a:rPr>
                          <m:t> </m:t>
                        </m:r>
                        <m:r>
                          <m:rPr>
                            <m:sty m:val="p"/>
                          </m:rPr>
                          <a:rPr lang="en-US" b="0" i="0" smtClean="0">
                            <a:latin typeface="Cambria Math" panose="02040503050406030204" pitchFamily="18" charset="0"/>
                          </a:rPr>
                          <m:t>Manhattan</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0" i="1" smtClean="0">
                            <a:latin typeface="Cambria Math" charset="0"/>
                          </a:rPr>
                        </m:ctrlPr>
                      </m:sSubPr>
                      <m:e>
                        <m:r>
                          <a:rPr lang="en-US" b="0" i="0" smtClean="0">
                            <a:latin typeface="Cambria Math" panose="02040503050406030204" pitchFamily="18" charset="0"/>
                          </a:rPr>
                          <m:t>                  </m:t>
                        </m:r>
                        <m:r>
                          <m:rPr>
                            <m:sty m:val="p"/>
                          </m:rPr>
                          <a:rPr lang="el-GR" b="0" i="0" smtClean="0">
                            <a:latin typeface="Cambria Math" panose="02040503050406030204" pitchFamily="18" charset="0"/>
                          </a:rPr>
                          <m:t>β</m:t>
                        </m:r>
                      </m:e>
                      <m:sub>
                        <m:r>
                          <a:rPr lang="en-US" b="0" i="0" smtClean="0">
                            <a:latin typeface="Cambria Math" panose="02040503050406030204" pitchFamily="18" charset="0"/>
                          </a:rPr>
                          <m:t>2</m:t>
                        </m:r>
                      </m:sub>
                    </m:sSub>
                    <m:func>
                      <m:funcPr>
                        <m:ctrlPr>
                          <a:rPr lang="en-US" b="0" i="1" smtClean="0">
                            <a:latin typeface="Cambria Math" charset="0"/>
                          </a:rPr>
                        </m:ctrlPr>
                      </m:funcPr>
                      <m:fName>
                        <m:r>
                          <m:rPr>
                            <m:sty m:val="p"/>
                          </m:rPr>
                          <a:rPr lang="en-US" b="0" i="0" smtClean="0">
                            <a:latin typeface="Cambria Math" panose="02040503050406030204" pitchFamily="18" charset="0"/>
                          </a:rPr>
                          <m:t>ln</m:t>
                        </m:r>
                      </m:fName>
                      <m:e>
                        <m:d>
                          <m:dPr>
                            <m:ctrlPr>
                              <a:rPr lang="en-US" b="0" i="1" smtClean="0">
                                <a:latin typeface="Cambria Math" charset="0"/>
                              </a:rPr>
                            </m:ctrlPr>
                          </m:dPr>
                          <m:e>
                            <m:r>
                              <m:rPr>
                                <m:sty m:val="p"/>
                              </m:rPr>
                              <a:rPr lang="en-US" b="0" i="0" smtClean="0">
                                <a:latin typeface="Cambria Math" panose="02040503050406030204" pitchFamily="18" charset="0"/>
                              </a:rPr>
                              <m:t>Number</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Reviews</m:t>
                            </m:r>
                            <m:r>
                              <a:rPr lang="en-US" b="0" i="0" smtClean="0">
                                <a:latin typeface="Cambria Math" panose="02040503050406030204" pitchFamily="18" charset="0"/>
                              </a:rPr>
                              <m:t> </m:t>
                            </m:r>
                            <m:r>
                              <m:rPr>
                                <m:sty m:val="p"/>
                              </m:rPr>
                              <a:rPr lang="en-US" b="0" i="0" smtClean="0">
                                <a:latin typeface="Cambria Math" panose="02040503050406030204" pitchFamily="18" charset="0"/>
                              </a:rPr>
                              <m:t>in</m:t>
                            </m:r>
                            <m:sSub>
                              <m:sSubPr>
                                <m:ctrlPr>
                                  <a:rPr lang="en-US" b="0" i="1" smtClean="0">
                                    <a:latin typeface="Cambria Math" charset="0"/>
                                  </a:rPr>
                                </m:ctrlPr>
                              </m:sSubPr>
                              <m:e>
                                <m:r>
                                  <a:rPr lang="en-US" b="0" i="0" smtClean="0">
                                    <a:latin typeface="Cambria Math" panose="02040503050406030204" pitchFamily="18" charset="0"/>
                                  </a:rPr>
                                  <m:t> </m:t>
                                </m:r>
                                <m:r>
                                  <m:rPr>
                                    <m:sty m:val="p"/>
                                  </m:rPr>
                                  <a:rPr lang="en-US" b="0" i="0" smtClean="0">
                                    <a:latin typeface="Cambria Math" panose="02040503050406030204" pitchFamily="18" charset="0"/>
                                  </a:rPr>
                                  <m:t>Manhattan</m:t>
                                </m:r>
                              </m:e>
                              <m:sub>
                                <m:r>
                                  <a:rPr lang="en-US" b="0" i="1" smtClean="0">
                                    <a:latin typeface="Cambria Math" panose="02040503050406030204" pitchFamily="18" charset="0"/>
                                  </a:rPr>
                                  <m:t>𝑖</m:t>
                                </m:r>
                              </m:sub>
                            </m:sSub>
                          </m:e>
                        </m:d>
                      </m:e>
                    </m:func>
                  </m:oMath>
                </a14:m>
                <a:r>
                  <a:rPr lang="en-US" b="0" dirty="0"/>
                  <a:t> </a:t>
                </a:r>
                <a14:m>
                  <m:oMath xmlns:m="http://schemas.openxmlformats.org/officeDocument/2006/math">
                    <m:r>
                      <a:rPr lang="en-US" b="0" i="0" smtClean="0">
                        <a:latin typeface="Cambria Math" panose="02040503050406030204" pitchFamily="18" charset="0"/>
                      </a:rPr>
                      <m:t>+</m:t>
                    </m:r>
                    <m:sSub>
                      <m:sSubPr>
                        <m:ctrlPr>
                          <a:rPr lang="en-US" b="0" i="1" smtClean="0">
                            <a:latin typeface="Cambria Math" charset="0"/>
                          </a:rPr>
                        </m:ctrlPr>
                      </m:sSubPr>
                      <m:e>
                        <m:r>
                          <m:rPr>
                            <m:sty m:val="p"/>
                          </m:rPr>
                          <a:rPr lang="en-US" i="0" smtClean="0">
                            <a:latin typeface="Cambria Math" panose="02040503050406030204" pitchFamily="18" charset="0"/>
                          </a:rPr>
                          <m:t>u</m:t>
                        </m:r>
                      </m:e>
                      <m:sub>
                        <m:r>
                          <a:rPr lang="en-US" b="0" i="1" smtClean="0">
                            <a:latin typeface="Cambria Math" panose="02040503050406030204" pitchFamily="18" charset="0"/>
                          </a:rPr>
                          <m:t>𝑖</m:t>
                        </m:r>
                      </m:sub>
                    </m:sSub>
                  </m:oMath>
                </a14:m>
                <a:endParaRPr lang="en-US" dirty="0">
                  <a:latin typeface="Helvetica" panose="020B0604020202020204" pitchFamily="34" charset="0"/>
                  <a:cs typeface="Helvetica" panose="020B0604020202020204" pitchFamily="34" charset="0"/>
                </a:endParaRPr>
              </a:p>
            </p:txBody>
          </p:sp>
        </mc:Choice>
        <mc:Fallback xmlns="">
          <p:sp>
            <p:nvSpPr>
              <p:cNvPr id="4" name="Content Placeholder 3">
                <a:extLst>
                  <a:ext uri="{FF2B5EF4-FFF2-40B4-BE49-F238E27FC236}">
                    <a16:creationId xmlns:a16="http://schemas.microsoft.com/office/drawing/2014/main" id="{CC5BD5CF-1D18-405E-AFB6-AC1FAF00F446}"/>
                  </a:ext>
                </a:extLst>
              </p:cNvPr>
              <p:cNvSpPr>
                <a:spLocks noGrp="1" noRot="1" noChangeAspect="1" noMove="1" noResize="1" noEditPoints="1" noAdjustHandles="1" noChangeArrowheads="1" noChangeShapeType="1" noTextEdit="1"/>
              </p:cNvSpPr>
              <p:nvPr>
                <p:ph idx="1"/>
              </p:nvPr>
            </p:nvSpPr>
            <p:spPr>
              <a:blipFill>
                <a:blip r:embed="rId5"/>
                <a:stretch>
                  <a:fillRect l="-1217" t="-1401"/>
                </a:stretch>
              </a:blipFill>
            </p:spPr>
            <p:txBody>
              <a:bodyPr/>
              <a:lstStyle/>
              <a:p>
                <a:r>
                  <a:rPr lang="en-US">
                    <a:noFill/>
                  </a:rPr>
                  <a:t> </a:t>
                </a:r>
              </a:p>
            </p:txBody>
          </p:sp>
        </mc:Fallback>
      </mc:AlternateContent>
    </p:spTree>
    <p:extLst>
      <p:ext uri="{BB962C8B-B14F-4D97-AF65-F5344CB8AC3E}">
        <p14:creationId xmlns:p14="http://schemas.microsoft.com/office/powerpoint/2010/main" val="2132959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xmlns="" id="{0A6E1A34-FA76-4A69-89EF-F7B34AA9711C}"/>
              </a:ext>
            </a:extLst>
          </p:cNvPr>
          <p:cNvSpPr>
            <a:spLocks noGrp="1"/>
          </p:cNvSpPr>
          <p:nvPr>
            <p:ph type="title"/>
          </p:nvPr>
        </p:nvSpPr>
        <p:spPr/>
        <p:txBody>
          <a:bodyPr/>
          <a:lstStyle/>
          <a:p>
            <a:r>
              <a:rPr lang="en-US" b="1" dirty="0">
                <a:solidFill>
                  <a:schemeClr val="tx1">
                    <a:lumMod val="75000"/>
                    <a:lumOff val="25000"/>
                  </a:schemeClr>
                </a:solidFill>
                <a:latin typeface="Helvetica" panose="020B0604020202020204" pitchFamily="34" charset="0"/>
                <a:cs typeface="Helvetica" panose="020B0604020202020204" pitchFamily="34" charset="0"/>
              </a:rPr>
              <a:t>Motivation</a:t>
            </a:r>
          </a:p>
        </p:txBody>
      </p:sp>
      <p:sp>
        <p:nvSpPr>
          <p:cNvPr id="11" name="Content Placeholder 10">
            <a:extLst>
              <a:ext uri="{FF2B5EF4-FFF2-40B4-BE49-F238E27FC236}">
                <a16:creationId xmlns:a16="http://schemas.microsoft.com/office/drawing/2014/main" xmlns="" id="{9C4F97DC-F72E-4BE2-BF4E-8844B0FC4D37}"/>
              </a:ext>
            </a:extLst>
          </p:cNvPr>
          <p:cNvSpPr>
            <a:spLocks noGrp="1"/>
          </p:cNvSpPr>
          <p:nvPr>
            <p:ph idx="1"/>
          </p:nvPr>
        </p:nvSpPr>
        <p:spPr/>
        <p:txBody>
          <a:bodyPr/>
          <a:lstStyle/>
          <a:p>
            <a:r>
              <a:rPr lang="en-US" dirty="0">
                <a:solidFill>
                  <a:schemeClr val="tx1">
                    <a:lumMod val="75000"/>
                    <a:lumOff val="25000"/>
                  </a:schemeClr>
                </a:solidFill>
                <a:latin typeface="Helvetica" panose="020B0604020202020204" pitchFamily="34" charset="0"/>
                <a:cs typeface="Helvetica" panose="020B0604020202020204" pitchFamily="34" charset="0"/>
              </a:rPr>
              <a:t>According to the Office of the New York State Comptroller, the restaurant industry is a major source of employment in New York. 44% of the City’s residents work in the industry. Restaurants paid $10.7 billion in wages citywide, provided 317,000 jobs, and nearly $27 billion in taxes. </a:t>
            </a:r>
          </a:p>
          <a:p>
            <a:r>
              <a:rPr lang="en-US" dirty="0">
                <a:solidFill>
                  <a:schemeClr val="tx1">
                    <a:lumMod val="75000"/>
                    <a:lumOff val="25000"/>
                  </a:schemeClr>
                </a:solidFill>
                <a:latin typeface="Helvetica" panose="020B0604020202020204" pitchFamily="34" charset="0"/>
                <a:cs typeface="Helvetica" panose="020B0604020202020204" pitchFamily="34" charset="0"/>
              </a:rPr>
              <a:t>Yelp.com is one of the major review cite people would check before deciding which restaurant to go to.</a:t>
            </a:r>
          </a:p>
          <a:p>
            <a:r>
              <a:rPr lang="en-US" dirty="0">
                <a:solidFill>
                  <a:schemeClr val="tx1">
                    <a:lumMod val="75000"/>
                    <a:lumOff val="25000"/>
                  </a:schemeClr>
                </a:solidFill>
                <a:latin typeface="Helvetica" panose="020B0604020202020204" pitchFamily="34" charset="0"/>
                <a:cs typeface="Helvetica" panose="020B0604020202020204" pitchFamily="34" charset="0"/>
              </a:rPr>
              <a:t>I am interested in studying whether people prioritize the quality of the restaurant services, or the affordability of food.</a:t>
            </a:r>
          </a:p>
        </p:txBody>
      </p:sp>
      <p:sp>
        <p:nvSpPr>
          <p:cNvPr id="12" name="TextBox 11">
            <a:extLst>
              <a:ext uri="{FF2B5EF4-FFF2-40B4-BE49-F238E27FC236}">
                <a16:creationId xmlns:a16="http://schemas.microsoft.com/office/drawing/2014/main" xmlns="" id="{7C488A44-C7B0-4F40-854C-0CD56F1E0566}"/>
              </a:ext>
            </a:extLst>
          </p:cNvPr>
          <p:cNvSpPr txBox="1"/>
          <p:nvPr/>
        </p:nvSpPr>
        <p:spPr>
          <a:xfrm>
            <a:off x="127748" y="6031210"/>
            <a:ext cx="2951628" cy="461665"/>
          </a:xfrm>
          <a:prstGeom prst="rect">
            <a:avLst/>
          </a:prstGeom>
          <a:noFill/>
        </p:spPr>
        <p:txBody>
          <a:bodyPr wrap="square" rtlCol="0">
            <a:spAutoFit/>
          </a:bodyPr>
          <a:lstStyle/>
          <a:p>
            <a:r>
              <a:rPr lang="en-US" sz="1200" dirty="0">
                <a:solidFill>
                  <a:schemeClr val="tx1">
                    <a:lumMod val="50000"/>
                    <a:lumOff val="50000"/>
                  </a:schemeClr>
                </a:solidFill>
                <a:latin typeface="Helvetica" panose="020B0604020202020204" pitchFamily="34" charset="0"/>
                <a:cs typeface="Helvetica" panose="020B0604020202020204" pitchFamily="34" charset="0"/>
              </a:rPr>
              <a:t>Source: Office of the New York State Comptroller </a:t>
            </a:r>
          </a:p>
        </p:txBody>
      </p:sp>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2</a:t>
            </a:fld>
            <a:endParaRPr lang="en-US" dirty="0"/>
          </a:p>
        </p:txBody>
      </p:sp>
    </p:spTree>
    <p:extLst>
      <p:ext uri="{BB962C8B-B14F-4D97-AF65-F5344CB8AC3E}">
        <p14:creationId xmlns:p14="http://schemas.microsoft.com/office/powerpoint/2010/main" val="2384015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20</a:t>
            </a:fld>
            <a:endParaRPr lang="en-US" dirty="0"/>
          </a:p>
        </p:txBody>
      </p:sp>
      <p:graphicFrame>
        <p:nvGraphicFramePr>
          <p:cNvPr id="3" name="Table 2">
            <a:extLst>
              <a:ext uri="{FF2B5EF4-FFF2-40B4-BE49-F238E27FC236}">
                <a16:creationId xmlns:a16="http://schemas.microsoft.com/office/drawing/2014/main" xmlns="" id="{02AA4F66-2E81-4156-8B15-8B04900BE12A}"/>
              </a:ext>
            </a:extLst>
          </p:cNvPr>
          <p:cNvGraphicFramePr>
            <a:graphicFrameLocks noGrp="1"/>
          </p:cNvGraphicFramePr>
          <p:nvPr>
            <p:extLst>
              <p:ext uri="{D42A27DB-BD31-4B8C-83A1-F6EECF244321}">
                <p14:modId xmlns:p14="http://schemas.microsoft.com/office/powerpoint/2010/main" val="3162449857"/>
              </p:ext>
            </p:extLst>
          </p:nvPr>
        </p:nvGraphicFramePr>
        <p:xfrm>
          <a:off x="1000371" y="59761"/>
          <a:ext cx="9628553" cy="6548796"/>
        </p:xfrm>
        <a:graphic>
          <a:graphicData uri="http://schemas.openxmlformats.org/drawingml/2006/table">
            <a:tbl>
              <a:tblPr firstRow="1" firstCol="1" bandRow="1">
                <a:tableStyleId>{5FD0F851-EC5A-4D38-B0AD-8093EC10F338}</a:tableStyleId>
              </a:tblPr>
              <a:tblGrid>
                <a:gridCol w="2002797">
                  <a:extLst>
                    <a:ext uri="{9D8B030D-6E8A-4147-A177-3AD203B41FA5}">
                      <a16:colId xmlns:a16="http://schemas.microsoft.com/office/drawing/2014/main" xmlns="" val="2248557014"/>
                    </a:ext>
                  </a:extLst>
                </a:gridCol>
                <a:gridCol w="2638912">
                  <a:extLst>
                    <a:ext uri="{9D8B030D-6E8A-4147-A177-3AD203B41FA5}">
                      <a16:colId xmlns:a16="http://schemas.microsoft.com/office/drawing/2014/main" xmlns="" val="4245645184"/>
                    </a:ext>
                  </a:extLst>
                </a:gridCol>
                <a:gridCol w="2731837">
                  <a:extLst>
                    <a:ext uri="{9D8B030D-6E8A-4147-A177-3AD203B41FA5}">
                      <a16:colId xmlns:a16="http://schemas.microsoft.com/office/drawing/2014/main" xmlns="" val="3829282135"/>
                    </a:ext>
                  </a:extLst>
                </a:gridCol>
                <a:gridCol w="2255007">
                  <a:extLst>
                    <a:ext uri="{9D8B030D-6E8A-4147-A177-3AD203B41FA5}">
                      <a16:colId xmlns:a16="http://schemas.microsoft.com/office/drawing/2014/main" xmlns="" val="3001823506"/>
                    </a:ext>
                  </a:extLst>
                </a:gridCol>
              </a:tblGrid>
              <a:tr h="287427">
                <a:tc gridSpan="4">
                  <a:txBody>
                    <a:bodyPr/>
                    <a:lstStyle/>
                    <a:p>
                      <a:pPr marL="0" marR="0" algn="ctr">
                        <a:lnSpc>
                          <a:spcPct val="107000"/>
                        </a:lnSpc>
                        <a:spcBef>
                          <a:spcPts val="0"/>
                        </a:spcBef>
                        <a:spcAft>
                          <a:spcPts val="0"/>
                        </a:spcAft>
                      </a:pPr>
                      <a:r>
                        <a:rPr lang="en-US" sz="1800" dirty="0">
                          <a:effectLst/>
                        </a:rPr>
                        <a:t>Cross-Sectional Data Results</a:t>
                      </a:r>
                      <a:endParaRPr lang="en-US" sz="18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176103573"/>
                  </a:ext>
                </a:extLst>
              </a:tr>
              <a:tr h="225817">
                <a:tc rowSpan="2">
                  <a:txBody>
                    <a:bodyPr/>
                    <a:lstStyle/>
                    <a:p>
                      <a:pPr>
                        <a:lnSpc>
                          <a:spcPct val="107000"/>
                        </a:lnSpc>
                      </a:pPr>
                      <a:endParaRPr lang="en-US" sz="1400" dirty="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dirty="0">
                          <a:effectLst/>
                        </a:rPr>
                        <a:t>Rating</a:t>
                      </a:r>
                      <a:endParaRPr lang="en-US" sz="1400" dirty="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a:effectLst/>
                        </a:rPr>
                        <a:t>log of Number of Reviews</a:t>
                      </a:r>
                      <a:endParaRPr lang="en-US" sz="1400" dirty="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a:effectLst/>
                        </a:rPr>
                        <a:t>Rating in Manhattan</a:t>
                      </a:r>
                      <a:endParaRPr lang="en-US" sz="1400" dirty="0">
                        <a:effectLst/>
                        <a:latin typeface="Helvetica" panose="020B0604020202020204" pitchFamily="34" charset="0"/>
                        <a:cs typeface="Helvetica" panose="020B0604020202020204" pitchFamily="34" charset="0"/>
                      </a:endParaRPr>
                    </a:p>
                  </a:txBody>
                  <a:tcPr marL="5069" marR="5069" marT="5069" marB="5069"/>
                </a:tc>
                <a:extLst>
                  <a:ext uri="{0D108BD9-81ED-4DB2-BD59-A6C34878D82A}">
                    <a16:rowId xmlns:a16="http://schemas.microsoft.com/office/drawing/2014/main" xmlns="" val="145199563"/>
                  </a:ext>
                </a:extLst>
              </a:tr>
              <a:tr h="225817">
                <a:tc vMerge="1">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5069" marR="5069" marT="5069" marB="5069"/>
                </a:tc>
                <a:tc>
                  <a:txBody>
                    <a:bodyPr/>
                    <a:lstStyle/>
                    <a:p>
                      <a:pPr>
                        <a:lnSpc>
                          <a:spcPct val="107000"/>
                        </a:lnSpc>
                      </a:pPr>
                      <a:r>
                        <a:rPr lang="en-US" sz="1400" dirty="0">
                          <a:effectLst/>
                        </a:rPr>
                        <a:t>(1)</a:t>
                      </a:r>
                      <a:endParaRPr lang="en-US" sz="1400" dirty="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dirty="0">
                          <a:effectLst/>
                        </a:rPr>
                        <a:t>(2)</a:t>
                      </a:r>
                      <a:endParaRPr lang="en-US" sz="1400" dirty="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dirty="0">
                          <a:effectLst/>
                        </a:rPr>
                        <a:t>(3)</a:t>
                      </a:r>
                      <a:endParaRPr lang="en-US" sz="1400" dirty="0">
                        <a:effectLst/>
                        <a:latin typeface="Helvetica" panose="020B0604020202020204" pitchFamily="34" charset="0"/>
                        <a:cs typeface="Helvetica" panose="020B0604020202020204" pitchFamily="34" charset="0"/>
                      </a:endParaRPr>
                    </a:p>
                  </a:txBody>
                  <a:tcPr marL="5069" marR="5069" marT="5069" marB="5069"/>
                </a:tc>
                <a:extLst>
                  <a:ext uri="{0D108BD9-81ED-4DB2-BD59-A6C34878D82A}">
                    <a16:rowId xmlns:a16="http://schemas.microsoft.com/office/drawing/2014/main" xmlns="" val="812643898"/>
                  </a:ext>
                </a:extLst>
              </a:tr>
              <a:tr h="220762">
                <a:tc gridSpan="4">
                  <a:txBody>
                    <a:bodyPr/>
                    <a:lstStyle/>
                    <a:p>
                      <a:pPr>
                        <a:lnSpc>
                          <a:spcPct val="107000"/>
                        </a:lnSpc>
                      </a:pPr>
                      <a:endParaRPr lang="en-US" sz="1400" dirty="0">
                        <a:effectLst/>
                        <a:latin typeface="Helvetica" panose="020B0604020202020204" pitchFamily="34" charset="0"/>
                        <a:cs typeface="Helvetica" panose="020B0604020202020204" pitchFamily="34" charset="0"/>
                      </a:endParaRPr>
                    </a:p>
                  </a:txBody>
                  <a:tcPr marL="5069" marR="5069" marT="5069" marB="5069"/>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33407430"/>
                  </a:ext>
                </a:extLst>
              </a:tr>
              <a:tr h="225817">
                <a:tc>
                  <a:txBody>
                    <a:bodyPr/>
                    <a:lstStyle/>
                    <a:p>
                      <a:pPr marL="0" marR="0">
                        <a:lnSpc>
                          <a:spcPct val="107000"/>
                        </a:lnSpc>
                        <a:spcBef>
                          <a:spcPts val="0"/>
                        </a:spcBef>
                        <a:spcAft>
                          <a:spcPts val="0"/>
                        </a:spcAft>
                      </a:pPr>
                      <a:r>
                        <a:rPr lang="en-US" sz="1400">
                          <a:effectLst/>
                        </a:rPr>
                        <a:t>Price Range</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dirty="0">
                          <a:effectLst/>
                        </a:rPr>
                        <a:t>0.031</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dirty="0">
                          <a:effectLst/>
                        </a:rPr>
                        <a:t>-0.062</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dirty="0">
                          <a:effectLst/>
                        </a:rPr>
                        <a:t>-0.030</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extLst>
                  <a:ext uri="{0D108BD9-81ED-4DB2-BD59-A6C34878D82A}">
                    <a16:rowId xmlns:a16="http://schemas.microsoft.com/office/drawing/2014/main" xmlns="" val="1056498607"/>
                  </a:ext>
                </a:extLst>
              </a:tr>
              <a:tr h="225817">
                <a:tc>
                  <a:txBody>
                    <a:bodyPr/>
                    <a:lstStyle/>
                    <a:p>
                      <a:pPr>
                        <a:lnSpc>
                          <a:spcPct val="107000"/>
                        </a:lnSpc>
                      </a:pPr>
                      <a:endParaRPr lang="en-US" sz="140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a:effectLst/>
                        </a:rPr>
                        <a:t>(0.025)</a:t>
                      </a:r>
                      <a:endParaRPr lang="en-US" sz="140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dirty="0">
                          <a:effectLst/>
                        </a:rPr>
                        <a:t>(0.095)</a:t>
                      </a:r>
                      <a:endParaRPr lang="en-US" sz="1400" dirty="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dirty="0">
                          <a:effectLst/>
                        </a:rPr>
                        <a:t>(0.040)</a:t>
                      </a:r>
                      <a:endParaRPr lang="en-US" sz="1400" dirty="0">
                        <a:effectLst/>
                        <a:latin typeface="Helvetica" panose="020B0604020202020204" pitchFamily="34" charset="0"/>
                        <a:cs typeface="Helvetica" panose="020B0604020202020204" pitchFamily="34" charset="0"/>
                      </a:endParaRPr>
                    </a:p>
                  </a:txBody>
                  <a:tcPr marL="5069" marR="5069" marT="5069" marB="5069"/>
                </a:tc>
                <a:extLst>
                  <a:ext uri="{0D108BD9-81ED-4DB2-BD59-A6C34878D82A}">
                    <a16:rowId xmlns:a16="http://schemas.microsoft.com/office/drawing/2014/main" xmlns="" val="401122761"/>
                  </a:ext>
                </a:extLst>
              </a:tr>
              <a:tr h="432351">
                <a:tc>
                  <a:txBody>
                    <a:bodyPr/>
                    <a:lstStyle/>
                    <a:p>
                      <a:pPr marL="0" marR="0">
                        <a:lnSpc>
                          <a:spcPct val="107000"/>
                        </a:lnSpc>
                        <a:spcBef>
                          <a:spcPts val="0"/>
                        </a:spcBef>
                        <a:spcAft>
                          <a:spcPts val="0"/>
                        </a:spcAft>
                      </a:pPr>
                      <a:r>
                        <a:rPr lang="en-US" sz="1400">
                          <a:effectLst/>
                        </a:rPr>
                        <a:t>log of Number of Reviews</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dirty="0">
                          <a:effectLst/>
                        </a:rPr>
                        <a:t>-0.089</a:t>
                      </a:r>
                      <a:r>
                        <a:rPr lang="en-US" sz="1400" baseline="30000" dirty="0">
                          <a:effectLst/>
                        </a:rPr>
                        <a:t>***</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dirty="0">
                          <a:effectLst/>
                        </a:rPr>
                        <a:t>-0.084</a:t>
                      </a:r>
                      <a:r>
                        <a:rPr lang="en-US" sz="1400" baseline="30000" dirty="0">
                          <a:effectLst/>
                        </a:rPr>
                        <a:t>***</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extLst>
                  <a:ext uri="{0D108BD9-81ED-4DB2-BD59-A6C34878D82A}">
                    <a16:rowId xmlns:a16="http://schemas.microsoft.com/office/drawing/2014/main" xmlns="" val="3804544325"/>
                  </a:ext>
                </a:extLst>
              </a:tr>
              <a:tr h="225817">
                <a:tc>
                  <a:txBody>
                    <a:bodyPr/>
                    <a:lstStyle/>
                    <a:p>
                      <a:pPr>
                        <a:lnSpc>
                          <a:spcPct val="107000"/>
                        </a:lnSpc>
                      </a:pPr>
                      <a:endParaRPr lang="en-US" sz="140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dirty="0">
                          <a:effectLst/>
                        </a:rPr>
                        <a:t>(0.008)</a:t>
                      </a:r>
                      <a:endParaRPr lang="en-US" sz="1400" dirty="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endParaRPr lang="en-US" sz="140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a:effectLst/>
                        </a:rPr>
                        <a:t>(0.014)</a:t>
                      </a:r>
                      <a:endParaRPr lang="en-US" sz="1400">
                        <a:effectLst/>
                        <a:latin typeface="Helvetica" panose="020B0604020202020204" pitchFamily="34" charset="0"/>
                        <a:cs typeface="Helvetica" panose="020B0604020202020204" pitchFamily="34" charset="0"/>
                      </a:endParaRPr>
                    </a:p>
                  </a:txBody>
                  <a:tcPr marL="5069" marR="5069" marT="5069" marB="5069"/>
                </a:tc>
                <a:extLst>
                  <a:ext uri="{0D108BD9-81ED-4DB2-BD59-A6C34878D82A}">
                    <a16:rowId xmlns:a16="http://schemas.microsoft.com/office/drawing/2014/main" xmlns="" val="847329421"/>
                  </a:ext>
                </a:extLst>
              </a:tr>
              <a:tr h="225817">
                <a:tc>
                  <a:txBody>
                    <a:bodyPr/>
                    <a:lstStyle/>
                    <a:p>
                      <a:pPr marL="0" marR="0">
                        <a:lnSpc>
                          <a:spcPct val="107000"/>
                        </a:lnSpc>
                        <a:spcBef>
                          <a:spcPts val="0"/>
                        </a:spcBef>
                        <a:spcAft>
                          <a:spcPts val="0"/>
                        </a:spcAft>
                      </a:pPr>
                      <a:r>
                        <a:rPr lang="en-US" sz="1400">
                          <a:effectLst/>
                        </a:rPr>
                        <a:t>Rating</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dirty="0">
                          <a:effectLst/>
                        </a:rPr>
                        <a:t>-1.310</a:t>
                      </a:r>
                      <a:r>
                        <a:rPr lang="en-US" sz="1400" baseline="30000" dirty="0">
                          <a:effectLst/>
                        </a:rPr>
                        <a:t>***</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extLst>
                  <a:ext uri="{0D108BD9-81ED-4DB2-BD59-A6C34878D82A}">
                    <a16:rowId xmlns:a16="http://schemas.microsoft.com/office/drawing/2014/main" xmlns="" val="1175073192"/>
                  </a:ext>
                </a:extLst>
              </a:tr>
              <a:tr h="225817">
                <a:tc>
                  <a:txBody>
                    <a:bodyPr/>
                    <a:lstStyle/>
                    <a:p>
                      <a:pPr>
                        <a:lnSpc>
                          <a:spcPct val="107000"/>
                        </a:lnSpc>
                      </a:pPr>
                      <a:endParaRPr lang="en-US" sz="140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endParaRPr lang="en-US" sz="140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dirty="0">
                          <a:effectLst/>
                        </a:rPr>
                        <a:t>(0.118)</a:t>
                      </a:r>
                      <a:endParaRPr lang="en-US" sz="1400" dirty="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endParaRPr lang="en-US" sz="1400" dirty="0">
                        <a:effectLst/>
                        <a:latin typeface="Helvetica" panose="020B0604020202020204" pitchFamily="34" charset="0"/>
                        <a:cs typeface="Helvetica" panose="020B0604020202020204" pitchFamily="34" charset="0"/>
                      </a:endParaRPr>
                    </a:p>
                  </a:txBody>
                  <a:tcPr marL="5069" marR="5069" marT="5069" marB="5069"/>
                </a:tc>
                <a:extLst>
                  <a:ext uri="{0D108BD9-81ED-4DB2-BD59-A6C34878D82A}">
                    <a16:rowId xmlns:a16="http://schemas.microsoft.com/office/drawing/2014/main" xmlns="" val="799732519"/>
                  </a:ext>
                </a:extLst>
              </a:tr>
              <a:tr h="225817">
                <a:tc>
                  <a:txBody>
                    <a:bodyPr/>
                    <a:lstStyle/>
                    <a:p>
                      <a:pPr marL="0" marR="0">
                        <a:lnSpc>
                          <a:spcPct val="107000"/>
                        </a:lnSpc>
                        <a:spcBef>
                          <a:spcPts val="0"/>
                        </a:spcBef>
                        <a:spcAft>
                          <a:spcPts val="0"/>
                        </a:spcAft>
                      </a:pPr>
                      <a:r>
                        <a:rPr lang="en-US" sz="1400">
                          <a:effectLst/>
                        </a:rPr>
                        <a:t>BoroughBrooklyn</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dirty="0">
                          <a:effectLst/>
                        </a:rPr>
                        <a:t>0.142</a:t>
                      </a:r>
                      <a:r>
                        <a:rPr lang="en-US" sz="1400" baseline="30000" dirty="0">
                          <a:effectLst/>
                        </a:rPr>
                        <a:t>***</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a:effectLst/>
                        </a:rPr>
                        <a:t>0.836</a:t>
                      </a:r>
                      <a:r>
                        <a:rPr lang="en-US" sz="1400" baseline="30000">
                          <a:effectLst/>
                        </a:rPr>
                        <a:t>***</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extLst>
                  <a:ext uri="{0D108BD9-81ED-4DB2-BD59-A6C34878D82A}">
                    <a16:rowId xmlns:a16="http://schemas.microsoft.com/office/drawing/2014/main" xmlns="" val="711964823"/>
                  </a:ext>
                </a:extLst>
              </a:tr>
              <a:tr h="225817">
                <a:tc>
                  <a:txBody>
                    <a:bodyPr/>
                    <a:lstStyle/>
                    <a:p>
                      <a:pPr>
                        <a:lnSpc>
                          <a:spcPct val="107000"/>
                        </a:lnSpc>
                      </a:pPr>
                      <a:endParaRPr lang="en-US" sz="140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dirty="0">
                          <a:effectLst/>
                        </a:rPr>
                        <a:t>(0.037)</a:t>
                      </a:r>
                      <a:endParaRPr lang="en-US" sz="1400" dirty="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dirty="0">
                          <a:effectLst/>
                        </a:rPr>
                        <a:t>(0.139)</a:t>
                      </a:r>
                      <a:endParaRPr lang="en-US" sz="1400" dirty="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endParaRPr lang="en-US" sz="1400">
                        <a:effectLst/>
                        <a:latin typeface="Helvetica" panose="020B0604020202020204" pitchFamily="34" charset="0"/>
                        <a:cs typeface="Helvetica" panose="020B0604020202020204" pitchFamily="34" charset="0"/>
                      </a:endParaRPr>
                    </a:p>
                  </a:txBody>
                  <a:tcPr marL="5069" marR="5069" marT="5069" marB="5069"/>
                </a:tc>
                <a:extLst>
                  <a:ext uri="{0D108BD9-81ED-4DB2-BD59-A6C34878D82A}">
                    <a16:rowId xmlns:a16="http://schemas.microsoft.com/office/drawing/2014/main" xmlns="" val="438797394"/>
                  </a:ext>
                </a:extLst>
              </a:tr>
              <a:tr h="225817">
                <a:tc>
                  <a:txBody>
                    <a:bodyPr/>
                    <a:lstStyle/>
                    <a:p>
                      <a:pPr marL="0" marR="0">
                        <a:lnSpc>
                          <a:spcPct val="107000"/>
                        </a:lnSpc>
                        <a:spcBef>
                          <a:spcPts val="0"/>
                        </a:spcBef>
                        <a:spcAft>
                          <a:spcPts val="0"/>
                        </a:spcAft>
                      </a:pPr>
                      <a:r>
                        <a:rPr lang="en-US" sz="1400">
                          <a:effectLst/>
                        </a:rPr>
                        <a:t>BoroughManhattan</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dirty="0">
                          <a:effectLst/>
                        </a:rPr>
                        <a:t>0.221</a:t>
                      </a:r>
                      <a:r>
                        <a:rPr lang="en-US" sz="1400" baseline="30000" dirty="0">
                          <a:effectLst/>
                        </a:rPr>
                        <a:t>***</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dirty="0">
                          <a:effectLst/>
                        </a:rPr>
                        <a:t>1.880</a:t>
                      </a:r>
                      <a:r>
                        <a:rPr lang="en-US" sz="1400" baseline="30000" dirty="0">
                          <a:effectLst/>
                        </a:rPr>
                        <a:t>***</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extLst>
                  <a:ext uri="{0D108BD9-81ED-4DB2-BD59-A6C34878D82A}">
                    <a16:rowId xmlns:a16="http://schemas.microsoft.com/office/drawing/2014/main" xmlns="" val="1451366783"/>
                  </a:ext>
                </a:extLst>
              </a:tr>
              <a:tr h="225817">
                <a:tc>
                  <a:txBody>
                    <a:bodyPr/>
                    <a:lstStyle/>
                    <a:p>
                      <a:pPr>
                        <a:lnSpc>
                          <a:spcPct val="107000"/>
                        </a:lnSpc>
                      </a:pPr>
                      <a:endParaRPr lang="en-US" sz="140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a:effectLst/>
                        </a:rPr>
                        <a:t>(0.039)</a:t>
                      </a:r>
                      <a:endParaRPr lang="en-US" sz="140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dirty="0">
                          <a:effectLst/>
                        </a:rPr>
                        <a:t>(0.140)</a:t>
                      </a:r>
                      <a:endParaRPr lang="en-US" sz="1400" dirty="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endParaRPr lang="en-US" sz="1400">
                        <a:effectLst/>
                        <a:latin typeface="Helvetica" panose="020B0604020202020204" pitchFamily="34" charset="0"/>
                        <a:cs typeface="Helvetica" panose="020B0604020202020204" pitchFamily="34" charset="0"/>
                      </a:endParaRPr>
                    </a:p>
                  </a:txBody>
                  <a:tcPr marL="5069" marR="5069" marT="5069" marB="5069"/>
                </a:tc>
                <a:extLst>
                  <a:ext uri="{0D108BD9-81ED-4DB2-BD59-A6C34878D82A}">
                    <a16:rowId xmlns:a16="http://schemas.microsoft.com/office/drawing/2014/main" xmlns="" val="1707379885"/>
                  </a:ext>
                </a:extLst>
              </a:tr>
              <a:tr h="225817">
                <a:tc>
                  <a:txBody>
                    <a:bodyPr/>
                    <a:lstStyle/>
                    <a:p>
                      <a:pPr marL="0" marR="0">
                        <a:lnSpc>
                          <a:spcPct val="107000"/>
                        </a:lnSpc>
                        <a:spcBef>
                          <a:spcPts val="0"/>
                        </a:spcBef>
                        <a:spcAft>
                          <a:spcPts val="0"/>
                        </a:spcAft>
                      </a:pPr>
                      <a:r>
                        <a:rPr lang="en-US" sz="1400">
                          <a:effectLst/>
                        </a:rPr>
                        <a:t>BoroughQueens</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a:effectLst/>
                        </a:rPr>
                        <a:t>0.225</a:t>
                      </a:r>
                      <a:r>
                        <a:rPr lang="en-US" sz="1400" baseline="30000">
                          <a:effectLst/>
                        </a:rPr>
                        <a:t>***</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dirty="0">
                          <a:effectLst/>
                        </a:rPr>
                        <a:t>0.994</a:t>
                      </a:r>
                      <a:r>
                        <a:rPr lang="en-US" sz="1400" baseline="30000" dirty="0">
                          <a:effectLst/>
                        </a:rPr>
                        <a:t>***</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extLst>
                  <a:ext uri="{0D108BD9-81ED-4DB2-BD59-A6C34878D82A}">
                    <a16:rowId xmlns:a16="http://schemas.microsoft.com/office/drawing/2014/main" xmlns="" val="2990323044"/>
                  </a:ext>
                </a:extLst>
              </a:tr>
              <a:tr h="225817">
                <a:tc>
                  <a:txBody>
                    <a:bodyPr/>
                    <a:lstStyle/>
                    <a:p>
                      <a:pPr>
                        <a:lnSpc>
                          <a:spcPct val="107000"/>
                        </a:lnSpc>
                      </a:pPr>
                      <a:endParaRPr lang="en-US" sz="140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a:effectLst/>
                        </a:rPr>
                        <a:t>(0.037)</a:t>
                      </a:r>
                      <a:endParaRPr lang="en-US" sz="140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a:effectLst/>
                        </a:rPr>
                        <a:t>(0.139)</a:t>
                      </a:r>
                      <a:endParaRPr lang="en-US" sz="140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endParaRPr lang="en-US" sz="1400">
                        <a:effectLst/>
                        <a:latin typeface="Helvetica" panose="020B0604020202020204" pitchFamily="34" charset="0"/>
                        <a:cs typeface="Helvetica" panose="020B0604020202020204" pitchFamily="34" charset="0"/>
                      </a:endParaRPr>
                    </a:p>
                  </a:txBody>
                  <a:tcPr marL="5069" marR="5069" marT="5069" marB="5069"/>
                </a:tc>
                <a:extLst>
                  <a:ext uri="{0D108BD9-81ED-4DB2-BD59-A6C34878D82A}">
                    <a16:rowId xmlns:a16="http://schemas.microsoft.com/office/drawing/2014/main" xmlns="" val="2099956325"/>
                  </a:ext>
                </a:extLst>
              </a:tr>
              <a:tr h="225817">
                <a:tc>
                  <a:txBody>
                    <a:bodyPr/>
                    <a:lstStyle/>
                    <a:p>
                      <a:pPr marL="0" marR="0">
                        <a:lnSpc>
                          <a:spcPct val="107000"/>
                        </a:lnSpc>
                        <a:spcBef>
                          <a:spcPts val="0"/>
                        </a:spcBef>
                        <a:spcAft>
                          <a:spcPts val="0"/>
                        </a:spcAft>
                      </a:pPr>
                      <a:r>
                        <a:rPr lang="en-US" sz="1400">
                          <a:effectLst/>
                        </a:rPr>
                        <a:t>BoroughStaten Island</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dirty="0">
                          <a:effectLst/>
                        </a:rPr>
                        <a:t>0.087</a:t>
                      </a:r>
                      <a:r>
                        <a:rPr lang="en-US" sz="1400" baseline="30000" dirty="0">
                          <a:effectLst/>
                        </a:rPr>
                        <a:t>**</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dirty="0">
                          <a:effectLst/>
                        </a:rPr>
                        <a:t>0.177</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extLst>
                  <a:ext uri="{0D108BD9-81ED-4DB2-BD59-A6C34878D82A}">
                    <a16:rowId xmlns:a16="http://schemas.microsoft.com/office/drawing/2014/main" xmlns="" val="2502733006"/>
                  </a:ext>
                </a:extLst>
              </a:tr>
              <a:tr h="225817">
                <a:tc>
                  <a:txBody>
                    <a:bodyPr/>
                    <a:lstStyle/>
                    <a:p>
                      <a:pPr>
                        <a:lnSpc>
                          <a:spcPct val="107000"/>
                        </a:lnSpc>
                      </a:pPr>
                      <a:endParaRPr lang="en-US" sz="140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a:effectLst/>
                        </a:rPr>
                        <a:t>(0.037)</a:t>
                      </a:r>
                      <a:endParaRPr lang="en-US" sz="140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a:effectLst/>
                        </a:rPr>
                        <a:t>(0.144)</a:t>
                      </a:r>
                      <a:endParaRPr lang="en-US" sz="140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endParaRPr lang="en-US" sz="1400">
                        <a:effectLst/>
                        <a:latin typeface="Helvetica" panose="020B0604020202020204" pitchFamily="34" charset="0"/>
                        <a:cs typeface="Helvetica" panose="020B0604020202020204" pitchFamily="34" charset="0"/>
                      </a:endParaRPr>
                    </a:p>
                  </a:txBody>
                  <a:tcPr marL="5069" marR="5069" marT="5069" marB="5069"/>
                </a:tc>
                <a:extLst>
                  <a:ext uri="{0D108BD9-81ED-4DB2-BD59-A6C34878D82A}">
                    <a16:rowId xmlns:a16="http://schemas.microsoft.com/office/drawing/2014/main" xmlns="" val="2204424739"/>
                  </a:ext>
                </a:extLst>
              </a:tr>
              <a:tr h="0">
                <a:tc>
                  <a:txBody>
                    <a:bodyPr/>
                    <a:lstStyle/>
                    <a:p>
                      <a:pPr marL="0" marR="0">
                        <a:lnSpc>
                          <a:spcPct val="107000"/>
                        </a:lnSpc>
                        <a:spcBef>
                          <a:spcPts val="0"/>
                        </a:spcBef>
                        <a:spcAft>
                          <a:spcPts val="0"/>
                        </a:spcAft>
                      </a:pPr>
                      <a:r>
                        <a:rPr lang="en-US" sz="1400">
                          <a:effectLst/>
                        </a:rPr>
                        <a:t>Constant</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a:effectLst/>
                        </a:rPr>
                        <a:t>4.505</a:t>
                      </a:r>
                      <a:r>
                        <a:rPr lang="en-US" sz="1400" baseline="30000">
                          <a:effectLst/>
                        </a:rPr>
                        <a:t>***</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dirty="0">
                          <a:effectLst/>
                        </a:rPr>
                        <a:t>9.944</a:t>
                      </a:r>
                      <a:r>
                        <a:rPr lang="en-US" sz="1400" baseline="30000" dirty="0">
                          <a:effectLst/>
                        </a:rPr>
                        <a:t>***</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a:effectLst/>
                        </a:rPr>
                        <a:t>4.833</a:t>
                      </a:r>
                      <a:r>
                        <a:rPr lang="en-US" sz="1400" baseline="30000">
                          <a:effectLst/>
                        </a:rPr>
                        <a:t>***</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extLst>
                  <a:ext uri="{0D108BD9-81ED-4DB2-BD59-A6C34878D82A}">
                    <a16:rowId xmlns:a16="http://schemas.microsoft.com/office/drawing/2014/main" xmlns="" val="2164700122"/>
                  </a:ext>
                </a:extLst>
              </a:tr>
              <a:tr h="225817">
                <a:tc>
                  <a:txBody>
                    <a:bodyPr/>
                    <a:lstStyle/>
                    <a:p>
                      <a:pPr>
                        <a:lnSpc>
                          <a:spcPct val="107000"/>
                        </a:lnSpc>
                      </a:pPr>
                      <a:endParaRPr lang="en-US" sz="140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dirty="0">
                          <a:effectLst/>
                        </a:rPr>
                        <a:t>(0.065)</a:t>
                      </a:r>
                      <a:endParaRPr lang="en-US" sz="1400" dirty="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dirty="0">
                          <a:effectLst/>
                        </a:rPr>
                        <a:t>(0.525)</a:t>
                      </a:r>
                      <a:endParaRPr lang="en-US" sz="1400" dirty="0">
                        <a:effectLst/>
                        <a:latin typeface="Helvetica" panose="020B0604020202020204" pitchFamily="34" charset="0"/>
                        <a:cs typeface="Helvetica" panose="020B0604020202020204" pitchFamily="34" charset="0"/>
                      </a:endParaRPr>
                    </a:p>
                  </a:txBody>
                  <a:tcPr marL="5069" marR="5069" marT="5069" marB="5069"/>
                </a:tc>
                <a:tc>
                  <a:txBody>
                    <a:bodyPr/>
                    <a:lstStyle/>
                    <a:p>
                      <a:pPr>
                        <a:lnSpc>
                          <a:spcPct val="107000"/>
                        </a:lnSpc>
                      </a:pPr>
                      <a:r>
                        <a:rPr lang="en-US" sz="1400" dirty="0">
                          <a:effectLst/>
                        </a:rPr>
                        <a:t>(0.134)</a:t>
                      </a:r>
                      <a:endParaRPr lang="en-US" sz="1400" dirty="0">
                        <a:effectLst/>
                        <a:latin typeface="Helvetica" panose="020B0604020202020204" pitchFamily="34" charset="0"/>
                        <a:cs typeface="Helvetica" panose="020B0604020202020204" pitchFamily="34" charset="0"/>
                      </a:endParaRPr>
                    </a:p>
                  </a:txBody>
                  <a:tcPr marL="5069" marR="5069" marT="5069" marB="5069"/>
                </a:tc>
                <a:extLst>
                  <a:ext uri="{0D108BD9-81ED-4DB2-BD59-A6C34878D82A}">
                    <a16:rowId xmlns:a16="http://schemas.microsoft.com/office/drawing/2014/main" xmlns="" val="163424510"/>
                  </a:ext>
                </a:extLst>
              </a:tr>
              <a:tr h="220762">
                <a:tc gridSpan="4">
                  <a:txBody>
                    <a:bodyPr/>
                    <a:lstStyle/>
                    <a:p>
                      <a:pPr>
                        <a:lnSpc>
                          <a:spcPct val="107000"/>
                        </a:lnSpc>
                      </a:pPr>
                      <a:endParaRPr lang="en-US" sz="1400" dirty="0">
                        <a:effectLst/>
                        <a:latin typeface="Helvetica" panose="020B0604020202020204" pitchFamily="34" charset="0"/>
                        <a:cs typeface="Helvetica" panose="020B0604020202020204" pitchFamily="34" charset="0"/>
                      </a:endParaRPr>
                    </a:p>
                  </a:txBody>
                  <a:tcPr marL="5069" marR="5069" marT="5069" marB="5069"/>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109478187"/>
                  </a:ext>
                </a:extLst>
              </a:tr>
              <a:tr h="225817">
                <a:tc>
                  <a:txBody>
                    <a:bodyPr/>
                    <a:lstStyle/>
                    <a:p>
                      <a:pPr marL="0" marR="0">
                        <a:lnSpc>
                          <a:spcPct val="107000"/>
                        </a:lnSpc>
                        <a:spcBef>
                          <a:spcPts val="0"/>
                        </a:spcBef>
                        <a:spcAft>
                          <a:spcPts val="0"/>
                        </a:spcAft>
                      </a:pPr>
                      <a:r>
                        <a:rPr lang="en-US" sz="1400">
                          <a:effectLst/>
                        </a:rPr>
                        <a:t>Observations</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a:effectLst/>
                        </a:rPr>
                        <a:t>945</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dirty="0">
                          <a:effectLst/>
                        </a:rPr>
                        <a:t>945</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a:effectLst/>
                        </a:rPr>
                        <a:t>202</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extLst>
                  <a:ext uri="{0D108BD9-81ED-4DB2-BD59-A6C34878D82A}">
                    <a16:rowId xmlns:a16="http://schemas.microsoft.com/office/drawing/2014/main" xmlns="" val="659263920"/>
                  </a:ext>
                </a:extLst>
              </a:tr>
              <a:tr h="225817">
                <a:tc>
                  <a:txBody>
                    <a:bodyPr/>
                    <a:lstStyle/>
                    <a:p>
                      <a:pPr marL="0" marR="0">
                        <a:lnSpc>
                          <a:spcPct val="107000"/>
                        </a:lnSpc>
                        <a:spcBef>
                          <a:spcPts val="0"/>
                        </a:spcBef>
                        <a:spcAft>
                          <a:spcPts val="0"/>
                        </a:spcAft>
                      </a:pPr>
                      <a:r>
                        <a:rPr lang="en-US" sz="1400">
                          <a:effectLst/>
                        </a:rPr>
                        <a:t>R</a:t>
                      </a:r>
                      <a:r>
                        <a:rPr lang="en-US" sz="1400" baseline="30000">
                          <a:effectLst/>
                        </a:rPr>
                        <a:t>2</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a:effectLst/>
                        </a:rPr>
                        <a:t>0.135</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dirty="0">
                          <a:effectLst/>
                        </a:rPr>
                        <a:t>0.267</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a:effectLst/>
                        </a:rPr>
                        <a:t>0.152</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extLst>
                  <a:ext uri="{0D108BD9-81ED-4DB2-BD59-A6C34878D82A}">
                    <a16:rowId xmlns:a16="http://schemas.microsoft.com/office/drawing/2014/main" xmlns="" val="3678108686"/>
                  </a:ext>
                </a:extLst>
              </a:tr>
              <a:tr h="225817">
                <a:tc>
                  <a:txBody>
                    <a:bodyPr/>
                    <a:lstStyle/>
                    <a:p>
                      <a:pPr marL="0" marR="0">
                        <a:lnSpc>
                          <a:spcPct val="107000"/>
                        </a:lnSpc>
                        <a:spcBef>
                          <a:spcPts val="0"/>
                        </a:spcBef>
                        <a:spcAft>
                          <a:spcPts val="0"/>
                        </a:spcAft>
                      </a:pPr>
                      <a:r>
                        <a:rPr lang="en-US" sz="1400">
                          <a:effectLst/>
                        </a:rPr>
                        <a:t>Adjusted R</a:t>
                      </a:r>
                      <a:r>
                        <a:rPr lang="en-US" sz="1400" baseline="30000">
                          <a:effectLst/>
                        </a:rPr>
                        <a:t>2</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a:effectLst/>
                        </a:rPr>
                        <a:t>0.129</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dirty="0">
                          <a:effectLst/>
                        </a:rPr>
                        <a:t>0.262</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dirty="0">
                          <a:effectLst/>
                        </a:rPr>
                        <a:t>0.143</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extLst>
                  <a:ext uri="{0D108BD9-81ED-4DB2-BD59-A6C34878D82A}">
                    <a16:rowId xmlns:a16="http://schemas.microsoft.com/office/drawing/2014/main" xmlns="" val="15171398"/>
                  </a:ext>
                </a:extLst>
              </a:tr>
              <a:tr h="225817">
                <a:tc>
                  <a:txBody>
                    <a:bodyPr/>
                    <a:lstStyle/>
                    <a:p>
                      <a:pPr marL="0" marR="0">
                        <a:lnSpc>
                          <a:spcPct val="107000"/>
                        </a:lnSpc>
                        <a:spcBef>
                          <a:spcPts val="0"/>
                        </a:spcBef>
                        <a:spcAft>
                          <a:spcPts val="0"/>
                        </a:spcAft>
                      </a:pPr>
                      <a:r>
                        <a:rPr lang="en-US" sz="1400">
                          <a:effectLst/>
                        </a:rPr>
                        <a:t>Residual Std. Error</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a:effectLst/>
                        </a:rPr>
                        <a:t>0.349 (df = 938)</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a:effectLst/>
                        </a:rPr>
                        <a:t>1.340 (df = 938)</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dirty="0">
                          <a:effectLst/>
                        </a:rPr>
                        <a:t>0.286 (df = 199)</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extLst>
                  <a:ext uri="{0D108BD9-81ED-4DB2-BD59-A6C34878D82A}">
                    <a16:rowId xmlns:a16="http://schemas.microsoft.com/office/drawing/2014/main" xmlns="" val="3082794417"/>
                  </a:ext>
                </a:extLst>
              </a:tr>
              <a:tr h="225817">
                <a:tc>
                  <a:txBody>
                    <a:bodyPr/>
                    <a:lstStyle/>
                    <a:p>
                      <a:pPr marL="0" marR="0">
                        <a:lnSpc>
                          <a:spcPct val="107000"/>
                        </a:lnSpc>
                        <a:spcBef>
                          <a:spcPts val="0"/>
                        </a:spcBef>
                        <a:spcAft>
                          <a:spcPts val="0"/>
                        </a:spcAft>
                      </a:pPr>
                      <a:r>
                        <a:rPr lang="en-US" sz="1400">
                          <a:effectLst/>
                        </a:rPr>
                        <a:t>F Statistic</a:t>
                      </a:r>
                      <a:endParaRPr lang="en-US" sz="140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dirty="0">
                          <a:effectLst/>
                        </a:rPr>
                        <a:t>24.340</a:t>
                      </a:r>
                      <a:r>
                        <a:rPr lang="en-US" sz="1400" baseline="30000" dirty="0">
                          <a:effectLst/>
                        </a:rPr>
                        <a:t>***</a:t>
                      </a:r>
                      <a:r>
                        <a:rPr lang="en-US" sz="1400" dirty="0">
                          <a:effectLst/>
                        </a:rPr>
                        <a:t> (df = 6; 938)</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dirty="0">
                          <a:effectLst/>
                        </a:rPr>
                        <a:t>56.969</a:t>
                      </a:r>
                      <a:r>
                        <a:rPr lang="en-US" sz="1400" baseline="30000" dirty="0">
                          <a:effectLst/>
                        </a:rPr>
                        <a:t>***</a:t>
                      </a:r>
                      <a:r>
                        <a:rPr lang="en-US" sz="1400" dirty="0">
                          <a:effectLst/>
                        </a:rPr>
                        <a:t> (df = 6; 938)</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a:txBody>
                    <a:bodyPr/>
                    <a:lstStyle/>
                    <a:p>
                      <a:pPr marL="0" marR="0">
                        <a:lnSpc>
                          <a:spcPct val="107000"/>
                        </a:lnSpc>
                        <a:spcBef>
                          <a:spcPts val="0"/>
                        </a:spcBef>
                        <a:spcAft>
                          <a:spcPts val="0"/>
                        </a:spcAft>
                      </a:pPr>
                      <a:r>
                        <a:rPr lang="en-US" sz="1400" dirty="0">
                          <a:effectLst/>
                        </a:rPr>
                        <a:t>17.778</a:t>
                      </a:r>
                      <a:r>
                        <a:rPr lang="en-US" sz="1400" baseline="30000" dirty="0">
                          <a:effectLst/>
                        </a:rPr>
                        <a:t>***</a:t>
                      </a:r>
                      <a:r>
                        <a:rPr lang="en-US" sz="1400" dirty="0">
                          <a:effectLst/>
                        </a:rPr>
                        <a:t> (df = 2; 199)</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extLst>
                  <a:ext uri="{0D108BD9-81ED-4DB2-BD59-A6C34878D82A}">
                    <a16:rowId xmlns:a16="http://schemas.microsoft.com/office/drawing/2014/main" xmlns="" val="1342811579"/>
                  </a:ext>
                </a:extLst>
              </a:tr>
              <a:tr h="391517">
                <a:tc gridSpan="4">
                  <a:txBody>
                    <a:bodyPr/>
                    <a:lstStyle/>
                    <a:p>
                      <a:pPr marL="0" marR="0">
                        <a:lnSpc>
                          <a:spcPct val="107000"/>
                        </a:lnSpc>
                        <a:spcBef>
                          <a:spcPts val="0"/>
                        </a:spcBef>
                        <a:spcAft>
                          <a:spcPts val="0"/>
                        </a:spcAft>
                      </a:pPr>
                      <a:r>
                        <a:rPr lang="en-US" sz="1400" dirty="0">
                          <a:effectLst/>
                        </a:rPr>
                        <a:t>Note:                                                                                                                                               </a:t>
                      </a:r>
                      <a:r>
                        <a:rPr lang="en-US" sz="1400" baseline="30000" dirty="0">
                          <a:effectLst/>
                        </a:rPr>
                        <a:t>*</a:t>
                      </a:r>
                      <a:r>
                        <a:rPr lang="en-US" sz="1400" dirty="0">
                          <a:effectLst/>
                        </a:rPr>
                        <a:t>p&lt;0.1; </a:t>
                      </a:r>
                      <a:r>
                        <a:rPr lang="en-US" sz="1400" baseline="30000" dirty="0">
                          <a:effectLst/>
                        </a:rPr>
                        <a:t>**</a:t>
                      </a:r>
                      <a:r>
                        <a:rPr lang="en-US" sz="1400" dirty="0">
                          <a:effectLst/>
                        </a:rPr>
                        <a:t>p&lt;0.05; </a:t>
                      </a:r>
                      <a:r>
                        <a:rPr lang="en-US" sz="1400" baseline="30000" dirty="0">
                          <a:effectLst/>
                        </a:rPr>
                        <a:t>***</a:t>
                      </a:r>
                      <a:r>
                        <a:rPr lang="en-US" sz="1400" dirty="0">
                          <a:effectLst/>
                        </a:rPr>
                        <a:t>p&lt;0.01</a:t>
                      </a:r>
                      <a:endParaRPr lang="en-US" sz="1400" dirty="0">
                        <a:effectLst/>
                        <a:latin typeface="Helvetica" panose="020B0604020202020204" pitchFamily="34" charset="0"/>
                        <a:ea typeface="DengXian" panose="02010600030101010101" pitchFamily="2" charset="-122"/>
                        <a:cs typeface="Helvetica" panose="020B0604020202020204" pitchFamily="34" charset="0"/>
                      </a:endParaRPr>
                    </a:p>
                  </a:txBody>
                  <a:tcPr marL="5069" marR="5069" marT="5069" marB="5069"/>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4133180338"/>
                  </a:ext>
                </a:extLst>
              </a:tr>
            </a:tbl>
          </a:graphicData>
        </a:graphic>
      </p:graphicFrame>
      <p:sp>
        <p:nvSpPr>
          <p:cNvPr id="11" name="Rectangle 10">
            <a:extLst>
              <a:ext uri="{FF2B5EF4-FFF2-40B4-BE49-F238E27FC236}">
                <a16:creationId xmlns:a16="http://schemas.microsoft.com/office/drawing/2014/main" xmlns="" id="{89B4A53D-FBA9-4A40-B617-98D75A8F1C04}"/>
              </a:ext>
            </a:extLst>
          </p:cNvPr>
          <p:cNvSpPr/>
          <p:nvPr/>
        </p:nvSpPr>
        <p:spPr>
          <a:xfrm>
            <a:off x="2953495" y="1447786"/>
            <a:ext cx="863495" cy="246790"/>
          </a:xfrm>
          <a:prstGeom prst="rect">
            <a:avLst/>
          </a:prstGeom>
          <a:noFill/>
          <a:ln w="38100">
            <a:solidFill>
              <a:srgbClr val="CB24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54709C45-E684-4CFF-95F6-65C7EEDEFFA1}"/>
              </a:ext>
            </a:extLst>
          </p:cNvPr>
          <p:cNvSpPr/>
          <p:nvPr/>
        </p:nvSpPr>
        <p:spPr>
          <a:xfrm>
            <a:off x="2953495" y="3487014"/>
            <a:ext cx="863495" cy="246790"/>
          </a:xfrm>
          <a:prstGeom prst="rect">
            <a:avLst/>
          </a:prstGeom>
          <a:noFill/>
          <a:ln w="38100">
            <a:solidFill>
              <a:srgbClr val="CB24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F85573F0-03B5-45FB-96E7-362777274B5B}"/>
              </a:ext>
            </a:extLst>
          </p:cNvPr>
          <p:cNvSpPr/>
          <p:nvPr/>
        </p:nvSpPr>
        <p:spPr>
          <a:xfrm>
            <a:off x="5563869" y="2128692"/>
            <a:ext cx="863495" cy="246790"/>
          </a:xfrm>
          <a:prstGeom prst="rect">
            <a:avLst/>
          </a:prstGeom>
          <a:noFill/>
          <a:ln w="38100">
            <a:solidFill>
              <a:srgbClr val="CB24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51EB468A-7550-4D37-9780-156740935DCA}"/>
              </a:ext>
            </a:extLst>
          </p:cNvPr>
          <p:cNvSpPr/>
          <p:nvPr/>
        </p:nvSpPr>
        <p:spPr>
          <a:xfrm>
            <a:off x="8249744" y="1881902"/>
            <a:ext cx="863495" cy="246790"/>
          </a:xfrm>
          <a:prstGeom prst="rect">
            <a:avLst/>
          </a:prstGeom>
          <a:noFill/>
          <a:ln w="38100">
            <a:solidFill>
              <a:srgbClr val="CB24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021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21</a:t>
            </a:fld>
            <a:endParaRPr lang="en-US" dirty="0"/>
          </a:p>
        </p:txBody>
      </p:sp>
      <p:sp>
        <p:nvSpPr>
          <p:cNvPr id="8" name="Title 9">
            <a:extLst>
              <a:ext uri="{FF2B5EF4-FFF2-40B4-BE49-F238E27FC236}">
                <a16:creationId xmlns:a16="http://schemas.microsoft.com/office/drawing/2014/main" xmlns="" id="{B72B79ED-36AE-4834-A18B-641CE6342A32}"/>
              </a:ext>
            </a:extLst>
          </p:cNvPr>
          <p:cNvSpPr>
            <a:spLocks noGrp="1"/>
          </p:cNvSpPr>
          <p:nvPr>
            <p:ph type="title"/>
          </p:nvPr>
        </p:nvSpPr>
        <p:spPr>
          <a:xfrm>
            <a:off x="838200" y="365125"/>
            <a:ext cx="10515600" cy="1325563"/>
          </a:xfrm>
        </p:spPr>
        <p:txBody>
          <a:bodyPr>
            <a:normAutofit/>
          </a:bodyPr>
          <a:lstStyle/>
          <a:p>
            <a:r>
              <a:rPr lang="en-US" b="1" dirty="0">
                <a:solidFill>
                  <a:schemeClr val="tx1">
                    <a:lumMod val="75000"/>
                    <a:lumOff val="25000"/>
                  </a:schemeClr>
                </a:solidFill>
                <a:latin typeface="Helvetica" panose="020B0604020202020204" pitchFamily="34" charset="0"/>
                <a:cs typeface="Helvetica" panose="020B0604020202020204" pitchFamily="34" charset="0"/>
              </a:rPr>
              <a:t>Discussions</a:t>
            </a:r>
          </a:p>
        </p:txBody>
      </p:sp>
      <p:sp>
        <p:nvSpPr>
          <p:cNvPr id="4" name="Content Placeholder 3">
            <a:extLst>
              <a:ext uri="{FF2B5EF4-FFF2-40B4-BE49-F238E27FC236}">
                <a16:creationId xmlns:a16="http://schemas.microsoft.com/office/drawing/2014/main" xmlns="" id="{CC5BD5CF-1D18-405E-AFB6-AC1FAF00F446}"/>
              </a:ext>
            </a:extLst>
          </p:cNvPr>
          <p:cNvSpPr>
            <a:spLocks noGrp="1"/>
          </p:cNvSpPr>
          <p:nvPr>
            <p:ph idx="1"/>
          </p:nvPr>
        </p:nvSpPr>
        <p:spPr/>
        <p:txBody>
          <a:bodyPr>
            <a:normAutofit/>
          </a:bodyPr>
          <a:lstStyle/>
          <a:p>
            <a:pPr>
              <a:lnSpc>
                <a:spcPct val="100000"/>
              </a:lnSpc>
            </a:pPr>
            <a:r>
              <a:rPr lang="en-US" dirty="0">
                <a:latin typeface="Helvetica" panose="020B0604020202020204" pitchFamily="34" charset="0"/>
                <a:cs typeface="Helvetica" panose="020B0604020202020204" pitchFamily="34" charset="0"/>
              </a:rPr>
              <a:t>Regression 1 shows that holding the number of reviews and location of the restaurant constant, there is no significant effect of the change in price on the rating. </a:t>
            </a:r>
          </a:p>
          <a:p>
            <a:pPr>
              <a:lnSpc>
                <a:spcPct val="100000"/>
              </a:lnSpc>
            </a:pPr>
            <a:r>
              <a:rPr lang="en-US" dirty="0">
                <a:latin typeface="Helvetica" panose="020B0604020202020204" pitchFamily="34" charset="0"/>
                <a:cs typeface="Helvetica" panose="020B0604020202020204" pitchFamily="34" charset="0"/>
              </a:rPr>
              <a:t>In addition, for each 100% additional reviews, a restaurant’s rating will fall by 0.09 stars. </a:t>
            </a:r>
          </a:p>
          <a:p>
            <a:pPr>
              <a:lnSpc>
                <a:spcPct val="100000"/>
              </a:lnSpc>
            </a:pPr>
            <a:r>
              <a:rPr lang="en-US" dirty="0">
                <a:latin typeface="Helvetica" panose="020B0604020202020204" pitchFamily="34" charset="0"/>
                <a:cs typeface="Helvetica" panose="020B0604020202020204" pitchFamily="34" charset="0"/>
              </a:rPr>
              <a:t>Holding the number of reviews and price constant, restaurants in Queens have the highest average ratings, and restaurants in Bronx have the lowest ratings.</a:t>
            </a:r>
          </a:p>
        </p:txBody>
      </p:sp>
    </p:spTree>
    <p:extLst>
      <p:ext uri="{BB962C8B-B14F-4D97-AF65-F5344CB8AC3E}">
        <p14:creationId xmlns:p14="http://schemas.microsoft.com/office/powerpoint/2010/main" val="1113449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22</a:t>
            </a:fld>
            <a:endParaRPr lang="en-US" dirty="0"/>
          </a:p>
        </p:txBody>
      </p:sp>
      <p:sp>
        <p:nvSpPr>
          <p:cNvPr id="8" name="Title 9">
            <a:extLst>
              <a:ext uri="{FF2B5EF4-FFF2-40B4-BE49-F238E27FC236}">
                <a16:creationId xmlns:a16="http://schemas.microsoft.com/office/drawing/2014/main" xmlns="" id="{B72B79ED-36AE-4834-A18B-641CE6342A32}"/>
              </a:ext>
            </a:extLst>
          </p:cNvPr>
          <p:cNvSpPr>
            <a:spLocks noGrp="1"/>
          </p:cNvSpPr>
          <p:nvPr>
            <p:ph type="title"/>
          </p:nvPr>
        </p:nvSpPr>
        <p:spPr>
          <a:xfrm>
            <a:off x="838200" y="365125"/>
            <a:ext cx="10515600" cy="1325563"/>
          </a:xfrm>
        </p:spPr>
        <p:txBody>
          <a:bodyPr>
            <a:normAutofit/>
          </a:bodyPr>
          <a:lstStyle/>
          <a:p>
            <a:r>
              <a:rPr lang="en-US" b="1" dirty="0">
                <a:solidFill>
                  <a:schemeClr val="tx1">
                    <a:lumMod val="75000"/>
                    <a:lumOff val="25000"/>
                  </a:schemeClr>
                </a:solidFill>
                <a:latin typeface="Helvetica" panose="020B0604020202020204" pitchFamily="34" charset="0"/>
                <a:cs typeface="Helvetica" panose="020B0604020202020204" pitchFamily="34" charset="0"/>
              </a:rPr>
              <a:t>Discussions</a:t>
            </a:r>
          </a:p>
        </p:txBody>
      </p:sp>
      <p:sp>
        <p:nvSpPr>
          <p:cNvPr id="4" name="Content Placeholder 3">
            <a:extLst>
              <a:ext uri="{FF2B5EF4-FFF2-40B4-BE49-F238E27FC236}">
                <a16:creationId xmlns:a16="http://schemas.microsoft.com/office/drawing/2014/main" xmlns="" id="{CC5BD5CF-1D18-405E-AFB6-AC1FAF00F446}"/>
              </a:ext>
            </a:extLst>
          </p:cNvPr>
          <p:cNvSpPr>
            <a:spLocks noGrp="1"/>
          </p:cNvSpPr>
          <p:nvPr>
            <p:ph idx="1"/>
          </p:nvPr>
        </p:nvSpPr>
        <p:spPr/>
        <p:txBody>
          <a:bodyPr>
            <a:normAutofit/>
          </a:bodyPr>
          <a:lstStyle/>
          <a:p>
            <a:pPr>
              <a:lnSpc>
                <a:spcPct val="100000"/>
              </a:lnSpc>
            </a:pPr>
            <a:r>
              <a:rPr lang="en-US" dirty="0">
                <a:latin typeface="Helvetica" panose="020B0604020202020204" pitchFamily="34" charset="0"/>
                <a:cs typeface="Helvetica" panose="020B0604020202020204" pitchFamily="34" charset="0"/>
              </a:rPr>
              <a:t>Regression 2 shows that a 1-star increase in rating is associated with </a:t>
            </a:r>
            <a:r>
              <a:rPr lang="en-US">
                <a:latin typeface="Helvetica" panose="020B0604020202020204" pitchFamily="34" charset="0"/>
                <a:cs typeface="Helvetica" panose="020B0604020202020204" pitchFamily="34" charset="0"/>
              </a:rPr>
              <a:t>a 130% </a:t>
            </a:r>
            <a:r>
              <a:rPr lang="en-US" dirty="0">
                <a:latin typeface="Helvetica" panose="020B0604020202020204" pitchFamily="34" charset="0"/>
                <a:cs typeface="Helvetica" panose="020B0604020202020204" pitchFamily="34" charset="0"/>
              </a:rPr>
              <a:t>decline in the predicted number of reviews, holding price range and location constant.</a:t>
            </a:r>
          </a:p>
          <a:p>
            <a:pPr>
              <a:lnSpc>
                <a:spcPct val="100000"/>
              </a:lnSpc>
            </a:pPr>
            <a:r>
              <a:rPr lang="en-US" dirty="0">
                <a:latin typeface="Helvetica" panose="020B0604020202020204" pitchFamily="34" charset="0"/>
                <a:cs typeface="Helvetica" panose="020B0604020202020204" pitchFamily="34" charset="0"/>
              </a:rPr>
              <a:t>Regression 3 shows that in Manhattan, for each 100% additional reviews, a restaurant’s rating will fall by 0.08 stars. </a:t>
            </a:r>
          </a:p>
          <a:p>
            <a:pPr>
              <a:lnSpc>
                <a:spcPct val="100000"/>
              </a:lnSpc>
            </a:pPr>
            <a:endParaRPr lang="en-US" dirty="0">
              <a:latin typeface="Helvetica" panose="020B0604020202020204" pitchFamily="34" charset="0"/>
              <a:cs typeface="Helvetica" panose="020B0604020202020204" pitchFamily="34" charset="0"/>
            </a:endParaRPr>
          </a:p>
          <a:p>
            <a:pPr>
              <a:lnSpc>
                <a:spcPct val="100000"/>
              </a:lnSpc>
            </a:pP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27446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23</a:t>
            </a:fld>
            <a:endParaRPr lang="en-US" dirty="0"/>
          </a:p>
        </p:txBody>
      </p:sp>
      <p:sp>
        <p:nvSpPr>
          <p:cNvPr id="8" name="Title 9">
            <a:extLst>
              <a:ext uri="{FF2B5EF4-FFF2-40B4-BE49-F238E27FC236}">
                <a16:creationId xmlns:a16="http://schemas.microsoft.com/office/drawing/2014/main" xmlns="" id="{B72B79ED-36AE-4834-A18B-641CE6342A32}"/>
              </a:ext>
            </a:extLst>
          </p:cNvPr>
          <p:cNvSpPr>
            <a:spLocks noGrp="1"/>
          </p:cNvSpPr>
          <p:nvPr>
            <p:ph type="title"/>
          </p:nvPr>
        </p:nvSpPr>
        <p:spPr>
          <a:xfrm>
            <a:off x="838200" y="365125"/>
            <a:ext cx="10515600" cy="1325563"/>
          </a:xfrm>
        </p:spPr>
        <p:txBody>
          <a:bodyPr>
            <a:normAutofit/>
          </a:bodyPr>
          <a:lstStyle/>
          <a:p>
            <a:r>
              <a:rPr lang="en-US" b="1" dirty="0">
                <a:solidFill>
                  <a:schemeClr val="tx1">
                    <a:lumMod val="75000"/>
                    <a:lumOff val="25000"/>
                  </a:schemeClr>
                </a:solidFill>
                <a:latin typeface="Helvetica" panose="020B0604020202020204" pitchFamily="34" charset="0"/>
                <a:cs typeface="Helvetica" panose="020B0604020202020204" pitchFamily="34" charset="0"/>
              </a:rPr>
              <a:t>Conclusion and Future Study</a:t>
            </a:r>
          </a:p>
        </p:txBody>
      </p:sp>
      <p:sp>
        <p:nvSpPr>
          <p:cNvPr id="4" name="Content Placeholder 3">
            <a:extLst>
              <a:ext uri="{FF2B5EF4-FFF2-40B4-BE49-F238E27FC236}">
                <a16:creationId xmlns:a16="http://schemas.microsoft.com/office/drawing/2014/main" xmlns="" id="{CC5BD5CF-1D18-405E-AFB6-AC1FAF00F446}"/>
              </a:ext>
            </a:extLst>
          </p:cNvPr>
          <p:cNvSpPr>
            <a:spLocks noGrp="1"/>
          </p:cNvSpPr>
          <p:nvPr>
            <p:ph idx="1"/>
          </p:nvPr>
        </p:nvSpPr>
        <p:spPr/>
        <p:txBody>
          <a:bodyPr>
            <a:normAutofit/>
          </a:bodyPr>
          <a:lstStyle/>
          <a:p>
            <a:pPr>
              <a:lnSpc>
                <a:spcPct val="100000"/>
              </a:lnSpc>
            </a:pPr>
            <a:r>
              <a:rPr lang="en-US" dirty="0">
                <a:latin typeface="Helvetica" panose="020B0604020202020204" pitchFamily="34" charset="0"/>
                <a:cs typeface="Helvetica" panose="020B0604020202020204" pitchFamily="34" charset="0"/>
              </a:rPr>
              <a:t>There seems to be little impact of price on the number of reviews a restaurant receives. </a:t>
            </a:r>
          </a:p>
          <a:p>
            <a:pPr>
              <a:lnSpc>
                <a:spcPct val="100000"/>
              </a:lnSpc>
            </a:pPr>
            <a:r>
              <a:rPr lang="en-US" dirty="0">
                <a:latin typeface="Helvetica" panose="020B0604020202020204" pitchFamily="34" charset="0"/>
                <a:cs typeface="Helvetica" panose="020B0604020202020204" pitchFamily="34" charset="0"/>
              </a:rPr>
              <a:t>The logarithm that Yelp uses to draw the best 240 restaurants in each borough is unknown, so that the collection of my sample is not randomized, and valuable observations may be omitted. </a:t>
            </a:r>
          </a:p>
          <a:p>
            <a:pPr>
              <a:lnSpc>
                <a:spcPct val="100000"/>
              </a:lnSpc>
            </a:pPr>
            <a:r>
              <a:rPr lang="en-US" dirty="0">
                <a:latin typeface="Helvetica" panose="020B0604020202020204" pitchFamily="34" charset="0"/>
                <a:cs typeface="Helvetica" panose="020B0604020202020204" pitchFamily="34" charset="0"/>
              </a:rPr>
              <a:t>The number of reviews may not be a good indicator of the popularity of the restaurants, given that some restaurants may provide discounts or other way to incentivize customers to leave reviews. </a:t>
            </a:r>
          </a:p>
          <a:p>
            <a:pPr>
              <a:lnSpc>
                <a:spcPct val="100000"/>
              </a:lnSpc>
            </a:pPr>
            <a:endParaRPr lang="en-US" dirty="0">
              <a:latin typeface="Helvetica" panose="020B0604020202020204" pitchFamily="34" charset="0"/>
              <a:cs typeface="Helvetica" panose="020B0604020202020204" pitchFamily="34" charset="0"/>
            </a:endParaRPr>
          </a:p>
          <a:p>
            <a:pPr>
              <a:lnSpc>
                <a:spcPct val="100000"/>
              </a:lnSpc>
            </a:pP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897550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06E824-7C11-4ED6-B506-36E19B7E2365}"/>
              </a:ext>
            </a:extLst>
          </p:cNvPr>
          <p:cNvSpPr>
            <a:spLocks noGrp="1"/>
          </p:cNvSpPr>
          <p:nvPr>
            <p:ph type="ctrTitle"/>
          </p:nvPr>
        </p:nvSpPr>
        <p:spPr/>
        <p:txBody>
          <a:bodyPr>
            <a:normAutofit/>
          </a:bodyPr>
          <a:lstStyle/>
          <a:p>
            <a:r>
              <a:rPr lang="en-US" sz="4800" b="1" dirty="0">
                <a:solidFill>
                  <a:schemeClr val="tx1">
                    <a:lumMod val="75000"/>
                    <a:lumOff val="25000"/>
                  </a:schemeClr>
                </a:solidFill>
                <a:latin typeface="Helvetica" panose="020B0604020202020204" pitchFamily="34" charset="0"/>
                <a:cs typeface="Helvetica" panose="020B0604020202020204" pitchFamily="34" charset="0"/>
              </a:rPr>
              <a:t>Thank you!</a:t>
            </a:r>
          </a:p>
        </p:txBody>
      </p:sp>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292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xmlns="" id="{0A6E1A34-FA76-4A69-89EF-F7B34AA9711C}"/>
              </a:ext>
            </a:extLst>
          </p:cNvPr>
          <p:cNvSpPr>
            <a:spLocks noGrp="1"/>
          </p:cNvSpPr>
          <p:nvPr>
            <p:ph type="title"/>
          </p:nvPr>
        </p:nvSpPr>
        <p:spPr/>
        <p:txBody>
          <a:bodyPr/>
          <a:lstStyle/>
          <a:p>
            <a:r>
              <a:rPr lang="en-US" dirty="0">
                <a:solidFill>
                  <a:schemeClr val="tx1">
                    <a:lumMod val="75000"/>
                    <a:lumOff val="25000"/>
                  </a:schemeClr>
                </a:solidFill>
                <a:latin typeface="Helvetica" panose="020B0604020202020204" pitchFamily="34" charset="0"/>
                <a:cs typeface="Helvetica" panose="020B0604020202020204" pitchFamily="34" charset="0"/>
              </a:rPr>
              <a:t>Source:</a:t>
            </a:r>
          </a:p>
        </p:txBody>
      </p:sp>
      <p:sp>
        <p:nvSpPr>
          <p:cNvPr id="11" name="Content Placeholder 10">
            <a:extLst>
              <a:ext uri="{FF2B5EF4-FFF2-40B4-BE49-F238E27FC236}">
                <a16:creationId xmlns:a16="http://schemas.microsoft.com/office/drawing/2014/main" xmlns="" id="{9C4F97DC-F72E-4BE2-BF4E-8844B0FC4D37}"/>
              </a:ext>
            </a:extLst>
          </p:cNvPr>
          <p:cNvSpPr>
            <a:spLocks noGrp="1"/>
          </p:cNvSpPr>
          <p:nvPr>
            <p:ph idx="1"/>
          </p:nvPr>
        </p:nvSpPr>
        <p:spPr/>
        <p:txBody>
          <a:bodyPr>
            <a:normAutofit/>
          </a:bodyPr>
          <a:lstStyle/>
          <a:p>
            <a:r>
              <a:rPr lang="en-US" sz="2000" dirty="0">
                <a:solidFill>
                  <a:schemeClr val="tx1">
                    <a:lumMod val="75000"/>
                    <a:lumOff val="25000"/>
                  </a:schemeClr>
                </a:solidFill>
                <a:latin typeface="Helvetica" panose="020B0604020202020204" pitchFamily="34" charset="0"/>
                <a:cs typeface="Helvetica" panose="020B0604020202020204" pitchFamily="34" charset="0"/>
              </a:rPr>
              <a:t>Office of the New York State Comptroller: </a:t>
            </a:r>
            <a:r>
              <a:rPr lang="en-US" sz="2000" dirty="0">
                <a:solidFill>
                  <a:schemeClr val="tx1">
                    <a:lumMod val="75000"/>
                    <a:lumOff val="25000"/>
                  </a:schemeClr>
                </a:solidFill>
                <a:latin typeface="Helvetica" panose="020B0604020202020204" pitchFamily="34" charset="0"/>
                <a:cs typeface="Helvetica" panose="020B0604020202020204" pitchFamily="34" charset="0"/>
                <a:hlinkClick r:id="rId4">
                  <a:extLst>
                    <a:ext uri="{A12FA001-AC4F-418D-AE19-62706E023703}">
                      <ahyp:hlinkClr xmlns:ahyp="http://schemas.microsoft.com/office/drawing/2018/hyperlinkcolor" xmlns="" val="tx"/>
                    </a:ext>
                  </a:extLst>
                </a:hlinkClick>
              </a:rPr>
              <a:t>https://www.osc.state.ny.us/files/reports/osdc/pdf/nyc-restaurant-industry-final.pdf</a:t>
            </a:r>
            <a:endParaRPr lang="en-US" sz="2000" dirty="0">
              <a:solidFill>
                <a:schemeClr val="tx1">
                  <a:lumMod val="75000"/>
                  <a:lumOff val="25000"/>
                </a:schemeClr>
              </a:solidFill>
              <a:latin typeface="Helvetica" panose="020B0604020202020204" pitchFamily="34" charset="0"/>
              <a:cs typeface="Helvetica" panose="020B0604020202020204" pitchFamily="34" charset="0"/>
            </a:endParaRPr>
          </a:p>
          <a:p>
            <a:endParaRPr lang="en-US" sz="20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3" name="Slide Number Placeholder 2">
            <a:extLst>
              <a:ext uri="{FF2B5EF4-FFF2-40B4-BE49-F238E27FC236}">
                <a16:creationId xmlns:a16="http://schemas.microsoft.com/office/drawing/2014/main" xmlns="" id="{EC0631F7-90A6-452E-B423-BCD3CAF956FD}"/>
              </a:ext>
            </a:extLst>
          </p:cNvPr>
          <p:cNvSpPr>
            <a:spLocks noGrp="1"/>
          </p:cNvSpPr>
          <p:nvPr>
            <p:ph type="sldNum" sz="quarter" idx="12"/>
          </p:nvPr>
        </p:nvSpPr>
        <p:spPr/>
        <p:txBody>
          <a:bodyPr/>
          <a:lstStyle/>
          <a:p>
            <a:fld id="{DBBC7075-685A-40DB-8517-983BEAAAB5BD}" type="slidenum">
              <a:rPr lang="en-US" smtClean="0"/>
              <a:t>25</a:t>
            </a:fld>
            <a:endParaRPr lang="en-US"/>
          </a:p>
        </p:txBody>
      </p:sp>
    </p:spTree>
    <p:extLst>
      <p:ext uri="{BB962C8B-B14F-4D97-AF65-F5344CB8AC3E}">
        <p14:creationId xmlns:p14="http://schemas.microsoft.com/office/powerpoint/2010/main" val="1279501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xmlns="" id="{0A6E1A34-FA76-4A69-89EF-F7B34AA9711C}"/>
              </a:ext>
            </a:extLst>
          </p:cNvPr>
          <p:cNvSpPr>
            <a:spLocks noGrp="1"/>
          </p:cNvSpPr>
          <p:nvPr>
            <p:ph type="title"/>
          </p:nvPr>
        </p:nvSpPr>
        <p:spPr/>
        <p:txBody>
          <a:bodyPr/>
          <a:lstStyle/>
          <a:p>
            <a:r>
              <a:rPr lang="en-US" b="1" dirty="0">
                <a:solidFill>
                  <a:schemeClr val="tx1">
                    <a:lumMod val="75000"/>
                    <a:lumOff val="25000"/>
                  </a:schemeClr>
                </a:solidFill>
                <a:latin typeface="Helvetica" panose="020B0604020202020204" pitchFamily="34" charset="0"/>
                <a:cs typeface="Helvetica" panose="020B0604020202020204" pitchFamily="34" charset="0"/>
              </a:rPr>
              <a:t>Research Questions</a:t>
            </a:r>
          </a:p>
        </p:txBody>
      </p:sp>
      <p:sp>
        <p:nvSpPr>
          <p:cNvPr id="11" name="Content Placeholder 10">
            <a:extLst>
              <a:ext uri="{FF2B5EF4-FFF2-40B4-BE49-F238E27FC236}">
                <a16:creationId xmlns:a16="http://schemas.microsoft.com/office/drawing/2014/main" xmlns="" id="{9C4F97DC-F72E-4BE2-BF4E-8844B0FC4D37}"/>
              </a:ext>
            </a:extLst>
          </p:cNvPr>
          <p:cNvSpPr>
            <a:spLocks noGrp="1"/>
          </p:cNvSpPr>
          <p:nvPr>
            <p:ph idx="1"/>
          </p:nvPr>
        </p:nvSpPr>
        <p:spPr/>
        <p:txBody>
          <a:bodyPr/>
          <a:lstStyle/>
          <a:p>
            <a:pPr marL="0" indent="0">
              <a:buNone/>
            </a:pPr>
            <a:r>
              <a:rPr lang="en-US" dirty="0">
                <a:solidFill>
                  <a:schemeClr val="tx1">
                    <a:lumMod val="75000"/>
                    <a:lumOff val="25000"/>
                  </a:schemeClr>
                </a:solidFill>
                <a:latin typeface="Helvetica" panose="020B0604020202020204" pitchFamily="34" charset="0"/>
                <a:cs typeface="Helvetica" panose="020B0604020202020204" pitchFamily="34" charset="0"/>
              </a:rPr>
              <a:t>1) Does the price range of a restaurant affect its rating on Yelp?</a:t>
            </a:r>
          </a:p>
          <a:p>
            <a:endParaRPr lang="en-US" dirty="0">
              <a:solidFill>
                <a:schemeClr val="tx1">
                  <a:lumMod val="75000"/>
                  <a:lumOff val="25000"/>
                </a:schemeClr>
              </a:solidFill>
              <a:latin typeface="Helvetica" panose="020B0604020202020204" pitchFamily="34" charset="0"/>
              <a:cs typeface="Helvetica" panose="020B0604020202020204" pitchFamily="34" charset="0"/>
            </a:endParaRPr>
          </a:p>
          <a:p>
            <a:pPr marL="0" indent="0">
              <a:buNone/>
            </a:pPr>
            <a:r>
              <a:rPr lang="en-US" dirty="0">
                <a:solidFill>
                  <a:schemeClr val="tx1">
                    <a:lumMod val="75000"/>
                    <a:lumOff val="25000"/>
                  </a:schemeClr>
                </a:solidFill>
                <a:latin typeface="Helvetica" panose="020B0604020202020204" pitchFamily="34" charset="0"/>
                <a:cs typeface="Helvetica" panose="020B0604020202020204" pitchFamily="34" charset="0"/>
              </a:rPr>
              <a:t>2) How does location affect the reviews or ratings of restaurant? Holding location constant, how will price affect the rating?</a:t>
            </a:r>
          </a:p>
        </p:txBody>
      </p:sp>
      <p:sp>
        <p:nvSpPr>
          <p:cNvPr id="12" name="TextBox 11">
            <a:extLst>
              <a:ext uri="{FF2B5EF4-FFF2-40B4-BE49-F238E27FC236}">
                <a16:creationId xmlns:a16="http://schemas.microsoft.com/office/drawing/2014/main" xmlns="" id="{7C488A44-C7B0-4F40-854C-0CD56F1E0566}"/>
              </a:ext>
            </a:extLst>
          </p:cNvPr>
          <p:cNvSpPr txBox="1"/>
          <p:nvPr/>
        </p:nvSpPr>
        <p:spPr>
          <a:xfrm>
            <a:off x="127748" y="6031210"/>
            <a:ext cx="2951628" cy="461665"/>
          </a:xfrm>
          <a:prstGeom prst="rect">
            <a:avLst/>
          </a:prstGeom>
          <a:noFill/>
        </p:spPr>
        <p:txBody>
          <a:bodyPr wrap="square" rtlCol="0">
            <a:spAutoFit/>
          </a:bodyPr>
          <a:lstStyle/>
          <a:p>
            <a:r>
              <a:rPr lang="en-US" sz="1200" dirty="0">
                <a:solidFill>
                  <a:schemeClr val="tx1">
                    <a:lumMod val="50000"/>
                    <a:lumOff val="50000"/>
                  </a:schemeClr>
                </a:solidFill>
                <a:latin typeface="Helvetica" panose="020B0604020202020204" pitchFamily="34" charset="0"/>
                <a:cs typeface="Helvetica" panose="020B0604020202020204" pitchFamily="34" charset="0"/>
              </a:rPr>
              <a:t>Source: Office of the New York State Comptroller </a:t>
            </a:r>
          </a:p>
        </p:txBody>
      </p:sp>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3</a:t>
            </a:fld>
            <a:endParaRPr lang="en-US" dirty="0"/>
          </a:p>
        </p:txBody>
      </p:sp>
    </p:spTree>
    <p:extLst>
      <p:ext uri="{BB962C8B-B14F-4D97-AF65-F5344CB8AC3E}">
        <p14:creationId xmlns:p14="http://schemas.microsoft.com/office/powerpoint/2010/main" val="59912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xmlns="" id="{0A6E1A34-FA76-4A69-89EF-F7B34AA9711C}"/>
              </a:ext>
            </a:extLst>
          </p:cNvPr>
          <p:cNvSpPr>
            <a:spLocks noGrp="1"/>
          </p:cNvSpPr>
          <p:nvPr>
            <p:ph type="title"/>
          </p:nvPr>
        </p:nvSpPr>
        <p:spPr/>
        <p:txBody>
          <a:bodyPr/>
          <a:lstStyle/>
          <a:p>
            <a:r>
              <a:rPr lang="en-US" b="1" dirty="0">
                <a:solidFill>
                  <a:schemeClr val="tx1">
                    <a:lumMod val="75000"/>
                    <a:lumOff val="25000"/>
                  </a:schemeClr>
                </a:solidFill>
                <a:latin typeface="Helvetica" panose="020B0604020202020204" pitchFamily="34" charset="0"/>
                <a:cs typeface="Helvetica" panose="020B0604020202020204" pitchFamily="34" charset="0"/>
              </a:rPr>
              <a:t>Key Variables</a:t>
            </a:r>
          </a:p>
        </p:txBody>
      </p:sp>
      <p:sp>
        <p:nvSpPr>
          <p:cNvPr id="11" name="Content Placeholder 10">
            <a:extLst>
              <a:ext uri="{FF2B5EF4-FFF2-40B4-BE49-F238E27FC236}">
                <a16:creationId xmlns:a16="http://schemas.microsoft.com/office/drawing/2014/main" xmlns="" id="{9C4F97DC-F72E-4BE2-BF4E-8844B0FC4D37}"/>
              </a:ext>
            </a:extLst>
          </p:cNvPr>
          <p:cNvSpPr>
            <a:spLocks noGrp="1"/>
          </p:cNvSpPr>
          <p:nvPr>
            <p:ph idx="1"/>
          </p:nvPr>
        </p:nvSpPr>
        <p:spPr/>
        <p:txBody>
          <a:bodyPr/>
          <a:lstStyle/>
          <a:p>
            <a:r>
              <a:rPr lang="en-US" dirty="0">
                <a:solidFill>
                  <a:schemeClr val="tx1">
                    <a:lumMod val="75000"/>
                    <a:lumOff val="25000"/>
                  </a:schemeClr>
                </a:solidFill>
                <a:latin typeface="Helvetica" panose="020B0604020202020204" pitchFamily="34" charset="0"/>
                <a:cs typeface="Helvetica" panose="020B0604020202020204" pitchFamily="34" charset="0"/>
              </a:rPr>
              <a:t>Number of Reviews: an indicator of the restaurant’s popularity</a:t>
            </a:r>
          </a:p>
          <a:p>
            <a:r>
              <a:rPr lang="en-US" dirty="0">
                <a:solidFill>
                  <a:schemeClr val="tx1">
                    <a:lumMod val="75000"/>
                    <a:lumOff val="25000"/>
                  </a:schemeClr>
                </a:solidFill>
                <a:latin typeface="Helvetica" panose="020B0604020202020204" pitchFamily="34" charset="0"/>
                <a:cs typeface="Helvetica" panose="020B0604020202020204" pitchFamily="34" charset="0"/>
              </a:rPr>
              <a:t>Rating: 1-5</a:t>
            </a:r>
          </a:p>
          <a:p>
            <a:r>
              <a:rPr lang="en-US" dirty="0">
                <a:solidFill>
                  <a:schemeClr val="tx1">
                    <a:lumMod val="75000"/>
                    <a:lumOff val="25000"/>
                  </a:schemeClr>
                </a:solidFill>
                <a:latin typeface="Helvetica" panose="020B0604020202020204" pitchFamily="34" charset="0"/>
                <a:cs typeface="Helvetica" panose="020B0604020202020204" pitchFamily="34" charset="0"/>
              </a:rPr>
              <a:t>Price Range: $/$$/$$$/$$$$</a:t>
            </a:r>
          </a:p>
          <a:p>
            <a:r>
              <a:rPr lang="en-US" dirty="0">
                <a:solidFill>
                  <a:schemeClr val="tx1">
                    <a:lumMod val="75000"/>
                    <a:lumOff val="25000"/>
                  </a:schemeClr>
                </a:solidFill>
                <a:latin typeface="Helvetica" panose="020B0604020202020204" pitchFamily="34" charset="0"/>
                <a:cs typeface="Helvetica" panose="020B0604020202020204" pitchFamily="34" charset="0"/>
              </a:rPr>
              <a:t>Borough: Manhattan/Queens/Brooklyn/Bronx/Staten Island</a:t>
            </a:r>
          </a:p>
          <a:p>
            <a:endParaRPr lang="en-US"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4</a:t>
            </a:fld>
            <a:endParaRPr lang="en-US" dirty="0"/>
          </a:p>
        </p:txBody>
      </p:sp>
    </p:spTree>
    <p:extLst>
      <p:ext uri="{BB962C8B-B14F-4D97-AF65-F5344CB8AC3E}">
        <p14:creationId xmlns:p14="http://schemas.microsoft.com/office/powerpoint/2010/main" val="1015695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4F22F0F9-ACC2-4141-ADD4-C2EED8D20EA0}"/>
              </a:ext>
            </a:extLst>
          </p:cNvPr>
          <p:cNvPicPr>
            <a:picLocks noChangeAspect="1"/>
          </p:cNvPicPr>
          <p:nvPr/>
        </p:nvPicPr>
        <p:blipFill>
          <a:blip r:embed="rId3"/>
          <a:stretch>
            <a:fillRect/>
          </a:stretch>
        </p:blipFill>
        <p:spPr>
          <a:xfrm>
            <a:off x="838200" y="1439962"/>
            <a:ext cx="4760259" cy="4834473"/>
          </a:xfrm>
          <a:prstGeom prst="rect">
            <a:avLst/>
          </a:prstGeom>
        </p:spPr>
      </p:pic>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xmlns="" id="{0A6E1A34-FA76-4A69-89EF-F7B34AA9711C}"/>
              </a:ext>
            </a:extLst>
          </p:cNvPr>
          <p:cNvSpPr>
            <a:spLocks noGrp="1"/>
          </p:cNvSpPr>
          <p:nvPr>
            <p:ph type="title"/>
          </p:nvPr>
        </p:nvSpPr>
        <p:spPr/>
        <p:txBody>
          <a:bodyPr/>
          <a:lstStyle/>
          <a:p>
            <a:r>
              <a:rPr lang="en-US" b="1" dirty="0">
                <a:solidFill>
                  <a:schemeClr val="tx1">
                    <a:lumMod val="75000"/>
                    <a:lumOff val="25000"/>
                  </a:schemeClr>
                </a:solidFill>
                <a:latin typeface="Helvetica" panose="020B0604020202020204" pitchFamily="34" charset="0"/>
                <a:cs typeface="Helvetica" panose="020B0604020202020204" pitchFamily="34" charset="0"/>
              </a:rPr>
              <a:t>Web-scraping Yelp</a:t>
            </a:r>
          </a:p>
        </p:txBody>
      </p:sp>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5</a:t>
            </a:fld>
            <a:endParaRPr lang="en-US" dirty="0"/>
          </a:p>
        </p:txBody>
      </p:sp>
      <p:pic>
        <p:nvPicPr>
          <p:cNvPr id="13" name="Picture 12">
            <a:extLst>
              <a:ext uri="{FF2B5EF4-FFF2-40B4-BE49-F238E27FC236}">
                <a16:creationId xmlns:a16="http://schemas.microsoft.com/office/drawing/2014/main" xmlns="" id="{55CE0131-FF3F-4FE5-ADAD-548F6ABA58B6}"/>
              </a:ext>
            </a:extLst>
          </p:cNvPr>
          <p:cNvPicPr>
            <a:picLocks noChangeAspect="1"/>
          </p:cNvPicPr>
          <p:nvPr/>
        </p:nvPicPr>
        <p:blipFill>
          <a:blip r:embed="rId6"/>
          <a:stretch>
            <a:fillRect/>
          </a:stretch>
        </p:blipFill>
        <p:spPr>
          <a:xfrm>
            <a:off x="5797363" y="2476663"/>
            <a:ext cx="6191250" cy="1485900"/>
          </a:xfrm>
          <a:prstGeom prst="rect">
            <a:avLst/>
          </a:prstGeom>
        </p:spPr>
      </p:pic>
      <p:grpSp>
        <p:nvGrpSpPr>
          <p:cNvPr id="20" name="Group 19">
            <a:extLst>
              <a:ext uri="{FF2B5EF4-FFF2-40B4-BE49-F238E27FC236}">
                <a16:creationId xmlns:a16="http://schemas.microsoft.com/office/drawing/2014/main" xmlns="" id="{3E9A4B29-FA43-4376-A78B-55467C708D2F}"/>
              </a:ext>
            </a:extLst>
          </p:cNvPr>
          <p:cNvGrpSpPr/>
          <p:nvPr/>
        </p:nvGrpSpPr>
        <p:grpSpPr>
          <a:xfrm>
            <a:off x="5797363" y="1574118"/>
            <a:ext cx="3453189" cy="1489892"/>
            <a:chOff x="5797363" y="2019790"/>
            <a:chExt cx="3453189" cy="1489892"/>
          </a:xfrm>
        </p:grpSpPr>
        <p:sp>
          <p:nvSpPr>
            <p:cNvPr id="15" name="Rectangle 14">
              <a:extLst>
                <a:ext uri="{FF2B5EF4-FFF2-40B4-BE49-F238E27FC236}">
                  <a16:creationId xmlns:a16="http://schemas.microsoft.com/office/drawing/2014/main" xmlns="" id="{1DBC9F8B-E7BD-4CE2-AC68-AFEDE8DCFBC9}"/>
                </a:ext>
              </a:extLst>
            </p:cNvPr>
            <p:cNvSpPr/>
            <p:nvPr/>
          </p:nvSpPr>
          <p:spPr>
            <a:xfrm>
              <a:off x="5797363" y="3112994"/>
              <a:ext cx="2654113" cy="396688"/>
            </a:xfrm>
            <a:prstGeom prst="rect">
              <a:avLst/>
            </a:prstGeom>
            <a:noFill/>
            <a:ln w="38100">
              <a:solidFill>
                <a:srgbClr val="CB24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xmlns="" id="{F3257A3F-7761-4D1C-B565-6B2BA93B5E50}"/>
                </a:ext>
              </a:extLst>
            </p:cNvPr>
            <p:cNvSpPr txBox="1"/>
            <p:nvPr/>
          </p:nvSpPr>
          <p:spPr>
            <a:xfrm>
              <a:off x="5797363" y="2019790"/>
              <a:ext cx="3453189" cy="461665"/>
            </a:xfrm>
            <a:prstGeom prst="rect">
              <a:avLst/>
            </a:prstGeom>
            <a:noFill/>
          </p:spPr>
          <p:txBody>
            <a:bodyPr wrap="none" rtlCol="0">
              <a:spAutoFit/>
            </a:bodyPr>
            <a:lstStyle/>
            <a:p>
              <a:r>
                <a:rPr lang="en-US" sz="2400" dirty="0">
                  <a:solidFill>
                    <a:srgbClr val="CB2414"/>
                  </a:solidFill>
                  <a:latin typeface="Helvetica" panose="020B0604020202020204" pitchFamily="34" charset="0"/>
                  <a:cs typeface="Helvetica" panose="020B0604020202020204" pitchFamily="34" charset="0"/>
                </a:rPr>
                <a:t>Name of the Restaurant</a:t>
              </a:r>
            </a:p>
          </p:txBody>
        </p:sp>
        <p:cxnSp>
          <p:nvCxnSpPr>
            <p:cNvPr id="18" name="Straight Arrow Connector 17">
              <a:extLst>
                <a:ext uri="{FF2B5EF4-FFF2-40B4-BE49-F238E27FC236}">
                  <a16:creationId xmlns:a16="http://schemas.microsoft.com/office/drawing/2014/main" xmlns="" id="{22BE4468-0DFA-464B-81BB-CD315987443F}"/>
                </a:ext>
              </a:extLst>
            </p:cNvPr>
            <p:cNvCxnSpPr>
              <a:cxnSpLocks/>
              <a:stCxn id="16" idx="2"/>
            </p:cNvCxnSpPr>
            <p:nvPr/>
          </p:nvCxnSpPr>
          <p:spPr>
            <a:xfrm>
              <a:off x="7523958" y="2481455"/>
              <a:ext cx="0" cy="517595"/>
            </a:xfrm>
            <a:prstGeom prst="straightConnector1">
              <a:avLst/>
            </a:prstGeom>
            <a:ln w="38100">
              <a:solidFill>
                <a:srgbClr val="CB241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xmlns="" id="{36BA6D44-D0A1-4169-B870-035C03219529}"/>
              </a:ext>
            </a:extLst>
          </p:cNvPr>
          <p:cNvGrpSpPr/>
          <p:nvPr/>
        </p:nvGrpSpPr>
        <p:grpSpPr>
          <a:xfrm>
            <a:off x="5797363" y="3093751"/>
            <a:ext cx="1625414" cy="1428238"/>
            <a:chOff x="5005009" y="916126"/>
            <a:chExt cx="1625414" cy="1428238"/>
          </a:xfrm>
        </p:grpSpPr>
        <p:sp>
          <p:nvSpPr>
            <p:cNvPr id="23" name="Rectangle 22">
              <a:extLst>
                <a:ext uri="{FF2B5EF4-FFF2-40B4-BE49-F238E27FC236}">
                  <a16:creationId xmlns:a16="http://schemas.microsoft.com/office/drawing/2014/main" xmlns="" id="{C37AFB26-4134-4563-88DA-3325BF4E8DC2}"/>
                </a:ext>
              </a:extLst>
            </p:cNvPr>
            <p:cNvSpPr/>
            <p:nvPr/>
          </p:nvSpPr>
          <p:spPr>
            <a:xfrm>
              <a:off x="5005009" y="916126"/>
              <a:ext cx="1625414" cy="396688"/>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4" name="TextBox 23">
              <a:extLst>
                <a:ext uri="{FF2B5EF4-FFF2-40B4-BE49-F238E27FC236}">
                  <a16:creationId xmlns:a16="http://schemas.microsoft.com/office/drawing/2014/main" xmlns="" id="{ADE48225-E19E-4B1C-AC9A-DE90596D34AD}"/>
                </a:ext>
              </a:extLst>
            </p:cNvPr>
            <p:cNvSpPr txBox="1"/>
            <p:nvPr/>
          </p:nvSpPr>
          <p:spPr>
            <a:xfrm>
              <a:off x="5263221" y="1882699"/>
              <a:ext cx="1075936" cy="461665"/>
            </a:xfrm>
            <a:prstGeom prst="rect">
              <a:avLst/>
            </a:prstGeom>
            <a:noFill/>
          </p:spPr>
          <p:txBody>
            <a:bodyPr wrap="none" rtlCol="0">
              <a:spAutoFit/>
            </a:bodyPr>
            <a:lstStyle/>
            <a:p>
              <a:r>
                <a:rPr lang="en-US" sz="2400" dirty="0">
                  <a:solidFill>
                    <a:schemeClr val="accent1">
                      <a:lumMod val="75000"/>
                    </a:schemeClr>
                  </a:solidFill>
                  <a:latin typeface="Helvetica" panose="020B0604020202020204" pitchFamily="34" charset="0"/>
                  <a:cs typeface="Helvetica" panose="020B0604020202020204" pitchFamily="34" charset="0"/>
                </a:rPr>
                <a:t>Rating</a:t>
              </a:r>
            </a:p>
          </p:txBody>
        </p:sp>
        <p:cxnSp>
          <p:nvCxnSpPr>
            <p:cNvPr id="25" name="Straight Arrow Connector 24">
              <a:extLst>
                <a:ext uri="{FF2B5EF4-FFF2-40B4-BE49-F238E27FC236}">
                  <a16:creationId xmlns:a16="http://schemas.microsoft.com/office/drawing/2014/main" xmlns="" id="{B9352761-66F3-49C3-B048-50DBF0C5C5A2}"/>
                </a:ext>
              </a:extLst>
            </p:cNvPr>
            <p:cNvCxnSpPr>
              <a:cxnSpLocks/>
              <a:stCxn id="24" idx="0"/>
            </p:cNvCxnSpPr>
            <p:nvPr/>
          </p:nvCxnSpPr>
          <p:spPr>
            <a:xfrm flipV="1">
              <a:off x="5801189" y="1402161"/>
              <a:ext cx="0" cy="480538"/>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xmlns="" id="{7F0415BF-72AC-47F5-813A-7B7F03C632A2}"/>
              </a:ext>
            </a:extLst>
          </p:cNvPr>
          <p:cNvGrpSpPr/>
          <p:nvPr/>
        </p:nvGrpSpPr>
        <p:grpSpPr>
          <a:xfrm>
            <a:off x="7422778" y="3092812"/>
            <a:ext cx="3038751" cy="1429176"/>
            <a:chOff x="5260043" y="979259"/>
            <a:chExt cx="3038751" cy="1429176"/>
          </a:xfrm>
        </p:grpSpPr>
        <p:sp>
          <p:nvSpPr>
            <p:cNvPr id="29" name="Rectangle 28">
              <a:extLst>
                <a:ext uri="{FF2B5EF4-FFF2-40B4-BE49-F238E27FC236}">
                  <a16:creationId xmlns:a16="http://schemas.microsoft.com/office/drawing/2014/main" xmlns="" id="{D0B7F7E4-8786-48F8-AE0F-0352F1554446}"/>
                </a:ext>
              </a:extLst>
            </p:cNvPr>
            <p:cNvSpPr/>
            <p:nvPr/>
          </p:nvSpPr>
          <p:spPr>
            <a:xfrm>
              <a:off x="5260043" y="979259"/>
              <a:ext cx="450476" cy="39668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75000"/>
                  </a:schemeClr>
                </a:solidFill>
              </a:endParaRPr>
            </a:p>
          </p:txBody>
        </p:sp>
        <p:sp>
          <p:nvSpPr>
            <p:cNvPr id="30" name="TextBox 29">
              <a:extLst>
                <a:ext uri="{FF2B5EF4-FFF2-40B4-BE49-F238E27FC236}">
                  <a16:creationId xmlns:a16="http://schemas.microsoft.com/office/drawing/2014/main" xmlns="" id="{2FCBA141-1F3A-40CC-9ECB-6F9056E03C28}"/>
                </a:ext>
              </a:extLst>
            </p:cNvPr>
            <p:cNvSpPr txBox="1"/>
            <p:nvPr/>
          </p:nvSpPr>
          <p:spPr>
            <a:xfrm>
              <a:off x="5425892" y="1946770"/>
              <a:ext cx="2872902" cy="461665"/>
            </a:xfrm>
            <a:prstGeom prst="rect">
              <a:avLst/>
            </a:prstGeom>
            <a:noFill/>
          </p:spPr>
          <p:txBody>
            <a:bodyPr wrap="none" rtlCol="0">
              <a:spAutoFit/>
            </a:bodyPr>
            <a:lstStyle/>
            <a:p>
              <a:r>
                <a:rPr lang="en-US" sz="2400" dirty="0">
                  <a:solidFill>
                    <a:schemeClr val="accent6">
                      <a:lumMod val="75000"/>
                    </a:schemeClr>
                  </a:solidFill>
                  <a:latin typeface="Helvetica" panose="020B0604020202020204" pitchFamily="34" charset="0"/>
                  <a:cs typeface="Helvetica" panose="020B0604020202020204" pitchFamily="34" charset="0"/>
                </a:rPr>
                <a:t>Number of Reviews</a:t>
              </a:r>
            </a:p>
          </p:txBody>
        </p:sp>
        <p:cxnSp>
          <p:nvCxnSpPr>
            <p:cNvPr id="31" name="Straight Arrow Connector 30">
              <a:extLst>
                <a:ext uri="{FF2B5EF4-FFF2-40B4-BE49-F238E27FC236}">
                  <a16:creationId xmlns:a16="http://schemas.microsoft.com/office/drawing/2014/main" xmlns="" id="{34936D0D-494C-4A0D-ABCC-025894895A2E}"/>
                </a:ext>
              </a:extLst>
            </p:cNvPr>
            <p:cNvCxnSpPr>
              <a:cxnSpLocks/>
              <a:stCxn id="30" idx="0"/>
            </p:cNvCxnSpPr>
            <p:nvPr/>
          </p:nvCxnSpPr>
          <p:spPr>
            <a:xfrm flipH="1" flipV="1">
              <a:off x="5878606" y="1338836"/>
              <a:ext cx="983737" cy="607934"/>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xmlns="" id="{BC74FFA0-A654-46B4-A6BB-CBC429E0705C}"/>
              </a:ext>
            </a:extLst>
          </p:cNvPr>
          <p:cNvGrpSpPr/>
          <p:nvPr/>
        </p:nvGrpSpPr>
        <p:grpSpPr>
          <a:xfrm>
            <a:off x="9582286" y="2530605"/>
            <a:ext cx="1880643" cy="1327339"/>
            <a:chOff x="6676138" y="2182343"/>
            <a:chExt cx="1880643" cy="1327339"/>
          </a:xfrm>
        </p:grpSpPr>
        <p:sp>
          <p:nvSpPr>
            <p:cNvPr id="38" name="Rectangle 37">
              <a:extLst>
                <a:ext uri="{FF2B5EF4-FFF2-40B4-BE49-F238E27FC236}">
                  <a16:creationId xmlns:a16="http://schemas.microsoft.com/office/drawing/2014/main" xmlns="" id="{B902B10E-D52B-4938-9F1E-241C76A1F77A}"/>
                </a:ext>
              </a:extLst>
            </p:cNvPr>
            <p:cNvSpPr/>
            <p:nvPr/>
          </p:nvSpPr>
          <p:spPr>
            <a:xfrm>
              <a:off x="7467740" y="3112994"/>
              <a:ext cx="329972" cy="396688"/>
            </a:xfrm>
            <a:prstGeom prst="rect">
              <a:avLst/>
            </a:prstGeom>
            <a:noFill/>
            <a:ln w="38100">
              <a:solidFill>
                <a:srgbClr val="CB24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xmlns="" id="{F1D47011-DCEE-4E43-9618-EFCC6F193C15}"/>
                </a:ext>
              </a:extLst>
            </p:cNvPr>
            <p:cNvSpPr txBox="1"/>
            <p:nvPr/>
          </p:nvSpPr>
          <p:spPr>
            <a:xfrm>
              <a:off x="6676138" y="2182343"/>
              <a:ext cx="1880643" cy="461665"/>
            </a:xfrm>
            <a:prstGeom prst="rect">
              <a:avLst/>
            </a:prstGeom>
            <a:noFill/>
          </p:spPr>
          <p:txBody>
            <a:bodyPr wrap="square" rtlCol="0">
              <a:spAutoFit/>
            </a:bodyPr>
            <a:lstStyle/>
            <a:p>
              <a:r>
                <a:rPr lang="en-US" sz="2400" dirty="0">
                  <a:solidFill>
                    <a:srgbClr val="CB2414"/>
                  </a:solidFill>
                  <a:latin typeface="Helvetica" panose="020B0604020202020204" pitchFamily="34" charset="0"/>
                  <a:cs typeface="Helvetica" panose="020B0604020202020204" pitchFamily="34" charset="0"/>
                </a:rPr>
                <a:t>Price Range</a:t>
              </a:r>
            </a:p>
          </p:txBody>
        </p:sp>
        <p:cxnSp>
          <p:nvCxnSpPr>
            <p:cNvPr id="40" name="Straight Arrow Connector 39">
              <a:extLst>
                <a:ext uri="{FF2B5EF4-FFF2-40B4-BE49-F238E27FC236}">
                  <a16:creationId xmlns:a16="http://schemas.microsoft.com/office/drawing/2014/main" xmlns="" id="{3CBCC847-42B0-4FFF-A63A-B20B7A7AB7E6}"/>
                </a:ext>
              </a:extLst>
            </p:cNvPr>
            <p:cNvCxnSpPr>
              <a:cxnSpLocks/>
              <a:stCxn id="39" idx="2"/>
            </p:cNvCxnSpPr>
            <p:nvPr/>
          </p:nvCxnSpPr>
          <p:spPr>
            <a:xfrm>
              <a:off x="7616460" y="2644008"/>
              <a:ext cx="0" cy="396688"/>
            </a:xfrm>
            <a:prstGeom prst="straightConnector1">
              <a:avLst/>
            </a:prstGeom>
            <a:ln w="38100">
              <a:solidFill>
                <a:srgbClr val="CB241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xmlns="" id="{9E40BC69-07CA-47E8-80B1-781E74D6CE84}"/>
              </a:ext>
            </a:extLst>
          </p:cNvPr>
          <p:cNvGrpSpPr/>
          <p:nvPr/>
        </p:nvGrpSpPr>
        <p:grpSpPr>
          <a:xfrm>
            <a:off x="10678732" y="3469626"/>
            <a:ext cx="1350050" cy="1050427"/>
            <a:chOff x="5121638" y="916126"/>
            <a:chExt cx="1350050" cy="1050427"/>
          </a:xfrm>
        </p:grpSpPr>
        <p:sp>
          <p:nvSpPr>
            <p:cNvPr id="44" name="Rectangle 43">
              <a:extLst>
                <a:ext uri="{FF2B5EF4-FFF2-40B4-BE49-F238E27FC236}">
                  <a16:creationId xmlns:a16="http://schemas.microsoft.com/office/drawing/2014/main" xmlns="" id="{E6E26669-48CC-4F62-A192-64FDFB596578}"/>
                </a:ext>
              </a:extLst>
            </p:cNvPr>
            <p:cNvSpPr/>
            <p:nvPr/>
          </p:nvSpPr>
          <p:spPr>
            <a:xfrm>
              <a:off x="5263221" y="916126"/>
              <a:ext cx="1066885" cy="396688"/>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5" name="TextBox 44">
              <a:extLst>
                <a:ext uri="{FF2B5EF4-FFF2-40B4-BE49-F238E27FC236}">
                  <a16:creationId xmlns:a16="http://schemas.microsoft.com/office/drawing/2014/main" xmlns="" id="{109A447C-3F35-45FF-BFCA-27EE92BBC04C}"/>
                </a:ext>
              </a:extLst>
            </p:cNvPr>
            <p:cNvSpPr txBox="1"/>
            <p:nvPr/>
          </p:nvSpPr>
          <p:spPr>
            <a:xfrm>
              <a:off x="5121638" y="1504888"/>
              <a:ext cx="1350050" cy="461665"/>
            </a:xfrm>
            <a:prstGeom prst="rect">
              <a:avLst/>
            </a:prstGeom>
            <a:noFill/>
          </p:spPr>
          <p:txBody>
            <a:bodyPr wrap="none" rtlCol="0">
              <a:spAutoFit/>
            </a:bodyPr>
            <a:lstStyle/>
            <a:p>
              <a:r>
                <a:rPr lang="en-US" sz="2400" dirty="0">
                  <a:solidFill>
                    <a:schemeClr val="accent1">
                      <a:lumMod val="75000"/>
                    </a:schemeClr>
                  </a:solidFill>
                  <a:latin typeface="Helvetica" panose="020B0604020202020204" pitchFamily="34" charset="0"/>
                  <a:cs typeface="Helvetica" panose="020B0604020202020204" pitchFamily="34" charset="0"/>
                </a:rPr>
                <a:t>Location</a:t>
              </a:r>
            </a:p>
          </p:txBody>
        </p:sp>
      </p:grpSp>
      <p:sp>
        <p:nvSpPr>
          <p:cNvPr id="48" name="Content Placeholder 10">
            <a:extLst>
              <a:ext uri="{FF2B5EF4-FFF2-40B4-BE49-F238E27FC236}">
                <a16:creationId xmlns:a16="http://schemas.microsoft.com/office/drawing/2014/main" xmlns="" id="{5E0971C2-B8D9-4FD6-AB3E-747C422AFC4A}"/>
              </a:ext>
            </a:extLst>
          </p:cNvPr>
          <p:cNvSpPr>
            <a:spLocks noGrp="1"/>
          </p:cNvSpPr>
          <p:nvPr>
            <p:ph idx="1"/>
          </p:nvPr>
        </p:nvSpPr>
        <p:spPr>
          <a:xfrm>
            <a:off x="5878286" y="4762423"/>
            <a:ext cx="6008914" cy="1414539"/>
          </a:xfrm>
        </p:spPr>
        <p:txBody>
          <a:bodyPr/>
          <a:lstStyle/>
          <a:p>
            <a:pPr marL="0" indent="0">
              <a:buNone/>
            </a:pPr>
            <a:r>
              <a:rPr lang="en-US" dirty="0">
                <a:solidFill>
                  <a:schemeClr val="tx1">
                    <a:lumMod val="75000"/>
                    <a:lumOff val="25000"/>
                  </a:schemeClr>
                </a:solidFill>
                <a:latin typeface="Helvetica" panose="020B0604020202020204" pitchFamily="34" charset="0"/>
                <a:cs typeface="Helvetica" panose="020B0604020202020204" pitchFamily="34" charset="0"/>
              </a:rPr>
              <a:t>Right click </a:t>
            </a:r>
            <a:r>
              <a:rPr lang="zh-CN" altLang="en-US" dirty="0">
                <a:solidFill>
                  <a:schemeClr val="tx1">
                    <a:lumMod val="75000"/>
                    <a:lumOff val="25000"/>
                  </a:schemeClr>
                </a:solidFill>
                <a:latin typeface="Helvetica" panose="020B0604020202020204" pitchFamily="34" charset="0"/>
                <a:cs typeface="Helvetica" panose="020B0604020202020204" pitchFamily="34" charset="0"/>
              </a:rPr>
              <a:t>→</a:t>
            </a:r>
            <a:r>
              <a:rPr lang="en-US" altLang="zh-CN" dirty="0">
                <a:solidFill>
                  <a:schemeClr val="tx1">
                    <a:lumMod val="75000"/>
                    <a:lumOff val="25000"/>
                  </a:schemeClr>
                </a:solidFill>
                <a:latin typeface="Helvetica" panose="020B0604020202020204" pitchFamily="34" charset="0"/>
                <a:cs typeface="Helvetica" panose="020B0604020202020204" pitchFamily="34" charset="0"/>
              </a:rPr>
              <a:t> “Inspect” to find out the classes information</a:t>
            </a:r>
            <a:endParaRPr lang="en-US" dirty="0">
              <a:solidFill>
                <a:schemeClr val="tx1">
                  <a:lumMod val="75000"/>
                  <a:lumOff val="25000"/>
                </a:schemeClr>
              </a:solidFill>
              <a:latin typeface="Helvetica" panose="020B0604020202020204" pitchFamily="34" charset="0"/>
              <a:cs typeface="Helvetica" panose="020B0604020202020204" pitchFamily="34" charset="0"/>
            </a:endParaRPr>
          </a:p>
        </p:txBody>
      </p:sp>
      <p:cxnSp>
        <p:nvCxnSpPr>
          <p:cNvPr id="49" name="Straight Arrow Connector 48">
            <a:extLst>
              <a:ext uri="{FF2B5EF4-FFF2-40B4-BE49-F238E27FC236}">
                <a16:creationId xmlns:a16="http://schemas.microsoft.com/office/drawing/2014/main" xmlns="" id="{A8E62799-F670-4081-9CB2-5E3EF1CD6F3D}"/>
              </a:ext>
            </a:extLst>
          </p:cNvPr>
          <p:cNvCxnSpPr>
            <a:cxnSpLocks/>
          </p:cNvCxnSpPr>
          <p:nvPr/>
        </p:nvCxnSpPr>
        <p:spPr>
          <a:xfrm>
            <a:off x="3405930" y="2925158"/>
            <a:ext cx="2293197" cy="0"/>
          </a:xfrm>
          <a:prstGeom prst="straightConnector1">
            <a:avLst/>
          </a:prstGeom>
          <a:ln w="38100">
            <a:solidFill>
              <a:srgbClr val="CB241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73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xmlns="" id="{0A6E1A34-FA76-4A69-89EF-F7B34AA9711C}"/>
              </a:ext>
            </a:extLst>
          </p:cNvPr>
          <p:cNvSpPr>
            <a:spLocks noGrp="1"/>
          </p:cNvSpPr>
          <p:nvPr>
            <p:ph type="title"/>
          </p:nvPr>
        </p:nvSpPr>
        <p:spPr/>
        <p:txBody>
          <a:bodyPr>
            <a:normAutofit fontScale="90000"/>
          </a:bodyPr>
          <a:lstStyle/>
          <a:p>
            <a:r>
              <a:rPr lang="en-US" sz="4000" b="1" dirty="0">
                <a:solidFill>
                  <a:schemeClr val="tx1">
                    <a:lumMod val="75000"/>
                    <a:lumOff val="25000"/>
                  </a:schemeClr>
                </a:solidFill>
                <a:latin typeface="Helvetica" panose="020B0604020202020204" pitchFamily="34" charset="0"/>
                <a:cs typeface="Helvetica" panose="020B0604020202020204" pitchFamily="34" charset="0"/>
              </a:rPr>
              <a:t>Challenges in Web-scraping:</a:t>
            </a:r>
            <a:br>
              <a:rPr lang="en-US" sz="4000" b="1" dirty="0">
                <a:solidFill>
                  <a:schemeClr val="tx1">
                    <a:lumMod val="75000"/>
                    <a:lumOff val="25000"/>
                  </a:schemeClr>
                </a:solidFill>
                <a:latin typeface="Helvetica" panose="020B0604020202020204" pitchFamily="34" charset="0"/>
                <a:cs typeface="Helvetica" panose="020B0604020202020204" pitchFamily="34" charset="0"/>
              </a:rPr>
            </a:br>
            <a:r>
              <a:rPr lang="en-US" sz="4000" b="1" dirty="0">
                <a:solidFill>
                  <a:schemeClr val="tx1">
                    <a:lumMod val="75000"/>
                    <a:lumOff val="25000"/>
                  </a:schemeClr>
                </a:solidFill>
                <a:latin typeface="Helvetica" panose="020B0604020202020204" pitchFamily="34" charset="0"/>
                <a:cs typeface="Helvetica" panose="020B0604020202020204" pitchFamily="34" charset="0"/>
              </a:rPr>
              <a:t>Scraping more than one page using a for loop</a:t>
            </a:r>
            <a:endParaRPr lang="en-US" b="1"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11" name="Content Placeholder 10">
            <a:extLst>
              <a:ext uri="{FF2B5EF4-FFF2-40B4-BE49-F238E27FC236}">
                <a16:creationId xmlns:a16="http://schemas.microsoft.com/office/drawing/2014/main" xmlns="" id="{9C4F97DC-F72E-4BE2-BF4E-8844B0FC4D37}"/>
              </a:ext>
            </a:extLst>
          </p:cNvPr>
          <p:cNvSpPr>
            <a:spLocks noGrp="1"/>
          </p:cNvSpPr>
          <p:nvPr>
            <p:ph idx="1"/>
          </p:nvPr>
        </p:nvSpPr>
        <p:spPr>
          <a:xfrm>
            <a:off x="838200" y="1781641"/>
            <a:ext cx="10515600" cy="4351338"/>
          </a:xfrm>
        </p:spPr>
        <p:txBody>
          <a:bodyPr/>
          <a:lstStyle/>
          <a:p>
            <a:r>
              <a:rPr lang="en-US" dirty="0">
                <a:solidFill>
                  <a:schemeClr val="tx1">
                    <a:lumMod val="75000"/>
                    <a:lumOff val="25000"/>
                  </a:schemeClr>
                </a:solidFill>
                <a:latin typeface="Helvetica" panose="020B0604020202020204" pitchFamily="34" charset="0"/>
                <a:cs typeface="Helvetica" panose="020B0604020202020204" pitchFamily="34" charset="0"/>
              </a:rPr>
              <a:t>The </a:t>
            </a:r>
            <a:r>
              <a:rPr lang="en-US" dirty="0" err="1">
                <a:solidFill>
                  <a:schemeClr val="tx1">
                    <a:lumMod val="75000"/>
                    <a:lumOff val="25000"/>
                  </a:schemeClr>
                </a:solidFill>
                <a:latin typeface="Helvetica" panose="020B0604020202020204" pitchFamily="34" charset="0"/>
                <a:cs typeface="Helvetica" panose="020B0604020202020204" pitchFamily="34" charset="0"/>
              </a:rPr>
              <a:t>urls</a:t>
            </a:r>
            <a:r>
              <a:rPr lang="en-US" dirty="0">
                <a:solidFill>
                  <a:schemeClr val="tx1">
                    <a:lumMod val="75000"/>
                    <a:lumOff val="25000"/>
                  </a:schemeClr>
                </a:solidFill>
                <a:latin typeface="Helvetica" panose="020B0604020202020204" pitchFamily="34" charset="0"/>
                <a:cs typeface="Helvetica" panose="020B0604020202020204" pitchFamily="34" charset="0"/>
              </a:rPr>
              <a:t> for different pages has a pattern:</a:t>
            </a:r>
          </a:p>
          <a:p>
            <a:r>
              <a:rPr lang="en-US" dirty="0">
                <a:solidFill>
                  <a:schemeClr val="tx1">
                    <a:lumMod val="75000"/>
                    <a:lumOff val="25000"/>
                  </a:schemeClr>
                </a:solidFill>
                <a:latin typeface="Helvetica" panose="020B0604020202020204" pitchFamily="34" charset="0"/>
                <a:cs typeface="Helvetica" panose="020B0604020202020204" pitchFamily="34" charset="0"/>
              </a:rPr>
              <a:t>Main Url:</a:t>
            </a:r>
          </a:p>
          <a:p>
            <a:pPr marL="0" indent="0">
              <a:buNone/>
            </a:pPr>
            <a:r>
              <a:rPr lang="en-US" sz="2000" dirty="0">
                <a:solidFill>
                  <a:schemeClr val="tx1">
                    <a:lumMod val="75000"/>
                    <a:lumOff val="25000"/>
                  </a:schemeClr>
                </a:solidFill>
                <a:latin typeface="Helvetica" panose="020B0604020202020204" pitchFamily="34" charset="0"/>
                <a:cs typeface="Helvetica" panose="020B0604020202020204" pitchFamily="34" charset="0"/>
              </a:rPr>
              <a:t>	'https://www.yelp.com/search?cflt=restaurants&amp;</a:t>
            </a:r>
            <a:r>
              <a:rPr lang="en-US" sz="2000" b="1" dirty="0">
                <a:solidFill>
                  <a:schemeClr val="tx1">
                    <a:lumMod val="75000"/>
                    <a:lumOff val="25000"/>
                  </a:schemeClr>
                </a:solidFill>
                <a:latin typeface="Helvetica" panose="020B0604020202020204" pitchFamily="34" charset="0"/>
                <a:cs typeface="Helvetica" panose="020B0604020202020204" pitchFamily="34" charset="0"/>
              </a:rPr>
              <a:t>find_loc=New%20York,%20NY</a:t>
            </a:r>
            <a:r>
              <a:rPr lang="en-US" sz="2000" dirty="0">
                <a:solidFill>
                  <a:schemeClr val="tx1">
                    <a:lumMod val="75000"/>
                    <a:lumOff val="25000"/>
                  </a:schemeClr>
                </a:solidFill>
                <a:latin typeface="Helvetica" panose="020B0604020202020204" pitchFamily="34" charset="0"/>
                <a:cs typeface="Helvetica" panose="020B0604020202020204" pitchFamily="34" charset="0"/>
              </a:rPr>
              <a:t>’</a:t>
            </a:r>
          </a:p>
          <a:p>
            <a:r>
              <a:rPr lang="en-US" dirty="0">
                <a:solidFill>
                  <a:schemeClr val="tx1">
                    <a:lumMod val="75000"/>
                    <a:lumOff val="25000"/>
                  </a:schemeClr>
                </a:solidFill>
                <a:latin typeface="Helvetica" panose="020B0604020202020204" pitchFamily="34" charset="0"/>
                <a:cs typeface="Helvetica" panose="020B0604020202020204" pitchFamily="34" charset="0"/>
              </a:rPr>
              <a:t>1</a:t>
            </a:r>
            <a:r>
              <a:rPr lang="en-US" baseline="30000" dirty="0">
                <a:solidFill>
                  <a:schemeClr val="tx1">
                    <a:lumMod val="75000"/>
                    <a:lumOff val="25000"/>
                  </a:schemeClr>
                </a:solidFill>
                <a:latin typeface="Helvetica" panose="020B0604020202020204" pitchFamily="34" charset="0"/>
                <a:cs typeface="Helvetica" panose="020B0604020202020204" pitchFamily="34" charset="0"/>
              </a:rPr>
              <a:t>st</a:t>
            </a:r>
            <a:r>
              <a:rPr lang="en-US" dirty="0">
                <a:solidFill>
                  <a:schemeClr val="tx1">
                    <a:lumMod val="75000"/>
                    <a:lumOff val="25000"/>
                  </a:schemeClr>
                </a:solidFill>
                <a:latin typeface="Helvetica" panose="020B0604020202020204" pitchFamily="34" charset="0"/>
                <a:cs typeface="Helvetica" panose="020B0604020202020204" pitchFamily="34" charset="0"/>
              </a:rPr>
              <a:t> Page: …</a:t>
            </a:r>
            <a:r>
              <a:rPr lang="en-US" sz="2800" dirty="0" err="1">
                <a:solidFill>
                  <a:schemeClr val="tx1">
                    <a:lumMod val="75000"/>
                    <a:lumOff val="25000"/>
                  </a:schemeClr>
                </a:solidFill>
                <a:latin typeface="Helvetica" panose="020B0604020202020204" pitchFamily="34" charset="0"/>
                <a:cs typeface="Helvetica" panose="020B0604020202020204" pitchFamily="34" charset="0"/>
              </a:rPr>
              <a:t>find_loc</a:t>
            </a:r>
            <a:r>
              <a:rPr lang="en-US" sz="2800" dirty="0">
                <a:solidFill>
                  <a:schemeClr val="tx1">
                    <a:lumMod val="75000"/>
                    <a:lumOff val="25000"/>
                  </a:schemeClr>
                </a:solidFill>
                <a:latin typeface="Helvetica" panose="020B0604020202020204" pitchFamily="34" charset="0"/>
                <a:cs typeface="Helvetica" panose="020B0604020202020204" pitchFamily="34" charset="0"/>
              </a:rPr>
              <a:t>=New%20York,%20NY</a:t>
            </a:r>
            <a:r>
              <a:rPr lang="en-US" sz="2800" b="1" u="sng" dirty="0">
                <a:solidFill>
                  <a:srgbClr val="CB2414"/>
                </a:solidFill>
                <a:latin typeface="Helvetica" panose="020B0604020202020204" pitchFamily="34" charset="0"/>
                <a:cs typeface="Helvetica" panose="020B0604020202020204" pitchFamily="34" charset="0"/>
              </a:rPr>
              <a:t>&amp;start=0</a:t>
            </a:r>
          </a:p>
          <a:p>
            <a:r>
              <a:rPr lang="en-US" dirty="0">
                <a:solidFill>
                  <a:schemeClr val="tx1">
                    <a:lumMod val="75000"/>
                    <a:lumOff val="25000"/>
                  </a:schemeClr>
                </a:solidFill>
                <a:latin typeface="Helvetica" panose="020B0604020202020204" pitchFamily="34" charset="0"/>
                <a:cs typeface="Helvetica" panose="020B0604020202020204" pitchFamily="34" charset="0"/>
              </a:rPr>
              <a:t>2</a:t>
            </a:r>
            <a:r>
              <a:rPr lang="en-US" baseline="30000" dirty="0">
                <a:solidFill>
                  <a:schemeClr val="tx1">
                    <a:lumMod val="75000"/>
                    <a:lumOff val="25000"/>
                  </a:schemeClr>
                </a:solidFill>
                <a:latin typeface="Helvetica" panose="020B0604020202020204" pitchFamily="34" charset="0"/>
                <a:cs typeface="Helvetica" panose="020B0604020202020204" pitchFamily="34" charset="0"/>
              </a:rPr>
              <a:t>nd</a:t>
            </a:r>
            <a:r>
              <a:rPr lang="en-US" dirty="0">
                <a:solidFill>
                  <a:schemeClr val="tx1">
                    <a:lumMod val="75000"/>
                    <a:lumOff val="25000"/>
                  </a:schemeClr>
                </a:solidFill>
                <a:latin typeface="Helvetica" panose="020B0604020202020204" pitchFamily="34" charset="0"/>
                <a:cs typeface="Helvetica" panose="020B0604020202020204" pitchFamily="34" charset="0"/>
              </a:rPr>
              <a:t> Page: …</a:t>
            </a:r>
            <a:r>
              <a:rPr lang="en-US" sz="2800" dirty="0" err="1">
                <a:solidFill>
                  <a:schemeClr val="tx1">
                    <a:lumMod val="75000"/>
                    <a:lumOff val="25000"/>
                  </a:schemeClr>
                </a:solidFill>
                <a:latin typeface="Helvetica" panose="020B0604020202020204" pitchFamily="34" charset="0"/>
                <a:cs typeface="Helvetica" panose="020B0604020202020204" pitchFamily="34" charset="0"/>
              </a:rPr>
              <a:t>find_loc</a:t>
            </a:r>
            <a:r>
              <a:rPr lang="en-US" sz="2800" dirty="0">
                <a:solidFill>
                  <a:schemeClr val="tx1">
                    <a:lumMod val="75000"/>
                    <a:lumOff val="25000"/>
                  </a:schemeClr>
                </a:solidFill>
                <a:latin typeface="Helvetica" panose="020B0604020202020204" pitchFamily="34" charset="0"/>
                <a:cs typeface="Helvetica" panose="020B0604020202020204" pitchFamily="34" charset="0"/>
              </a:rPr>
              <a:t>=New%20York,%20NY</a:t>
            </a:r>
            <a:r>
              <a:rPr lang="en-US" sz="2800" b="1" u="sng" dirty="0">
                <a:solidFill>
                  <a:schemeClr val="accent5">
                    <a:lumMod val="50000"/>
                  </a:schemeClr>
                </a:solidFill>
                <a:latin typeface="Helvetica" panose="020B0604020202020204" pitchFamily="34" charset="0"/>
                <a:cs typeface="Helvetica" panose="020B0604020202020204" pitchFamily="34" charset="0"/>
              </a:rPr>
              <a:t>&amp;start=10</a:t>
            </a:r>
          </a:p>
          <a:p>
            <a:r>
              <a:rPr lang="en-US" dirty="0">
                <a:solidFill>
                  <a:schemeClr val="tx1">
                    <a:lumMod val="75000"/>
                    <a:lumOff val="25000"/>
                  </a:schemeClr>
                </a:solidFill>
                <a:latin typeface="Helvetica" panose="020B0604020202020204" pitchFamily="34" charset="0"/>
                <a:cs typeface="Helvetica" panose="020B0604020202020204" pitchFamily="34" charset="0"/>
              </a:rPr>
              <a:t>3</a:t>
            </a:r>
            <a:r>
              <a:rPr lang="en-US" baseline="30000" dirty="0">
                <a:solidFill>
                  <a:schemeClr val="tx1">
                    <a:lumMod val="75000"/>
                    <a:lumOff val="25000"/>
                  </a:schemeClr>
                </a:solidFill>
                <a:latin typeface="Helvetica" panose="020B0604020202020204" pitchFamily="34" charset="0"/>
                <a:cs typeface="Helvetica" panose="020B0604020202020204" pitchFamily="34" charset="0"/>
              </a:rPr>
              <a:t>rd</a:t>
            </a:r>
            <a:r>
              <a:rPr lang="en-US" dirty="0">
                <a:solidFill>
                  <a:schemeClr val="tx1">
                    <a:lumMod val="75000"/>
                    <a:lumOff val="25000"/>
                  </a:schemeClr>
                </a:solidFill>
                <a:latin typeface="Helvetica" panose="020B0604020202020204" pitchFamily="34" charset="0"/>
                <a:cs typeface="Helvetica" panose="020B0604020202020204" pitchFamily="34" charset="0"/>
              </a:rPr>
              <a:t> Page: …</a:t>
            </a:r>
            <a:r>
              <a:rPr lang="en-US" sz="2800" dirty="0" err="1">
                <a:solidFill>
                  <a:schemeClr val="tx1">
                    <a:lumMod val="75000"/>
                    <a:lumOff val="25000"/>
                  </a:schemeClr>
                </a:solidFill>
                <a:latin typeface="Helvetica" panose="020B0604020202020204" pitchFamily="34" charset="0"/>
                <a:cs typeface="Helvetica" panose="020B0604020202020204" pitchFamily="34" charset="0"/>
              </a:rPr>
              <a:t>find_loc</a:t>
            </a:r>
            <a:r>
              <a:rPr lang="en-US" sz="2800" dirty="0">
                <a:solidFill>
                  <a:schemeClr val="tx1">
                    <a:lumMod val="75000"/>
                    <a:lumOff val="25000"/>
                  </a:schemeClr>
                </a:solidFill>
                <a:latin typeface="Helvetica" panose="020B0604020202020204" pitchFamily="34" charset="0"/>
                <a:cs typeface="Helvetica" panose="020B0604020202020204" pitchFamily="34" charset="0"/>
              </a:rPr>
              <a:t>=New%20York,%20NY</a:t>
            </a:r>
            <a:r>
              <a:rPr lang="en-US" sz="2800" b="1" u="sng" dirty="0">
                <a:solidFill>
                  <a:schemeClr val="accent6">
                    <a:lumMod val="75000"/>
                  </a:schemeClr>
                </a:solidFill>
                <a:latin typeface="Helvetica" panose="020B0604020202020204" pitchFamily="34" charset="0"/>
                <a:cs typeface="Helvetica" panose="020B0604020202020204" pitchFamily="34" charset="0"/>
              </a:rPr>
              <a:t>&amp;start=20</a:t>
            </a:r>
          </a:p>
          <a:p>
            <a:r>
              <a:rPr lang="en-US" dirty="0">
                <a:solidFill>
                  <a:schemeClr val="tx1">
                    <a:lumMod val="75000"/>
                    <a:lumOff val="25000"/>
                  </a:schemeClr>
                </a:solidFill>
                <a:latin typeface="Helvetica" panose="020B0604020202020204" pitchFamily="34" charset="0"/>
                <a:cs typeface="Helvetica" panose="020B0604020202020204" pitchFamily="34" charset="0"/>
              </a:rPr>
              <a:t>Each page has 10 results. “start=” is followed by </a:t>
            </a:r>
            <a:r>
              <a:rPr lang="en-US" b="1" dirty="0">
                <a:solidFill>
                  <a:schemeClr val="tx1">
                    <a:lumMod val="75000"/>
                    <a:lumOff val="25000"/>
                  </a:schemeClr>
                </a:solidFill>
                <a:latin typeface="Helvetica" panose="020B0604020202020204" pitchFamily="34" charset="0"/>
                <a:cs typeface="Helvetica" panose="020B0604020202020204" pitchFamily="34" charset="0"/>
              </a:rPr>
              <a:t>the number of results that has already displayed in previous pages. </a:t>
            </a:r>
          </a:p>
        </p:txBody>
      </p:sp>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6</a:t>
            </a:fld>
            <a:endParaRPr lang="en-US" dirty="0"/>
          </a:p>
        </p:txBody>
      </p:sp>
    </p:spTree>
    <p:extLst>
      <p:ext uri="{BB962C8B-B14F-4D97-AF65-F5344CB8AC3E}">
        <p14:creationId xmlns:p14="http://schemas.microsoft.com/office/powerpoint/2010/main" val="263393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xmlns="" id="{61E33989-9EB0-4BDF-9056-61A0147E3CC2}"/>
              </a:ext>
            </a:extLst>
          </p:cNvPr>
          <p:cNvPicPr>
            <a:picLocks noChangeAspect="1"/>
          </p:cNvPicPr>
          <p:nvPr/>
        </p:nvPicPr>
        <p:blipFill>
          <a:blip r:embed="rId3"/>
          <a:stretch>
            <a:fillRect/>
          </a:stretch>
        </p:blipFill>
        <p:spPr>
          <a:xfrm>
            <a:off x="664308" y="167606"/>
            <a:ext cx="10246073" cy="6237035"/>
          </a:xfrm>
          <a:prstGeom prst="rect">
            <a:avLst/>
          </a:prstGeom>
        </p:spPr>
      </p:pic>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7</a:t>
            </a:fld>
            <a:endParaRPr lang="en-US" dirty="0"/>
          </a:p>
        </p:txBody>
      </p:sp>
      <p:grpSp>
        <p:nvGrpSpPr>
          <p:cNvPr id="22" name="Group 21">
            <a:extLst>
              <a:ext uri="{FF2B5EF4-FFF2-40B4-BE49-F238E27FC236}">
                <a16:creationId xmlns:a16="http://schemas.microsoft.com/office/drawing/2014/main" xmlns="" id="{2E3EE5D2-959C-43FB-A442-7338ECC6FE89}"/>
              </a:ext>
            </a:extLst>
          </p:cNvPr>
          <p:cNvGrpSpPr/>
          <p:nvPr/>
        </p:nvGrpSpPr>
        <p:grpSpPr>
          <a:xfrm>
            <a:off x="5478706" y="1383126"/>
            <a:ext cx="4519308" cy="400110"/>
            <a:chOff x="5958934" y="1425035"/>
            <a:chExt cx="4030845" cy="370191"/>
          </a:xfrm>
        </p:grpSpPr>
        <p:sp>
          <p:nvSpPr>
            <p:cNvPr id="20" name="TextBox 19">
              <a:extLst>
                <a:ext uri="{FF2B5EF4-FFF2-40B4-BE49-F238E27FC236}">
                  <a16:creationId xmlns:a16="http://schemas.microsoft.com/office/drawing/2014/main" xmlns="" id="{CFB4DC78-2898-4CA1-9198-39E31350F49B}"/>
                </a:ext>
              </a:extLst>
            </p:cNvPr>
            <p:cNvSpPr txBox="1"/>
            <p:nvPr/>
          </p:nvSpPr>
          <p:spPr>
            <a:xfrm>
              <a:off x="6509494" y="1425035"/>
              <a:ext cx="3480285" cy="370191"/>
            </a:xfrm>
            <a:prstGeom prst="rect">
              <a:avLst/>
            </a:prstGeom>
            <a:noFill/>
          </p:spPr>
          <p:txBody>
            <a:bodyPr wrap="none" rtlCol="0">
              <a:spAutoFit/>
            </a:bodyPr>
            <a:lstStyle/>
            <a:p>
              <a:r>
                <a:rPr lang="en-US" sz="2000" dirty="0">
                  <a:solidFill>
                    <a:srgbClr val="CB2414"/>
                  </a:solidFill>
                  <a:latin typeface="Helvetica" panose="020B0604020202020204" pitchFamily="34" charset="0"/>
                  <a:cs typeface="Helvetica" panose="020B0604020202020204" pitchFamily="34" charset="0"/>
                </a:rPr>
                <a:t>Loop the pages by 0,10,20…240</a:t>
              </a:r>
            </a:p>
          </p:txBody>
        </p:sp>
        <p:cxnSp>
          <p:nvCxnSpPr>
            <p:cNvPr id="21" name="Straight Arrow Connector 20">
              <a:extLst>
                <a:ext uri="{FF2B5EF4-FFF2-40B4-BE49-F238E27FC236}">
                  <a16:creationId xmlns:a16="http://schemas.microsoft.com/office/drawing/2014/main" xmlns="" id="{8594A3F3-18D5-4F4D-94F4-7588683E484F}"/>
                </a:ext>
              </a:extLst>
            </p:cNvPr>
            <p:cNvCxnSpPr>
              <a:cxnSpLocks/>
              <a:stCxn id="20" idx="1"/>
            </p:cNvCxnSpPr>
            <p:nvPr/>
          </p:nvCxnSpPr>
          <p:spPr>
            <a:xfrm flipH="1">
              <a:off x="5958934" y="1610131"/>
              <a:ext cx="550560" cy="6"/>
            </a:xfrm>
            <a:prstGeom prst="straightConnector1">
              <a:avLst/>
            </a:prstGeom>
            <a:ln w="38100">
              <a:solidFill>
                <a:srgbClr val="CB241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xmlns="" id="{01920A04-2327-4B46-9DF8-A35C018FA663}"/>
              </a:ext>
            </a:extLst>
          </p:cNvPr>
          <p:cNvGrpSpPr/>
          <p:nvPr/>
        </p:nvGrpSpPr>
        <p:grpSpPr>
          <a:xfrm>
            <a:off x="1576668" y="453359"/>
            <a:ext cx="4344578" cy="400110"/>
            <a:chOff x="5958935" y="1425035"/>
            <a:chExt cx="3875005" cy="370191"/>
          </a:xfrm>
        </p:grpSpPr>
        <p:sp>
          <p:nvSpPr>
            <p:cNvPr id="33" name="TextBox 32">
              <a:extLst>
                <a:ext uri="{FF2B5EF4-FFF2-40B4-BE49-F238E27FC236}">
                  <a16:creationId xmlns:a16="http://schemas.microsoft.com/office/drawing/2014/main" xmlns="" id="{2298B4EF-B189-4788-8791-18A4C6147462}"/>
                </a:ext>
              </a:extLst>
            </p:cNvPr>
            <p:cNvSpPr txBox="1"/>
            <p:nvPr/>
          </p:nvSpPr>
          <p:spPr>
            <a:xfrm>
              <a:off x="6509494" y="1425035"/>
              <a:ext cx="3324446" cy="370191"/>
            </a:xfrm>
            <a:prstGeom prst="rect">
              <a:avLst/>
            </a:prstGeom>
            <a:noFill/>
          </p:spPr>
          <p:txBody>
            <a:bodyPr wrap="none" rtlCol="0">
              <a:spAutoFit/>
            </a:bodyPr>
            <a:lstStyle/>
            <a:p>
              <a:r>
                <a:rPr lang="en-US" sz="2000" dirty="0">
                  <a:solidFill>
                    <a:srgbClr val="CB2414"/>
                  </a:solidFill>
                  <a:latin typeface="Helvetica" panose="020B0604020202020204" pitchFamily="34" charset="0"/>
                  <a:cs typeface="Helvetica" panose="020B0604020202020204" pitchFamily="34" charset="0"/>
                </a:rPr>
                <a:t>Create a list to store the results</a:t>
              </a:r>
            </a:p>
          </p:txBody>
        </p:sp>
        <p:cxnSp>
          <p:nvCxnSpPr>
            <p:cNvPr id="34" name="Straight Arrow Connector 33">
              <a:extLst>
                <a:ext uri="{FF2B5EF4-FFF2-40B4-BE49-F238E27FC236}">
                  <a16:creationId xmlns:a16="http://schemas.microsoft.com/office/drawing/2014/main" xmlns="" id="{8642AB94-D536-4679-BD28-DB52AFD75FA5}"/>
                </a:ext>
              </a:extLst>
            </p:cNvPr>
            <p:cNvCxnSpPr>
              <a:cxnSpLocks/>
              <a:stCxn id="33" idx="1"/>
            </p:cNvCxnSpPr>
            <p:nvPr/>
          </p:nvCxnSpPr>
          <p:spPr>
            <a:xfrm flipH="1">
              <a:off x="5958935" y="1610131"/>
              <a:ext cx="550559" cy="6"/>
            </a:xfrm>
            <a:prstGeom prst="straightConnector1">
              <a:avLst/>
            </a:prstGeom>
            <a:ln w="38100">
              <a:solidFill>
                <a:srgbClr val="CB241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xmlns="" id="{FE90E9A9-BD7B-4A8E-9782-8E795C587930}"/>
              </a:ext>
            </a:extLst>
          </p:cNvPr>
          <p:cNvGrpSpPr/>
          <p:nvPr/>
        </p:nvGrpSpPr>
        <p:grpSpPr>
          <a:xfrm>
            <a:off x="5071467" y="2258805"/>
            <a:ext cx="2571019" cy="400110"/>
            <a:chOff x="4819091" y="2094230"/>
            <a:chExt cx="1860262" cy="370191"/>
          </a:xfrm>
        </p:grpSpPr>
        <p:sp>
          <p:nvSpPr>
            <p:cNvPr id="36" name="TextBox 35">
              <a:extLst>
                <a:ext uri="{FF2B5EF4-FFF2-40B4-BE49-F238E27FC236}">
                  <a16:creationId xmlns:a16="http://schemas.microsoft.com/office/drawing/2014/main" xmlns="" id="{A70C9E7A-A3E1-476A-9E50-368AF02593E8}"/>
                </a:ext>
              </a:extLst>
            </p:cNvPr>
            <p:cNvSpPr txBox="1"/>
            <p:nvPr/>
          </p:nvSpPr>
          <p:spPr>
            <a:xfrm>
              <a:off x="5369646" y="2094230"/>
              <a:ext cx="1309707" cy="370191"/>
            </a:xfrm>
            <a:prstGeom prst="rect">
              <a:avLst/>
            </a:prstGeom>
            <a:noFill/>
          </p:spPr>
          <p:txBody>
            <a:bodyPr wrap="none" rtlCol="0">
              <a:spAutoFit/>
            </a:bodyPr>
            <a:lstStyle/>
            <a:p>
              <a:r>
                <a:rPr lang="en-US" sz="2000" dirty="0">
                  <a:solidFill>
                    <a:srgbClr val="CB2414"/>
                  </a:solidFill>
                  <a:latin typeface="Helvetica" panose="020B0604020202020204" pitchFamily="34" charset="0"/>
                  <a:cs typeface="Helvetica" panose="020B0604020202020204" pitchFamily="34" charset="0"/>
                </a:rPr>
                <a:t>Set loop index</a:t>
              </a:r>
            </a:p>
          </p:txBody>
        </p:sp>
        <p:cxnSp>
          <p:nvCxnSpPr>
            <p:cNvPr id="37" name="Straight Arrow Connector 36">
              <a:extLst>
                <a:ext uri="{FF2B5EF4-FFF2-40B4-BE49-F238E27FC236}">
                  <a16:creationId xmlns:a16="http://schemas.microsoft.com/office/drawing/2014/main" xmlns="" id="{F36E2AD0-1600-4200-B3C5-4B2058F58AF1}"/>
                </a:ext>
              </a:extLst>
            </p:cNvPr>
            <p:cNvCxnSpPr>
              <a:cxnSpLocks/>
              <a:stCxn id="36" idx="1"/>
            </p:cNvCxnSpPr>
            <p:nvPr/>
          </p:nvCxnSpPr>
          <p:spPr>
            <a:xfrm flipH="1">
              <a:off x="4819091" y="2279326"/>
              <a:ext cx="550555" cy="6"/>
            </a:xfrm>
            <a:prstGeom prst="straightConnector1">
              <a:avLst/>
            </a:prstGeom>
            <a:ln w="38100">
              <a:solidFill>
                <a:srgbClr val="CB241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xmlns="" id="{41D7866B-B520-48DC-B987-FD322136D55B}"/>
              </a:ext>
            </a:extLst>
          </p:cNvPr>
          <p:cNvGrpSpPr/>
          <p:nvPr/>
        </p:nvGrpSpPr>
        <p:grpSpPr>
          <a:xfrm>
            <a:off x="2907695" y="2742926"/>
            <a:ext cx="6440918" cy="400110"/>
            <a:chOff x="4819095" y="2094230"/>
            <a:chExt cx="4660328" cy="370191"/>
          </a:xfrm>
        </p:grpSpPr>
        <p:sp>
          <p:nvSpPr>
            <p:cNvPr id="47" name="TextBox 46">
              <a:extLst>
                <a:ext uri="{FF2B5EF4-FFF2-40B4-BE49-F238E27FC236}">
                  <a16:creationId xmlns:a16="http://schemas.microsoft.com/office/drawing/2014/main" xmlns="" id="{EF5481B1-587C-4D36-8AD7-ECB4990E8FCE}"/>
                </a:ext>
              </a:extLst>
            </p:cNvPr>
            <p:cNvSpPr txBox="1"/>
            <p:nvPr/>
          </p:nvSpPr>
          <p:spPr>
            <a:xfrm>
              <a:off x="5369646" y="2094230"/>
              <a:ext cx="4109777" cy="370191"/>
            </a:xfrm>
            <a:prstGeom prst="rect">
              <a:avLst/>
            </a:prstGeom>
            <a:noFill/>
          </p:spPr>
          <p:txBody>
            <a:bodyPr wrap="none" rtlCol="0">
              <a:spAutoFit/>
            </a:bodyPr>
            <a:lstStyle/>
            <a:p>
              <a:r>
                <a:rPr lang="en-US" sz="2000" dirty="0">
                  <a:solidFill>
                    <a:srgbClr val="CB2414"/>
                  </a:solidFill>
                  <a:latin typeface="Helvetica" panose="020B0604020202020204" pitchFamily="34" charset="0"/>
                  <a:cs typeface="Helvetica" panose="020B0604020202020204" pitchFamily="34" charset="0"/>
                </a:rPr>
                <a:t>A nested for loop to scrape results on each page</a:t>
              </a:r>
            </a:p>
          </p:txBody>
        </p:sp>
        <p:cxnSp>
          <p:nvCxnSpPr>
            <p:cNvPr id="48" name="Straight Arrow Connector 47">
              <a:extLst>
                <a:ext uri="{FF2B5EF4-FFF2-40B4-BE49-F238E27FC236}">
                  <a16:creationId xmlns:a16="http://schemas.microsoft.com/office/drawing/2014/main" xmlns="" id="{CC71F3E7-CEA9-4B4F-BEDB-D56CD0634283}"/>
                </a:ext>
              </a:extLst>
            </p:cNvPr>
            <p:cNvCxnSpPr>
              <a:cxnSpLocks/>
              <a:stCxn id="47" idx="1"/>
            </p:cNvCxnSpPr>
            <p:nvPr/>
          </p:nvCxnSpPr>
          <p:spPr>
            <a:xfrm flipH="1">
              <a:off x="4819095" y="2279325"/>
              <a:ext cx="550551" cy="6"/>
            </a:xfrm>
            <a:prstGeom prst="straightConnector1">
              <a:avLst/>
            </a:prstGeom>
            <a:ln w="38100">
              <a:solidFill>
                <a:srgbClr val="CB2414"/>
              </a:solidFill>
              <a:tailEnd type="triangle"/>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xmlns="" id="{BD200BE7-5C6F-41BE-90A7-33FDFFF90430}"/>
              </a:ext>
            </a:extLst>
          </p:cNvPr>
          <p:cNvSpPr txBox="1"/>
          <p:nvPr/>
        </p:nvSpPr>
        <p:spPr>
          <a:xfrm>
            <a:off x="6867291" y="3702159"/>
            <a:ext cx="2422458" cy="400110"/>
          </a:xfrm>
          <a:prstGeom prst="rect">
            <a:avLst/>
          </a:prstGeom>
          <a:noFill/>
        </p:spPr>
        <p:txBody>
          <a:bodyPr wrap="none" rtlCol="0">
            <a:spAutoFit/>
          </a:bodyPr>
          <a:lstStyle/>
          <a:p>
            <a:r>
              <a:rPr lang="en-US" sz="2000" dirty="0">
                <a:solidFill>
                  <a:srgbClr val="CB2414"/>
                </a:solidFill>
                <a:latin typeface="Helvetica" panose="020B0604020202020204" pitchFamily="34" charset="0"/>
                <a:cs typeface="Helvetica" panose="020B0604020202020204" pitchFamily="34" charset="0"/>
              </a:rPr>
              <a:t>Number of Reviews</a:t>
            </a:r>
          </a:p>
        </p:txBody>
      </p:sp>
      <p:sp>
        <p:nvSpPr>
          <p:cNvPr id="52" name="TextBox 51">
            <a:extLst>
              <a:ext uri="{FF2B5EF4-FFF2-40B4-BE49-F238E27FC236}">
                <a16:creationId xmlns:a16="http://schemas.microsoft.com/office/drawing/2014/main" xmlns="" id="{D125ABBF-7B5E-44AC-8DFE-D241EB944576}"/>
              </a:ext>
            </a:extLst>
          </p:cNvPr>
          <p:cNvSpPr txBox="1"/>
          <p:nvPr/>
        </p:nvSpPr>
        <p:spPr>
          <a:xfrm>
            <a:off x="7042897" y="4096341"/>
            <a:ext cx="926857" cy="400110"/>
          </a:xfrm>
          <a:prstGeom prst="rect">
            <a:avLst/>
          </a:prstGeom>
          <a:noFill/>
        </p:spPr>
        <p:txBody>
          <a:bodyPr wrap="none" rtlCol="0">
            <a:spAutoFit/>
          </a:bodyPr>
          <a:lstStyle/>
          <a:p>
            <a:r>
              <a:rPr lang="en-US" sz="2000" dirty="0">
                <a:solidFill>
                  <a:srgbClr val="CB2414"/>
                </a:solidFill>
                <a:latin typeface="Helvetica" panose="020B0604020202020204" pitchFamily="34" charset="0"/>
                <a:cs typeface="Helvetica" panose="020B0604020202020204" pitchFamily="34" charset="0"/>
              </a:rPr>
              <a:t>Rating</a:t>
            </a:r>
          </a:p>
        </p:txBody>
      </p:sp>
      <p:sp>
        <p:nvSpPr>
          <p:cNvPr id="53" name="TextBox 52">
            <a:extLst>
              <a:ext uri="{FF2B5EF4-FFF2-40B4-BE49-F238E27FC236}">
                <a16:creationId xmlns:a16="http://schemas.microsoft.com/office/drawing/2014/main" xmlns="" id="{91D641D5-6090-4CE8-8473-54360A7866DE}"/>
              </a:ext>
            </a:extLst>
          </p:cNvPr>
          <p:cNvSpPr txBox="1"/>
          <p:nvPr/>
        </p:nvSpPr>
        <p:spPr>
          <a:xfrm>
            <a:off x="6589386" y="4452099"/>
            <a:ext cx="1596912" cy="400110"/>
          </a:xfrm>
          <a:prstGeom prst="rect">
            <a:avLst/>
          </a:prstGeom>
          <a:noFill/>
        </p:spPr>
        <p:txBody>
          <a:bodyPr wrap="none" rtlCol="0">
            <a:spAutoFit/>
          </a:bodyPr>
          <a:lstStyle/>
          <a:p>
            <a:r>
              <a:rPr lang="en-US" sz="2000" dirty="0">
                <a:solidFill>
                  <a:srgbClr val="CB2414"/>
                </a:solidFill>
                <a:latin typeface="Helvetica" panose="020B0604020202020204" pitchFamily="34" charset="0"/>
                <a:cs typeface="Helvetica" panose="020B0604020202020204" pitchFamily="34" charset="0"/>
              </a:rPr>
              <a:t>Price Range</a:t>
            </a:r>
          </a:p>
        </p:txBody>
      </p:sp>
      <p:sp>
        <p:nvSpPr>
          <p:cNvPr id="54" name="TextBox 53">
            <a:extLst>
              <a:ext uri="{FF2B5EF4-FFF2-40B4-BE49-F238E27FC236}">
                <a16:creationId xmlns:a16="http://schemas.microsoft.com/office/drawing/2014/main" xmlns="" id="{8926CADA-CC65-4E44-A41A-1B18D9722D36}"/>
              </a:ext>
            </a:extLst>
          </p:cNvPr>
          <p:cNvSpPr txBox="1"/>
          <p:nvPr/>
        </p:nvSpPr>
        <p:spPr>
          <a:xfrm>
            <a:off x="7575556" y="4801929"/>
            <a:ext cx="2238113" cy="400110"/>
          </a:xfrm>
          <a:prstGeom prst="rect">
            <a:avLst/>
          </a:prstGeom>
          <a:noFill/>
        </p:spPr>
        <p:txBody>
          <a:bodyPr wrap="none" rtlCol="0">
            <a:spAutoFit/>
          </a:bodyPr>
          <a:lstStyle/>
          <a:p>
            <a:r>
              <a:rPr lang="en-US" sz="2000" dirty="0">
                <a:solidFill>
                  <a:srgbClr val="CB2414"/>
                </a:solidFill>
                <a:latin typeface="Helvetica" panose="020B0604020202020204" pitchFamily="34" charset="0"/>
                <a:cs typeface="Helvetica" panose="020B0604020202020204" pitchFamily="34" charset="0"/>
              </a:rPr>
              <a:t>Contains Location</a:t>
            </a:r>
          </a:p>
        </p:txBody>
      </p:sp>
      <p:sp>
        <p:nvSpPr>
          <p:cNvPr id="55" name="TextBox 54">
            <a:extLst>
              <a:ext uri="{FF2B5EF4-FFF2-40B4-BE49-F238E27FC236}">
                <a16:creationId xmlns:a16="http://schemas.microsoft.com/office/drawing/2014/main" xmlns="" id="{2BB894E3-A2EE-4DFE-B5BA-0BD88AD22254}"/>
              </a:ext>
            </a:extLst>
          </p:cNvPr>
          <p:cNvSpPr txBox="1"/>
          <p:nvPr/>
        </p:nvSpPr>
        <p:spPr>
          <a:xfrm>
            <a:off x="6095984" y="5428370"/>
            <a:ext cx="3701654" cy="400110"/>
          </a:xfrm>
          <a:prstGeom prst="rect">
            <a:avLst/>
          </a:prstGeom>
          <a:noFill/>
        </p:spPr>
        <p:txBody>
          <a:bodyPr wrap="none" rtlCol="0">
            <a:spAutoFit/>
          </a:bodyPr>
          <a:lstStyle/>
          <a:p>
            <a:r>
              <a:rPr lang="en-US" sz="2000" dirty="0">
                <a:solidFill>
                  <a:srgbClr val="CB2414"/>
                </a:solidFill>
                <a:latin typeface="Helvetica" panose="020B0604020202020204" pitchFamily="34" charset="0"/>
                <a:cs typeface="Helvetica" panose="020B0604020202020204" pitchFamily="34" charset="0"/>
              </a:rPr>
              <a:t>Add everything to the list “yelp”</a:t>
            </a:r>
          </a:p>
        </p:txBody>
      </p:sp>
      <p:grpSp>
        <p:nvGrpSpPr>
          <p:cNvPr id="56" name="Group 55">
            <a:extLst>
              <a:ext uri="{FF2B5EF4-FFF2-40B4-BE49-F238E27FC236}">
                <a16:creationId xmlns:a16="http://schemas.microsoft.com/office/drawing/2014/main" xmlns="" id="{67DA294B-5148-410D-A87F-169BA7D6EDE7}"/>
              </a:ext>
            </a:extLst>
          </p:cNvPr>
          <p:cNvGrpSpPr/>
          <p:nvPr/>
        </p:nvGrpSpPr>
        <p:grpSpPr>
          <a:xfrm>
            <a:off x="2741923" y="5715623"/>
            <a:ext cx="6277792" cy="707886"/>
            <a:chOff x="5958942" y="1425035"/>
            <a:chExt cx="5599268" cy="654952"/>
          </a:xfrm>
        </p:grpSpPr>
        <p:sp>
          <p:nvSpPr>
            <p:cNvPr id="57" name="TextBox 56">
              <a:extLst>
                <a:ext uri="{FF2B5EF4-FFF2-40B4-BE49-F238E27FC236}">
                  <a16:creationId xmlns:a16="http://schemas.microsoft.com/office/drawing/2014/main" xmlns="" id="{DA613848-59BD-44F0-9CB6-33768F07A6E4}"/>
                </a:ext>
              </a:extLst>
            </p:cNvPr>
            <p:cNvSpPr txBox="1"/>
            <p:nvPr/>
          </p:nvSpPr>
          <p:spPr>
            <a:xfrm>
              <a:off x="6509494" y="1425035"/>
              <a:ext cx="5048716" cy="654952"/>
            </a:xfrm>
            <a:prstGeom prst="rect">
              <a:avLst/>
            </a:prstGeom>
            <a:noFill/>
          </p:spPr>
          <p:txBody>
            <a:bodyPr wrap="none" rtlCol="0">
              <a:spAutoFit/>
            </a:bodyPr>
            <a:lstStyle/>
            <a:p>
              <a:r>
                <a:rPr lang="en-US" sz="2000" dirty="0">
                  <a:solidFill>
                    <a:srgbClr val="CB2414"/>
                  </a:solidFill>
                  <a:latin typeface="Helvetica" panose="020B0604020202020204" pitchFamily="34" charset="0"/>
                  <a:cs typeface="Helvetica" panose="020B0604020202020204" pitchFamily="34" charset="0"/>
                </a:rPr>
                <a:t>Tells Python after getting the above variables, </a:t>
              </a:r>
            </a:p>
            <a:p>
              <a:r>
                <a:rPr lang="en-US" sz="2000" dirty="0">
                  <a:solidFill>
                    <a:srgbClr val="CB2414"/>
                  </a:solidFill>
                  <a:latin typeface="Helvetica" panose="020B0604020202020204" pitchFamily="34" charset="0"/>
                  <a:cs typeface="Helvetica" panose="020B0604020202020204" pitchFamily="34" charset="0"/>
                </a:rPr>
                <a:t>repeat the loop to get info for the next restaurant</a:t>
              </a:r>
            </a:p>
          </p:txBody>
        </p:sp>
        <p:cxnSp>
          <p:nvCxnSpPr>
            <p:cNvPr id="58" name="Straight Arrow Connector 57">
              <a:extLst>
                <a:ext uri="{FF2B5EF4-FFF2-40B4-BE49-F238E27FC236}">
                  <a16:creationId xmlns:a16="http://schemas.microsoft.com/office/drawing/2014/main" xmlns="" id="{05794036-96AD-4AF4-88F8-4C261CD4965C}"/>
                </a:ext>
              </a:extLst>
            </p:cNvPr>
            <p:cNvCxnSpPr>
              <a:cxnSpLocks/>
              <a:stCxn id="57" idx="1"/>
            </p:cNvCxnSpPr>
            <p:nvPr/>
          </p:nvCxnSpPr>
          <p:spPr>
            <a:xfrm flipH="1" flipV="1">
              <a:off x="5958942" y="1610137"/>
              <a:ext cx="550552" cy="142374"/>
            </a:xfrm>
            <a:prstGeom prst="straightConnector1">
              <a:avLst/>
            </a:prstGeom>
            <a:ln w="38100">
              <a:solidFill>
                <a:srgbClr val="CB2414"/>
              </a:solidFill>
              <a:tailEnd type="triangle"/>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xmlns="" id="{E616A6DA-5886-45FA-8A9B-22D19D05128E}"/>
              </a:ext>
            </a:extLst>
          </p:cNvPr>
          <p:cNvSpPr txBox="1"/>
          <p:nvPr/>
        </p:nvSpPr>
        <p:spPr>
          <a:xfrm>
            <a:off x="4884755" y="3327189"/>
            <a:ext cx="2193229" cy="400110"/>
          </a:xfrm>
          <a:prstGeom prst="rect">
            <a:avLst/>
          </a:prstGeom>
          <a:noFill/>
        </p:spPr>
        <p:txBody>
          <a:bodyPr wrap="none" rtlCol="0">
            <a:spAutoFit/>
          </a:bodyPr>
          <a:lstStyle/>
          <a:p>
            <a:r>
              <a:rPr lang="en-US" sz="2000" dirty="0">
                <a:solidFill>
                  <a:srgbClr val="CB2414"/>
                </a:solidFill>
                <a:latin typeface="Helvetica" panose="020B0604020202020204" pitchFamily="34" charset="0"/>
                <a:cs typeface="Helvetica" panose="020B0604020202020204" pitchFamily="34" charset="0"/>
              </a:rPr>
              <a:t>Restaurant Name</a:t>
            </a:r>
          </a:p>
        </p:txBody>
      </p:sp>
    </p:spTree>
    <p:extLst>
      <p:ext uri="{BB962C8B-B14F-4D97-AF65-F5344CB8AC3E}">
        <p14:creationId xmlns:p14="http://schemas.microsoft.com/office/powerpoint/2010/main" val="368884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p:bldP spid="53" grpId="0"/>
      <p:bldP spid="54" grpId="0"/>
      <p:bldP spid="55"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xmlns="" id="{0A6E1A34-FA76-4A69-89EF-F7B34AA9711C}"/>
              </a:ext>
            </a:extLst>
          </p:cNvPr>
          <p:cNvSpPr>
            <a:spLocks noGrp="1"/>
          </p:cNvSpPr>
          <p:nvPr>
            <p:ph type="title"/>
          </p:nvPr>
        </p:nvSpPr>
        <p:spPr/>
        <p:txBody>
          <a:bodyPr/>
          <a:lstStyle/>
          <a:p>
            <a:r>
              <a:rPr lang="en-US" b="1" dirty="0">
                <a:solidFill>
                  <a:schemeClr val="tx1">
                    <a:lumMod val="75000"/>
                    <a:lumOff val="25000"/>
                  </a:schemeClr>
                </a:solidFill>
                <a:latin typeface="Helvetica" panose="020B0604020202020204" pitchFamily="34" charset="0"/>
                <a:cs typeface="Helvetica" panose="020B0604020202020204" pitchFamily="34" charset="0"/>
              </a:rPr>
              <a:t>Sample Output</a:t>
            </a:r>
          </a:p>
        </p:txBody>
      </p:sp>
      <p:pic>
        <p:nvPicPr>
          <p:cNvPr id="3" name="Content Placeholder 2">
            <a:extLst>
              <a:ext uri="{FF2B5EF4-FFF2-40B4-BE49-F238E27FC236}">
                <a16:creationId xmlns:a16="http://schemas.microsoft.com/office/drawing/2014/main" xmlns="" id="{2859AE81-76CB-4F06-9FE7-300417954C35}"/>
              </a:ext>
            </a:extLst>
          </p:cNvPr>
          <p:cNvPicPr>
            <a:picLocks noGrp="1" noChangeAspect="1"/>
          </p:cNvPicPr>
          <p:nvPr>
            <p:ph idx="1"/>
          </p:nvPr>
        </p:nvPicPr>
        <p:blipFill>
          <a:blip r:embed="rId4"/>
          <a:stretch>
            <a:fillRect/>
          </a:stretch>
        </p:blipFill>
        <p:spPr>
          <a:xfrm>
            <a:off x="5692118" y="1736164"/>
            <a:ext cx="5415301" cy="4351338"/>
          </a:xfrm>
        </p:spPr>
      </p:pic>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8</a:t>
            </a:fld>
            <a:endParaRPr lang="en-US" dirty="0"/>
          </a:p>
        </p:txBody>
      </p:sp>
      <p:sp>
        <p:nvSpPr>
          <p:cNvPr id="15" name="Content Placeholder 10">
            <a:extLst>
              <a:ext uri="{FF2B5EF4-FFF2-40B4-BE49-F238E27FC236}">
                <a16:creationId xmlns:a16="http://schemas.microsoft.com/office/drawing/2014/main" xmlns="" id="{90351AC5-3110-4305-A7A5-7FEB427CCEF2}"/>
              </a:ext>
            </a:extLst>
          </p:cNvPr>
          <p:cNvSpPr txBox="1">
            <a:spLocks/>
          </p:cNvSpPr>
          <p:nvPr/>
        </p:nvSpPr>
        <p:spPr>
          <a:xfrm>
            <a:off x="838200" y="1825625"/>
            <a:ext cx="46943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75000"/>
                    <a:lumOff val="25000"/>
                  </a:schemeClr>
                </a:solidFill>
                <a:latin typeface="Helvetica" panose="020B0604020202020204" pitchFamily="34" charset="0"/>
                <a:cs typeface="Helvetica" panose="020B0604020202020204" pitchFamily="34" charset="0"/>
              </a:rPr>
              <a:t>The output displays each restaurant’s information in the following order:</a:t>
            </a:r>
          </a:p>
          <a:p>
            <a:r>
              <a:rPr lang="en-US" dirty="0">
                <a:solidFill>
                  <a:schemeClr val="tx1">
                    <a:lumMod val="75000"/>
                    <a:lumOff val="25000"/>
                  </a:schemeClr>
                </a:solidFill>
                <a:latin typeface="Helvetica" panose="020B0604020202020204" pitchFamily="34" charset="0"/>
                <a:cs typeface="Helvetica" panose="020B0604020202020204" pitchFamily="34" charset="0"/>
              </a:rPr>
              <a:t>Name</a:t>
            </a:r>
          </a:p>
          <a:p>
            <a:r>
              <a:rPr lang="en-US" dirty="0">
                <a:solidFill>
                  <a:schemeClr val="tx1">
                    <a:lumMod val="75000"/>
                    <a:lumOff val="25000"/>
                  </a:schemeClr>
                </a:solidFill>
                <a:latin typeface="Helvetica" panose="020B0604020202020204" pitchFamily="34" charset="0"/>
                <a:cs typeface="Helvetica" panose="020B0604020202020204" pitchFamily="34" charset="0"/>
              </a:rPr>
              <a:t>Number of Reviews</a:t>
            </a:r>
          </a:p>
          <a:p>
            <a:r>
              <a:rPr lang="en-US" dirty="0">
                <a:solidFill>
                  <a:schemeClr val="tx1">
                    <a:lumMod val="75000"/>
                    <a:lumOff val="25000"/>
                  </a:schemeClr>
                </a:solidFill>
                <a:latin typeface="Helvetica" panose="020B0604020202020204" pitchFamily="34" charset="0"/>
                <a:cs typeface="Helvetica" panose="020B0604020202020204" pitchFamily="34" charset="0"/>
              </a:rPr>
              <a:t>Rating</a:t>
            </a:r>
          </a:p>
          <a:p>
            <a:r>
              <a:rPr lang="en-US" dirty="0">
                <a:solidFill>
                  <a:schemeClr val="tx1">
                    <a:lumMod val="75000"/>
                    <a:lumOff val="25000"/>
                  </a:schemeClr>
                </a:solidFill>
                <a:latin typeface="Helvetica" panose="020B0604020202020204" pitchFamily="34" charset="0"/>
                <a:cs typeface="Helvetica" panose="020B0604020202020204" pitchFamily="34" charset="0"/>
              </a:rPr>
              <a:t>Price Range</a:t>
            </a:r>
          </a:p>
          <a:p>
            <a:r>
              <a:rPr lang="en-US" dirty="0">
                <a:solidFill>
                  <a:schemeClr val="tx1">
                    <a:lumMod val="75000"/>
                    <a:lumOff val="25000"/>
                  </a:schemeClr>
                </a:solidFill>
                <a:latin typeface="Helvetica" panose="020B0604020202020204" pitchFamily="34" charset="0"/>
                <a:cs typeface="Helvetica" panose="020B0604020202020204" pitchFamily="34" charset="0"/>
              </a:rPr>
              <a:t>Detailed information that contains location</a:t>
            </a:r>
          </a:p>
        </p:txBody>
      </p:sp>
    </p:spTree>
    <p:extLst>
      <p:ext uri="{BB962C8B-B14F-4D97-AF65-F5344CB8AC3E}">
        <p14:creationId xmlns:p14="http://schemas.microsoft.com/office/powerpoint/2010/main" val="86245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xmlns="" id="{21EB80E6-0928-44BF-B9BA-4C857A890D8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469" b="98828" l="10000" r="90000">
                        <a14:foregroundMark x1="44179" y1="41943" x2="47718" y2="47874"/>
                        <a14:foregroundMark x1="50220" y1="40430" x2="50416" y2="39644"/>
                        <a14:foregroundMark x1="48959" y1="45479" x2="50220" y2="40430"/>
                        <a14:foregroundMark x1="48765" y1="12289" x2="47805" y2="2148"/>
                        <a14:foregroundMark x1="49305" y1="17989" x2="48822" y2="12890"/>
                        <a14:foregroundMark x1="47805" y1="2148" x2="41585" y2="1758"/>
                        <a14:foregroundMark x1="41585" y1="1758" x2="35244" y2="5469"/>
                        <a14:foregroundMark x1="35244" y1="5469" x2="32757" y2="9575"/>
                        <a14:foregroundMark x1="44024" y1="54883" x2="29268" y2="47461"/>
                        <a14:foregroundMark x1="29268" y1="47461" x2="27073" y2="60156"/>
                        <a14:foregroundMark x1="27073" y1="60156" x2="28293" y2="70508"/>
                        <a14:foregroundMark x1="28293" y1="70508" x2="43902" y2="62500"/>
                        <a14:foregroundMark x1="43902" y1="62500" x2="43415" y2="53906"/>
                        <a14:foregroundMark x1="63537" y1="30859" x2="55244" y2="48242"/>
                        <a14:foregroundMark x1="55244" y1="48242" x2="59756" y2="55273"/>
                        <a14:foregroundMark x1="59756" y1="55273" x2="67805" y2="52344"/>
                        <a14:foregroundMark x1="67805" y1="52344" x2="73293" y2="46289"/>
                        <a14:foregroundMark x1="73293" y1="46289" x2="69634" y2="36914"/>
                        <a14:foregroundMark x1="69634" y1="36914" x2="63902" y2="30859"/>
                        <a14:foregroundMark x1="63902" y1="30859" x2="63415" y2="30859"/>
                        <a14:foregroundMark x1="45976" y1="69922" x2="36585" y2="87500"/>
                        <a14:foregroundMark x1="36585" y1="87500" x2="41341" y2="96484"/>
                        <a14:foregroundMark x1="41341" y1="96484" x2="47683" y2="98828"/>
                        <a14:foregroundMark x1="47683" y1="98828" x2="50122" y2="74609"/>
                        <a14:foregroundMark x1="50122" y1="74609" x2="46220" y2="69531"/>
                        <a14:foregroundMark x1="58659" y1="65039" x2="55976" y2="74023"/>
                        <a14:foregroundMark x1="55976" y1="74023" x2="64390" y2="92188"/>
                        <a14:foregroundMark x1="64390" y1="92188" x2="69756" y2="84375"/>
                        <a14:foregroundMark x1="69756" y1="84375" x2="72439" y2="74219"/>
                        <a14:foregroundMark x1="72439" y1="74219" x2="57561" y2="65234"/>
                        <a14:backgroundMark x1="50000" y1="17969" x2="50244" y2="39648"/>
                        <a14:backgroundMark x1="50244" y1="39648" x2="53171" y2="29492"/>
                        <a14:backgroundMark x1="53171" y1="29492" x2="50854" y2="18164"/>
                        <a14:backgroundMark x1="50854" y1="18164" x2="50122" y2="17383"/>
                        <a14:backgroundMark x1="28415" y1="10156" x2="32317" y2="17969"/>
                        <a14:backgroundMark x1="32805" y1="17188" x2="38049" y2="26563"/>
                        <a14:backgroundMark x1="38049" y1="26563" x2="43049" y2="42773"/>
                        <a14:backgroundMark x1="47317" y1="49609" x2="49512" y2="49609"/>
                        <a14:backgroundMark x1="47317" y1="48828" x2="48780" y2="49023"/>
                        <a14:backgroundMark x1="50976" y1="40430" x2="50976" y2="40430"/>
                      </a14:backgroundRemoval>
                    </a14:imgEffect>
                  </a14:imgLayer>
                </a14:imgProps>
              </a:ext>
              <a:ext uri="{28A0092B-C50C-407E-A947-70E740481C1C}">
                <a14:useLocalDpi xmlns:a14="http://schemas.microsoft.com/office/drawing/2010/main" val="0"/>
              </a:ext>
            </a:extLst>
          </a:blip>
          <a:stretch>
            <a:fillRect/>
          </a:stretch>
        </p:blipFill>
        <p:spPr>
          <a:xfrm>
            <a:off x="10769321" y="265729"/>
            <a:ext cx="1492435" cy="931862"/>
          </a:xfrm>
          <a:prstGeom prst="rect">
            <a:avLst/>
          </a:prstGeom>
        </p:spPr>
      </p:pic>
      <p:sp>
        <p:nvSpPr>
          <p:cNvPr id="6" name="Rectangle 5">
            <a:extLst>
              <a:ext uri="{FF2B5EF4-FFF2-40B4-BE49-F238E27FC236}">
                <a16:creationId xmlns:a16="http://schemas.microsoft.com/office/drawing/2014/main" xmlns="" id="{28AC6D1C-AED3-4DD4-970F-AA2AFE10164C}"/>
              </a:ext>
            </a:extLst>
          </p:cNvPr>
          <p:cNvSpPr/>
          <p:nvPr/>
        </p:nvSpPr>
        <p:spPr>
          <a:xfrm>
            <a:off x="0" y="6516806"/>
            <a:ext cx="12192000" cy="341194"/>
          </a:xfrm>
          <a:prstGeom prst="rect">
            <a:avLst/>
          </a:prstGeom>
          <a:solidFill>
            <a:srgbClr val="CB2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xmlns="" id="{9C4F97DC-F72E-4BE2-BF4E-8844B0FC4D37}"/>
              </a:ext>
            </a:extLst>
          </p:cNvPr>
          <p:cNvSpPr>
            <a:spLocks noGrp="1"/>
          </p:cNvSpPr>
          <p:nvPr>
            <p:ph idx="1"/>
          </p:nvPr>
        </p:nvSpPr>
        <p:spPr/>
        <p:txBody>
          <a:bodyPr/>
          <a:lstStyle/>
          <a:p>
            <a:r>
              <a:rPr lang="en-US" dirty="0">
                <a:solidFill>
                  <a:schemeClr val="tx1">
                    <a:lumMod val="75000"/>
                    <a:lumOff val="25000"/>
                  </a:schemeClr>
                </a:solidFill>
                <a:latin typeface="Helvetica" panose="020B0604020202020204" pitchFamily="34" charset="0"/>
                <a:cs typeface="Helvetica" panose="020B0604020202020204" pitchFamily="34" charset="0"/>
              </a:rPr>
              <a:t>Yelp is designed for diners who wants to find out the best restaurants in specific areas. Therefore, each search only returns 240 “best restaurants,” instead of all of the restaurants available.</a:t>
            </a:r>
          </a:p>
          <a:p>
            <a:r>
              <a:rPr lang="en-US" dirty="0">
                <a:solidFill>
                  <a:schemeClr val="tx1">
                    <a:lumMod val="75000"/>
                    <a:lumOff val="25000"/>
                  </a:schemeClr>
                </a:solidFill>
                <a:latin typeface="Helvetica" panose="020B0604020202020204" pitchFamily="34" charset="0"/>
                <a:cs typeface="Helvetica" panose="020B0604020202020204" pitchFamily="34" charset="0"/>
              </a:rPr>
              <a:t>Scraping restaurants in New York only returns 240 restaurants. </a:t>
            </a:r>
          </a:p>
          <a:p>
            <a:r>
              <a:rPr lang="en-US" dirty="0">
                <a:solidFill>
                  <a:schemeClr val="tx1">
                    <a:lumMod val="75000"/>
                    <a:lumOff val="25000"/>
                  </a:schemeClr>
                </a:solidFill>
                <a:latin typeface="Helvetica" panose="020B0604020202020204" pitchFamily="34" charset="0"/>
                <a:cs typeface="Helvetica" panose="020B0604020202020204" pitchFamily="34" charset="0"/>
              </a:rPr>
              <a:t>Instead, I scraped restaurants in each of the five boroughs in New York: Manhattan, Brooklyn, Queens, Bronx and Staten Island to obtain a larger sample size. </a:t>
            </a:r>
          </a:p>
          <a:p>
            <a:r>
              <a:rPr lang="en-US" dirty="0">
                <a:solidFill>
                  <a:schemeClr val="tx1">
                    <a:lumMod val="75000"/>
                    <a:lumOff val="25000"/>
                  </a:schemeClr>
                </a:solidFill>
                <a:latin typeface="Helvetica" panose="020B0604020202020204" pitchFamily="34" charset="0"/>
                <a:cs typeface="Helvetica" panose="020B0604020202020204" pitchFamily="34" charset="0"/>
              </a:rPr>
              <a:t>I stored my results in lists “</a:t>
            </a:r>
            <a:r>
              <a:rPr lang="en-US" dirty="0" err="1">
                <a:solidFill>
                  <a:schemeClr val="tx1">
                    <a:lumMod val="75000"/>
                    <a:lumOff val="25000"/>
                  </a:schemeClr>
                </a:solidFill>
                <a:latin typeface="Helvetica" panose="020B0604020202020204" pitchFamily="34" charset="0"/>
                <a:cs typeface="Helvetica" panose="020B0604020202020204" pitchFamily="34" charset="0"/>
              </a:rPr>
              <a:t>yelp_m</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err="1">
                <a:solidFill>
                  <a:schemeClr val="tx1">
                    <a:lumMod val="75000"/>
                    <a:lumOff val="25000"/>
                  </a:schemeClr>
                </a:solidFill>
                <a:latin typeface="Helvetica" panose="020B0604020202020204" pitchFamily="34" charset="0"/>
                <a:cs typeface="Helvetica" panose="020B0604020202020204" pitchFamily="34" charset="0"/>
              </a:rPr>
              <a:t>yelp_b</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err="1">
                <a:solidFill>
                  <a:schemeClr val="tx1">
                    <a:lumMod val="75000"/>
                    <a:lumOff val="25000"/>
                  </a:schemeClr>
                </a:solidFill>
                <a:latin typeface="Helvetica" panose="020B0604020202020204" pitchFamily="34" charset="0"/>
                <a:cs typeface="Helvetica" panose="020B0604020202020204" pitchFamily="34" charset="0"/>
              </a:rPr>
              <a:t>yelp_q</a:t>
            </a:r>
            <a:r>
              <a:rPr lang="en-US" dirty="0">
                <a:solidFill>
                  <a:schemeClr val="tx1">
                    <a:lumMod val="75000"/>
                    <a:lumOff val="25000"/>
                  </a:schemeClr>
                </a:solidFill>
                <a:latin typeface="Helvetica" panose="020B0604020202020204" pitchFamily="34" charset="0"/>
                <a:cs typeface="Helvetica" panose="020B0604020202020204" pitchFamily="34" charset="0"/>
              </a:rPr>
              <a:t>”, “</a:t>
            </a:r>
            <a:r>
              <a:rPr lang="en-US" dirty="0" err="1">
                <a:solidFill>
                  <a:schemeClr val="tx1">
                    <a:lumMod val="75000"/>
                    <a:lumOff val="25000"/>
                  </a:schemeClr>
                </a:solidFill>
                <a:latin typeface="Helvetica" panose="020B0604020202020204" pitchFamily="34" charset="0"/>
                <a:cs typeface="Helvetica" panose="020B0604020202020204" pitchFamily="34" charset="0"/>
              </a:rPr>
              <a:t>yelp_bx</a:t>
            </a:r>
            <a:r>
              <a:rPr lang="en-US" dirty="0">
                <a:solidFill>
                  <a:schemeClr val="tx1">
                    <a:lumMod val="75000"/>
                    <a:lumOff val="25000"/>
                  </a:schemeClr>
                </a:solidFill>
                <a:latin typeface="Helvetica" panose="020B0604020202020204" pitchFamily="34" charset="0"/>
                <a:cs typeface="Helvetica" panose="020B0604020202020204" pitchFamily="34" charset="0"/>
              </a:rPr>
              <a:t>”, and “</a:t>
            </a:r>
            <a:r>
              <a:rPr lang="en-US" dirty="0" err="1">
                <a:solidFill>
                  <a:schemeClr val="tx1">
                    <a:lumMod val="75000"/>
                    <a:lumOff val="25000"/>
                  </a:schemeClr>
                </a:solidFill>
                <a:latin typeface="Helvetica" panose="020B0604020202020204" pitchFamily="34" charset="0"/>
                <a:cs typeface="Helvetica" panose="020B0604020202020204" pitchFamily="34" charset="0"/>
              </a:rPr>
              <a:t>yelp_s</a:t>
            </a:r>
            <a:r>
              <a:rPr lang="en-US" dirty="0">
                <a:solidFill>
                  <a:schemeClr val="tx1">
                    <a:lumMod val="75000"/>
                    <a:lumOff val="25000"/>
                  </a:schemeClr>
                </a:solidFill>
                <a:latin typeface="Helvetica" panose="020B0604020202020204" pitchFamily="34" charset="0"/>
                <a:cs typeface="Helvetica" panose="020B0604020202020204" pitchFamily="34" charset="0"/>
              </a:rPr>
              <a:t>.”</a:t>
            </a:r>
          </a:p>
        </p:txBody>
      </p:sp>
      <p:sp>
        <p:nvSpPr>
          <p:cNvPr id="14" name="Slide Number Placeholder 13">
            <a:extLst>
              <a:ext uri="{FF2B5EF4-FFF2-40B4-BE49-F238E27FC236}">
                <a16:creationId xmlns:a16="http://schemas.microsoft.com/office/drawing/2014/main" xmlns="" id="{0FA61ACF-33EA-4EBB-A4A0-B5EE9B7EEB32}"/>
              </a:ext>
            </a:extLst>
          </p:cNvPr>
          <p:cNvSpPr>
            <a:spLocks noGrp="1"/>
          </p:cNvSpPr>
          <p:nvPr>
            <p:ph type="sldNum" sz="quarter" idx="12"/>
          </p:nvPr>
        </p:nvSpPr>
        <p:spPr/>
        <p:txBody>
          <a:bodyPr/>
          <a:lstStyle/>
          <a:p>
            <a:fld id="{DBBC7075-685A-40DB-8517-983BEAAAB5BD}" type="slidenum">
              <a:rPr lang="en-US" smtClean="0"/>
              <a:t>9</a:t>
            </a:fld>
            <a:endParaRPr lang="en-US" dirty="0"/>
          </a:p>
        </p:txBody>
      </p:sp>
      <p:sp>
        <p:nvSpPr>
          <p:cNvPr id="8" name="Title 9">
            <a:extLst>
              <a:ext uri="{FF2B5EF4-FFF2-40B4-BE49-F238E27FC236}">
                <a16:creationId xmlns:a16="http://schemas.microsoft.com/office/drawing/2014/main" xmlns="" id="{B72B79ED-36AE-4834-A18B-641CE6342A32}"/>
              </a:ext>
            </a:extLst>
          </p:cNvPr>
          <p:cNvSpPr>
            <a:spLocks noGrp="1"/>
          </p:cNvSpPr>
          <p:nvPr>
            <p:ph type="title"/>
          </p:nvPr>
        </p:nvSpPr>
        <p:spPr>
          <a:xfrm>
            <a:off x="838200" y="365125"/>
            <a:ext cx="10515600" cy="1325563"/>
          </a:xfrm>
        </p:spPr>
        <p:txBody>
          <a:bodyPr>
            <a:normAutofit/>
          </a:bodyPr>
          <a:lstStyle/>
          <a:p>
            <a:r>
              <a:rPr lang="en-US" sz="4000" b="1" dirty="0">
                <a:solidFill>
                  <a:schemeClr val="tx1">
                    <a:lumMod val="75000"/>
                    <a:lumOff val="25000"/>
                  </a:schemeClr>
                </a:solidFill>
                <a:latin typeface="Helvetica" panose="020B0604020202020204" pitchFamily="34" charset="0"/>
                <a:cs typeface="Helvetica" panose="020B0604020202020204" pitchFamily="34" charset="0"/>
              </a:rPr>
              <a:t>Challenges in Web-scraping:</a:t>
            </a:r>
            <a:br>
              <a:rPr lang="en-US" sz="4000" b="1" dirty="0">
                <a:solidFill>
                  <a:schemeClr val="tx1">
                    <a:lumMod val="75000"/>
                    <a:lumOff val="25000"/>
                  </a:schemeClr>
                </a:solidFill>
                <a:latin typeface="Helvetica" panose="020B0604020202020204" pitchFamily="34" charset="0"/>
                <a:cs typeface="Helvetica" panose="020B0604020202020204" pitchFamily="34" charset="0"/>
              </a:rPr>
            </a:br>
            <a:r>
              <a:rPr lang="en-US" sz="4000" b="1" dirty="0">
                <a:solidFill>
                  <a:schemeClr val="tx1">
                    <a:lumMod val="75000"/>
                    <a:lumOff val="25000"/>
                  </a:schemeClr>
                </a:solidFill>
                <a:latin typeface="Helvetica" panose="020B0604020202020204" pitchFamily="34" charset="0"/>
                <a:cs typeface="Helvetica" panose="020B0604020202020204" pitchFamily="34" charset="0"/>
              </a:rPr>
              <a:t>Yelp does not show all restaurants in NYC</a:t>
            </a:r>
            <a:endParaRPr lang="en-US" b="1" dirty="0">
              <a:solidFill>
                <a:schemeClr val="tx1">
                  <a:lumMod val="75000"/>
                  <a:lumOff val="2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77323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1288</Words>
  <Application>Microsoft Macintosh PowerPoint</Application>
  <PresentationFormat>Widescreen</PresentationFormat>
  <Paragraphs>198</Paragraphs>
  <Slides>25</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Cambria Math</vt:lpstr>
      <vt:lpstr>DengXian</vt:lpstr>
      <vt:lpstr>Helvetica</vt:lpstr>
      <vt:lpstr>等线</vt:lpstr>
      <vt:lpstr>Office Theme</vt:lpstr>
      <vt:lpstr>Scraping Yelp: Does Price Affect the Ratings of Restaurants in New York City?</vt:lpstr>
      <vt:lpstr>Motivation</vt:lpstr>
      <vt:lpstr>Research Questions</vt:lpstr>
      <vt:lpstr>Key Variables</vt:lpstr>
      <vt:lpstr>Web-scraping Yelp</vt:lpstr>
      <vt:lpstr>Challenges in Web-scraping: Scraping more than one page using a for loop</vt:lpstr>
      <vt:lpstr>PowerPoint Presentation</vt:lpstr>
      <vt:lpstr>Sample Output</vt:lpstr>
      <vt:lpstr>Challenges in Web-scraping: Yelp does not show all restaurants in NYC</vt:lpstr>
      <vt:lpstr>Merging DataFrames</vt:lpstr>
      <vt:lpstr>Output of the Combined DataFrame</vt:lpstr>
      <vt:lpstr>Data Cleaning - Names</vt:lpstr>
      <vt:lpstr>Data Cleaning - Ratings</vt:lpstr>
      <vt:lpstr>Data Cleaning – Price Range</vt:lpstr>
      <vt:lpstr>Adding a variable “Location”</vt:lpstr>
      <vt:lpstr>Finished Dataset</vt:lpstr>
      <vt:lpstr>PowerPoint Presentation</vt:lpstr>
      <vt:lpstr>Putting the Number of Reviews on Log Scale</vt:lpstr>
      <vt:lpstr>Models</vt:lpstr>
      <vt:lpstr>PowerPoint Presentation</vt:lpstr>
      <vt:lpstr>Discussions</vt:lpstr>
      <vt:lpstr>Discussions</vt:lpstr>
      <vt:lpstr>Conclusion and Future Study</vt:lpstr>
      <vt:lpstr>Thank you!</vt:lpstr>
      <vt:lpstr>Source:</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Scraping Yelp: Does Price Affect the Ratings of Restaurants in New York?</dc:title>
  <dc:creator>Winnie Liu</dc:creator>
  <cp:lastModifiedBy>Mary Kaltenberg</cp:lastModifiedBy>
  <cp:revision>2</cp:revision>
  <dcterms:created xsi:type="dcterms:W3CDTF">2021-12-15T14:58:54Z</dcterms:created>
  <dcterms:modified xsi:type="dcterms:W3CDTF">2023-04-27T01:13:35Z</dcterms:modified>
</cp:coreProperties>
</file>