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7" r:id="rId6"/>
    <p:sldId id="271" r:id="rId7"/>
    <p:sldId id="275" r:id="rId8"/>
    <p:sldId id="268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/>
          <a:lstStyle/>
          <a:p>
            <a:r>
              <a:rPr lang="en-US" sz="8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###Product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HK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###Date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###Slide-1-Subject</a:t>
            </a:r>
            <a:endParaRPr lang="en-US" dirty="0"/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2936147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18" y="2365787"/>
            <a:ext cx="8716160" cy="3271616"/>
          </a:xfrm>
        </p:spPr>
        <p:txBody>
          <a:bodyPr>
            <a:normAutofit/>
          </a:bodyPr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###Slide-1-Description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>
            <a:normAutofit fontScale="90000"/>
          </a:bodyPr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###Slide-2-Subject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4D22-2C67-436D-AB47-1C91A69B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B644-3955-44BD-8140-FD5AD62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CF128-949F-2FA4-F241-52F853CE079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###Slide-2-Description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0554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###Slide-3-Subject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###Slide-3-Description</a:t>
            </a:r>
            <a:endParaRPr lang="en-HK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94FA6A-80EA-46C1-8A4C-B4D8E90A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23" name="Picture Placeholder 22" descr="A picture containing mountain, outdoor, sky, rock, tent">
            <a:extLst>
              <a:ext uri="{FF2B5EF4-FFF2-40B4-BE49-F238E27FC236}">
                <a16:creationId xmlns:a16="http://schemas.microsoft.com/office/drawing/2014/main" id="{37330047-BDCE-48AE-A7A5-A6A79A7D2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38" y="665163"/>
            <a:ext cx="2214562" cy="2513012"/>
          </a:xfrm>
        </p:spPr>
      </p:pic>
      <p:pic>
        <p:nvPicPr>
          <p:cNvPr id="53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9AFE6654-29BC-4F7D-9F69-C78DCCF2A7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9737" y="665579"/>
            <a:ext cx="2214562" cy="2513012"/>
          </a:xfrm>
        </p:spPr>
      </p:pic>
      <p:pic>
        <p:nvPicPr>
          <p:cNvPr id="19" name="Picture Placeholder 18" descr="A picture containing outdoor, mountain, sky, nature">
            <a:extLst>
              <a:ext uri="{FF2B5EF4-FFF2-40B4-BE49-F238E27FC236}">
                <a16:creationId xmlns:a16="http://schemas.microsoft.com/office/drawing/2014/main" id="{AA7C515C-968D-4E0E-AE9F-2B4791B73F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54" y="3607271"/>
            <a:ext cx="2214562" cy="2513012"/>
          </a:xfrm>
        </p:spPr>
      </p:pic>
      <p:pic>
        <p:nvPicPr>
          <p:cNvPr id="25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74AF03B6-7ED2-47DC-A5B8-3F7DB422CE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4845" y="3607271"/>
            <a:ext cx="2214562" cy="2513012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AEB8108-A042-4614-9BE5-EA75E865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875030"/>
            <a:ext cx="2384425" cy="5068570"/>
          </a:xfrm>
        </p:spPr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/>
          <a:lstStyle/>
          <a:p>
            <a:r>
              <a:rPr lang="en-US" dirty="0"/>
              <a:t>Presenter name</a:t>
            </a:r>
          </a:p>
          <a:p>
            <a:endParaRPr lang="en-US" dirty="0"/>
          </a:p>
          <a:p>
            <a:r>
              <a:rPr lang="en-US" dirty="0"/>
              <a:t>Email address</a:t>
            </a:r>
          </a:p>
          <a:p>
            <a:endParaRPr lang="en-US" dirty="0"/>
          </a:p>
          <a:p>
            <a:r>
              <a:rPr lang="en-US" dirty="0"/>
              <a:t>Website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{991B4421-807B-4DFE-B3F9-8C26036F1E2D}tf89117832_win32</Template>
  <TotalTime>4</TotalTime>
  <Words>44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Consolas</vt:lpstr>
      <vt:lpstr>ColorBlockVTI</vt:lpstr>
      <vt:lpstr>###Product</vt:lpstr>
      <vt:lpstr>###Slide-1-Subject</vt:lpstr>
      <vt:lpstr>###Slide-2-Subject</vt:lpstr>
      <vt:lpstr>###Slide-3-Subject</vt:lpstr>
      <vt:lpstr>Chart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###Product</dc:title>
  <dc:creator>Dicky Fung (Teccelerates)</dc:creator>
  <cp:lastModifiedBy>Dicky Fung (Teccelerates)</cp:lastModifiedBy>
  <cp:revision>2</cp:revision>
  <dcterms:created xsi:type="dcterms:W3CDTF">2023-07-25T03:30:04Z</dcterms:created>
  <dcterms:modified xsi:type="dcterms:W3CDTF">2023-07-25T03:37:22Z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