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80" r:id="rId3"/>
    <p:sldId id="292" r:id="rId4"/>
    <p:sldId id="295" r:id="rId5"/>
    <p:sldId id="294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###Product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###Date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###Slide-1-Subject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###Slide-1-Description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51382"/>
            <a:ext cx="6766560" cy="768096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###Slide-2-Subject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###Slide-2-Description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DD6-1330-DBE1-14CF-8B65E10BB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81" y="725144"/>
            <a:ext cx="6509604" cy="667512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###Slide-3-Subject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420A1-5442-97F9-1AEA-0EB4516667D2}"/>
              </a:ext>
            </a:extLst>
          </p:cNvPr>
          <p:cNvSpPr txBox="1"/>
          <p:nvPr/>
        </p:nvSpPr>
        <p:spPr>
          <a:xfrm>
            <a:off x="511981" y="2199590"/>
            <a:ext cx="6315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500" dirty="0">
                <a:solidFill>
                  <a:srgbClr val="CE9178"/>
                </a:solidFill>
                <a:latin typeface="Consolas" panose="020B0609020204030204" pitchFamily="49" charset="0"/>
              </a:rPr>
              <a:t>###Slide-3-Description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90752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E12B-3C2E-AAA6-2F9C-410A9E1B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560" y="323280"/>
            <a:ext cx="8165592" cy="768096"/>
          </a:xfrm>
        </p:spPr>
        <p:txBody>
          <a:bodyPr/>
          <a:lstStyle/>
          <a:p>
            <a:r>
              <a:rPr lang="en-HK" sz="4400" dirty="0"/>
              <a:t>Supporting Data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B9B7-1CD2-2749-A40F-CA84501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5F8CF3-BF94-BE78-07A2-2CC3E53C9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Presenter name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xxxxx@teccelerates.com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www.teccelerates.com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{51ACA242-DFED-4C06-B309-8E3BEE3CA21B}tf78438558_win32</Template>
  <TotalTime>6</TotalTime>
  <Words>35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Sabon Next LT</vt:lpstr>
      <vt:lpstr>Office Theme</vt:lpstr>
      <vt:lpstr>###Product</vt:lpstr>
      <vt:lpstr>###Slide-1-Subject</vt:lpstr>
      <vt:lpstr>###Slide-2-Subject</vt:lpstr>
      <vt:lpstr>###Slide-3-Subject</vt:lpstr>
      <vt:lpstr>Supporting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###Product</dc:title>
  <dc:subject/>
  <dc:creator>Dicky Fung (Teccelerates)</dc:creator>
  <cp:lastModifiedBy>Dicky Fung (Teccelerates)</cp:lastModifiedBy>
  <cp:revision>5</cp:revision>
  <dcterms:created xsi:type="dcterms:W3CDTF">2023-07-25T03:00:55Z</dcterms:created>
  <dcterms:modified xsi:type="dcterms:W3CDTF">2023-07-25T03:24:58Z</dcterms:modified>
</cp:coreProperties>
</file>