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93" r:id="rId6"/>
    <p:sldId id="394" r:id="rId7"/>
    <p:sldId id="395" r:id="rId8"/>
    <p:sldId id="396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4F601D-BBEC-A0C4-20BC-F0D96D5C79E4}" name="Angie.M" initials="An" userId="S::angie.m@soshk.com::68c7eaac-9564-45da-90f3-8f3c5649ccc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B400"/>
    <a:srgbClr val="13BE89"/>
    <a:srgbClr val="FFFFCC"/>
    <a:srgbClr val="1B192E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72685-76E5-8B6E-444F-9FBDA41D42AE}"/>
              </a:ext>
            </a:extLst>
          </p:cNvPr>
          <p:cNvSpPr txBox="1"/>
          <p:nvPr/>
        </p:nvSpPr>
        <p:spPr>
          <a:xfrm>
            <a:off x="8723243" y="6143848"/>
            <a:ext cx="3468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 member of </a:t>
            </a:r>
            <a:r>
              <a:rPr lang="en-US" sz="1600" err="1"/>
              <a:t>Ambion</a:t>
            </a:r>
            <a:r>
              <a:rPr lang="en-US" sz="1600"/>
              <a:t> Tech Group</a:t>
            </a:r>
          </a:p>
        </p:txBody>
      </p:sp>
      <p:pic>
        <p:nvPicPr>
          <p:cNvPr id="11" name="Picture 10" descr="Abstract background of blue mesh and nodes">
            <a:extLst>
              <a:ext uri="{FF2B5EF4-FFF2-40B4-BE49-F238E27FC236}">
                <a16:creationId xmlns:a16="http://schemas.microsoft.com/office/drawing/2014/main" id="{77895AF1-96C3-2A20-B50F-373B10CB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1" y="170000"/>
            <a:ext cx="11698358" cy="6469339"/>
          </a:xfrm>
          <a:prstGeom prst="rect">
            <a:avLst/>
          </a:prstGeom>
        </p:spPr>
      </p:pic>
      <p:sp>
        <p:nvSpPr>
          <p:cNvPr id="15" name="Google Shape;451;p82">
            <a:extLst>
              <a:ext uri="{FF2B5EF4-FFF2-40B4-BE49-F238E27FC236}">
                <a16:creationId xmlns:a16="http://schemas.microsoft.com/office/drawing/2014/main" id="{E3AA7902-DE10-5188-D34F-89BB7B4010C0}"/>
              </a:ext>
            </a:extLst>
          </p:cNvPr>
          <p:cNvSpPr txBox="1"/>
          <p:nvPr/>
        </p:nvSpPr>
        <p:spPr>
          <a:xfrm>
            <a:off x="638840" y="2170346"/>
            <a:ext cx="4032551" cy="292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Partner with us to develop your company's AI capabilities and streamline your business processes through integration and automation</a:t>
            </a:r>
            <a:endParaRPr lang="en-US" sz="20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ajdhani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FFC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FFC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C000"/>
                </a:solidFill>
                <a:latin typeface="Google Sans"/>
                <a:ea typeface="Google Sans"/>
                <a:cs typeface="Google Sans"/>
                <a:sym typeface="Google Sans"/>
              </a:rPr>
              <a:t>enquiry@teccelertaes.com</a:t>
            </a:r>
            <a:endParaRPr sz="1600" b="1" dirty="0">
              <a:solidFill>
                <a:srgbClr val="FFC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85045-0A3F-EF61-EAA0-34A50D5D1A38}"/>
              </a:ext>
            </a:extLst>
          </p:cNvPr>
          <p:cNvSpPr txBox="1"/>
          <p:nvPr/>
        </p:nvSpPr>
        <p:spPr>
          <a:xfrm>
            <a:off x="381134" y="6082292"/>
            <a:ext cx="791804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i="1" dirty="0"/>
              <a:t>Advanced </a:t>
            </a:r>
            <a:r>
              <a:rPr lang="en-US" sz="2000" b="1" i="1" dirty="0">
                <a:solidFill>
                  <a:srgbClr val="FFB400"/>
                </a:solidFill>
              </a:rPr>
              <a:t>tec</a:t>
            </a:r>
            <a:r>
              <a:rPr lang="en-US" sz="2000" b="1" i="1" dirty="0"/>
              <a:t>hnology ac</a:t>
            </a:r>
            <a:r>
              <a:rPr lang="en-US" sz="2000" b="1" i="1" dirty="0">
                <a:solidFill>
                  <a:srgbClr val="FFB400"/>
                </a:solidFill>
              </a:rPr>
              <a:t>celerates</a:t>
            </a:r>
            <a:r>
              <a:rPr lang="en-US" sz="2000" b="1" i="1" dirty="0"/>
              <a:t> your business growth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40" y="748511"/>
            <a:ext cx="6159525" cy="1100532"/>
          </a:xfrm>
        </p:spPr>
        <p:txBody>
          <a:bodyPr anchor="b" anchorCtr="0"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###Product</a:t>
            </a:r>
          </a:p>
        </p:txBody>
      </p:sp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BECB2EA5-D982-EC16-FFDD-6FF1E2046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78" y="5414682"/>
            <a:ext cx="2187710" cy="5782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A74C300-A9A3-91E2-2801-5ABE30D1C272}"/>
              </a:ext>
            </a:extLst>
          </p:cNvPr>
          <p:cNvSpPr txBox="1">
            <a:spLocks/>
          </p:cNvSpPr>
          <p:nvPr/>
        </p:nvSpPr>
        <p:spPr>
          <a:xfrm>
            <a:off x="8942664" y="5986911"/>
            <a:ext cx="2773358" cy="47612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###Date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857DFD8-A62F-1CF1-54EF-8DE57F91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450012" cy="803275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###Slide-1-Subject</a:t>
            </a:r>
            <a:endParaRPr lang="en-HK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D51CAAC-987D-853D-A5D0-87BB2D057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550402"/>
            <a:ext cx="5437187" cy="4542424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###Slide-1-Description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E27C0F0-42EA-644B-4725-092AB7C147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07936" y="0"/>
            <a:ext cx="5084064" cy="6858000"/>
          </a:xfrm>
        </p:spPr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12400-3811-A36B-08CA-6010408B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CAECD-8725-D5D7-24CA-6D99DAE3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5937-7AB3-D978-DE12-CE8BB343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857DFD8-A62F-1CF1-54EF-8DE57F91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429000"/>
            <a:ext cx="4500562" cy="1562959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###Slide-2-Subject</a:t>
            </a:r>
            <a:endParaRPr lang="en-HK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21707-C95F-297D-F9E1-ABAB0F7B6F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976880"/>
          </a:xfrm>
        </p:spPr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D51CAAC-987D-853D-A5D0-87BB2D05786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3428271"/>
            <a:ext cx="6221412" cy="1563688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###Slide-2-Description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12400-3811-A36B-08CA-6010408B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CAECD-8725-D5D7-24CA-6D99DAE3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5937-7AB3-D978-DE12-CE8BB343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0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90BF82-7FD1-A94C-2F7C-041F825A8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89841"/>
            <a:ext cx="11090273" cy="1038910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###Slide-3-Subject</a:t>
            </a:r>
            <a:endParaRPr lang="en-HK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2E90A6D-73CF-92A2-E435-1A50CBA56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1562100"/>
            <a:ext cx="8281989" cy="4530725"/>
          </a:xfrm>
        </p:spPr>
        <p:txBody>
          <a:bodyPr/>
          <a:lstStyle/>
          <a:p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###Slide-3-Description</a:t>
            </a:r>
            <a:endParaRPr lang="en-H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91579-3042-3E34-5433-E9CEA448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39A8E-2CC8-C7E4-6637-824DDE06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3A97-1642-3836-F23A-431D4429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90BF82-7FD1-A94C-2F7C-041F825A8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575420"/>
            <a:ext cx="4197306" cy="1038910"/>
          </a:xfrm>
        </p:spPr>
        <p:txBody>
          <a:bodyPr/>
          <a:lstStyle/>
          <a:p>
            <a:r>
              <a:rPr lang="en-HK" sz="4800" dirty="0"/>
              <a:t>Supporting Data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91579-3042-3E34-5433-E9CEA448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39A8E-2CC8-C7E4-6637-824DDE06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3A97-1642-3836-F23A-431D4429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6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Presenter name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xxxxx@teccelerates.com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www.teccelerates.com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 descr="Logo&#10;&#10;Description automatically generated with low confidence">
            <a:extLst>
              <a:ext uri="{FF2B5EF4-FFF2-40B4-BE49-F238E27FC236}">
                <a16:creationId xmlns:a16="http://schemas.microsoft.com/office/drawing/2014/main" id="{21200DE6-95D2-553C-ED2D-7A6AB280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6141386"/>
            <a:ext cx="1675219" cy="4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{533D1DFA-0300-4EB9-9023-F6ADFF782FA6}tf33713516_win32</Template>
  <TotalTime>12885</TotalTime>
  <Words>109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Google Sans</vt:lpstr>
      <vt:lpstr>Arial</vt:lpstr>
      <vt:lpstr>Calibri</vt:lpstr>
      <vt:lpstr>Consolas</vt:lpstr>
      <vt:lpstr>Gill Sans MT</vt:lpstr>
      <vt:lpstr>Walbaum Display</vt:lpstr>
      <vt:lpstr>3DFloatVTI</vt:lpstr>
      <vt:lpstr>###Product</vt:lpstr>
      <vt:lpstr>###Slide-1-Subject</vt:lpstr>
      <vt:lpstr>###Slide-2-Subject</vt:lpstr>
      <vt:lpstr>###Slide-3-Subject</vt:lpstr>
      <vt:lpstr>Supporting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Van Lee (SOS Group Limited)</dc:creator>
  <cp:lastModifiedBy>Dicky Fung (Teccelerates)</cp:lastModifiedBy>
  <cp:revision>51</cp:revision>
  <dcterms:created xsi:type="dcterms:W3CDTF">2022-11-03T08:57:52Z</dcterms:created>
  <dcterms:modified xsi:type="dcterms:W3CDTF">2023-07-14T09:08:26Z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