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93" r:id="rId6"/>
    <p:sldId id="394" r:id="rId7"/>
    <p:sldId id="395" r:id="rId8"/>
    <p:sldId id="400" r:id="rId9"/>
    <p:sldId id="397" r:id="rId10"/>
    <p:sldId id="398" r:id="rId11"/>
    <p:sldId id="399" r:id="rId12"/>
    <p:sldId id="396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4F601D-BBEC-A0C4-20BC-F0D96D5C79E4}" name="Angie.M" initials="An" userId="S::angie.m@soshk.com::68c7eaac-9564-45da-90f3-8f3c5649cc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0"/>
    <a:srgbClr val="FFFFFF"/>
    <a:srgbClr val="13BE89"/>
    <a:srgbClr val="FFFFCC"/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D384C-89E4-4618-B3B0-FD3BDA40FEC1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7BF25190-0980-4841-B12F-529046F3C59A}">
      <dgm:prSet phldrT="[Text]"/>
      <dgm:spPr>
        <a:solidFill>
          <a:srgbClr val="FFB400"/>
        </a:solidFill>
        <a:ln>
          <a:solidFill>
            <a:srgbClr val="FFB400"/>
          </a:solidFill>
        </a:ln>
      </dgm:spPr>
      <dgm:t>
        <a:bodyPr/>
        <a:lstStyle/>
        <a:p>
          <a:r>
            <a:rPr lang="en-HK" dirty="0"/>
            <a:t>Before</a:t>
          </a:r>
        </a:p>
      </dgm:t>
    </dgm:pt>
    <dgm:pt modelId="{B8EE12E7-2010-4C69-8792-E605F5482994}" type="parTrans" cxnId="{4CDF0B4F-322D-4243-B551-EB30FBD096B2}">
      <dgm:prSet/>
      <dgm:spPr/>
      <dgm:t>
        <a:bodyPr/>
        <a:lstStyle/>
        <a:p>
          <a:endParaRPr lang="en-HK"/>
        </a:p>
      </dgm:t>
    </dgm:pt>
    <dgm:pt modelId="{84697AFD-5E7B-4DC9-AA1B-8ED4D050123C}" type="sibTrans" cxnId="{4CDF0B4F-322D-4243-B551-EB30FBD096B2}">
      <dgm:prSet/>
      <dgm:spPr/>
      <dgm:t>
        <a:bodyPr/>
        <a:lstStyle/>
        <a:p>
          <a:endParaRPr lang="en-HK"/>
        </a:p>
      </dgm:t>
    </dgm:pt>
    <dgm:pt modelId="{D7C005AF-6E5E-47DE-9004-A34141D43410}">
      <dgm:prSet phldrT="[Text]"/>
      <dgm:spPr>
        <a:solidFill>
          <a:srgbClr val="FFB400"/>
        </a:solidFill>
      </dgm:spPr>
      <dgm:t>
        <a:bodyPr/>
        <a:lstStyle/>
        <a:p>
          <a:r>
            <a:rPr lang="en-HK" dirty="0"/>
            <a:t>After</a:t>
          </a:r>
        </a:p>
      </dgm:t>
    </dgm:pt>
    <dgm:pt modelId="{4F726B13-8673-428D-9F67-70F6AED8456F}" type="parTrans" cxnId="{A907C71A-D206-4190-BDC3-EFBF38639974}">
      <dgm:prSet/>
      <dgm:spPr/>
      <dgm:t>
        <a:bodyPr/>
        <a:lstStyle/>
        <a:p>
          <a:endParaRPr lang="en-HK"/>
        </a:p>
      </dgm:t>
    </dgm:pt>
    <dgm:pt modelId="{724058D2-2C3E-4C43-8FF1-4306E88F729F}" type="sibTrans" cxnId="{A907C71A-D206-4190-BDC3-EFBF38639974}">
      <dgm:prSet/>
      <dgm:spPr/>
      <dgm:t>
        <a:bodyPr/>
        <a:lstStyle/>
        <a:p>
          <a:endParaRPr lang="en-HK"/>
        </a:p>
      </dgm:t>
    </dgm:pt>
    <dgm:pt modelId="{D26200B6-D85F-4FC7-A1F3-218E322EC14D}" type="pres">
      <dgm:prSet presAssocID="{07DD384C-89E4-4618-B3B0-FD3BDA40FEC1}" presName="diagram" presStyleCnt="0">
        <dgm:presLayoutVars>
          <dgm:dir/>
        </dgm:presLayoutVars>
      </dgm:prSet>
      <dgm:spPr/>
    </dgm:pt>
    <dgm:pt modelId="{0FCB50A6-4EDC-49B5-9453-2BC3FF0E40EB}" type="pres">
      <dgm:prSet presAssocID="{7BF25190-0980-4841-B12F-529046F3C59A}" presName="composite" presStyleCnt="0"/>
      <dgm:spPr/>
    </dgm:pt>
    <dgm:pt modelId="{930ED9AF-9C50-4467-8FD9-AFCE1FF9C32E}" type="pres">
      <dgm:prSet presAssocID="{7BF25190-0980-4841-B12F-529046F3C59A}" presName="Image" presStyleLbl="bgShp" presStyleIdx="0" presStyleCnt="2"/>
      <dgm:spPr/>
    </dgm:pt>
    <dgm:pt modelId="{700A5C5E-89F2-4CA2-AD3C-3DCE94F4E379}" type="pres">
      <dgm:prSet presAssocID="{7BF25190-0980-4841-B12F-529046F3C59A}" presName="Parent" presStyleLbl="node0" presStyleIdx="0" presStyleCnt="2">
        <dgm:presLayoutVars>
          <dgm:bulletEnabled val="1"/>
        </dgm:presLayoutVars>
      </dgm:prSet>
      <dgm:spPr/>
    </dgm:pt>
    <dgm:pt modelId="{21736716-C1D3-46BE-920C-0218A617A7F8}" type="pres">
      <dgm:prSet presAssocID="{84697AFD-5E7B-4DC9-AA1B-8ED4D050123C}" presName="sibTrans" presStyleCnt="0"/>
      <dgm:spPr/>
    </dgm:pt>
    <dgm:pt modelId="{8F8C75E7-FE09-444F-89EC-48249A815032}" type="pres">
      <dgm:prSet presAssocID="{D7C005AF-6E5E-47DE-9004-A34141D43410}" presName="composite" presStyleCnt="0"/>
      <dgm:spPr/>
    </dgm:pt>
    <dgm:pt modelId="{94A6C365-C6AB-422F-900A-A78BFF99BA34}" type="pres">
      <dgm:prSet presAssocID="{D7C005AF-6E5E-47DE-9004-A34141D43410}" presName="Image" presStyleLbl="bgShp" presStyleIdx="1" presStyleCnt="2"/>
      <dgm:spPr/>
    </dgm:pt>
    <dgm:pt modelId="{A0992957-3630-4711-A67F-2DBCB21CC5BE}" type="pres">
      <dgm:prSet presAssocID="{D7C005AF-6E5E-47DE-9004-A34141D43410}" presName="Parent" presStyleLbl="node0" presStyleIdx="1" presStyleCnt="2">
        <dgm:presLayoutVars>
          <dgm:bulletEnabled val="1"/>
        </dgm:presLayoutVars>
      </dgm:prSet>
      <dgm:spPr/>
    </dgm:pt>
  </dgm:ptLst>
  <dgm:cxnLst>
    <dgm:cxn modelId="{A907C71A-D206-4190-BDC3-EFBF38639974}" srcId="{07DD384C-89E4-4618-B3B0-FD3BDA40FEC1}" destId="{D7C005AF-6E5E-47DE-9004-A34141D43410}" srcOrd="1" destOrd="0" parTransId="{4F726B13-8673-428D-9F67-70F6AED8456F}" sibTransId="{724058D2-2C3E-4C43-8FF1-4306E88F729F}"/>
    <dgm:cxn modelId="{0EFA8366-2ACC-4DBE-9139-E6BE1F71EB6D}" type="presOf" srcId="{7BF25190-0980-4841-B12F-529046F3C59A}" destId="{700A5C5E-89F2-4CA2-AD3C-3DCE94F4E379}" srcOrd="0" destOrd="0" presId="urn:microsoft.com/office/officeart/2008/layout/BendingPictureCaption"/>
    <dgm:cxn modelId="{4CDF0B4F-322D-4243-B551-EB30FBD096B2}" srcId="{07DD384C-89E4-4618-B3B0-FD3BDA40FEC1}" destId="{7BF25190-0980-4841-B12F-529046F3C59A}" srcOrd="0" destOrd="0" parTransId="{B8EE12E7-2010-4C69-8792-E605F5482994}" sibTransId="{84697AFD-5E7B-4DC9-AA1B-8ED4D050123C}"/>
    <dgm:cxn modelId="{70275993-1447-4475-8A11-41D8FE3EF67F}" type="presOf" srcId="{D7C005AF-6E5E-47DE-9004-A34141D43410}" destId="{A0992957-3630-4711-A67F-2DBCB21CC5BE}" srcOrd="0" destOrd="0" presId="urn:microsoft.com/office/officeart/2008/layout/BendingPictureCaption"/>
    <dgm:cxn modelId="{E2BC2A96-2FB1-4318-9074-552E426ACA4E}" type="presOf" srcId="{07DD384C-89E4-4618-B3B0-FD3BDA40FEC1}" destId="{D26200B6-D85F-4FC7-A1F3-218E322EC14D}" srcOrd="0" destOrd="0" presId="urn:microsoft.com/office/officeart/2008/layout/BendingPictureCaption"/>
    <dgm:cxn modelId="{D29A5AE9-EE12-4660-AE12-A605F1EAAD97}" type="presParOf" srcId="{D26200B6-D85F-4FC7-A1F3-218E322EC14D}" destId="{0FCB50A6-4EDC-49B5-9453-2BC3FF0E40EB}" srcOrd="0" destOrd="0" presId="urn:microsoft.com/office/officeart/2008/layout/BendingPictureCaption"/>
    <dgm:cxn modelId="{F50CF1CF-0428-4E11-87C4-CED6B1C4B4A4}" type="presParOf" srcId="{0FCB50A6-4EDC-49B5-9453-2BC3FF0E40EB}" destId="{930ED9AF-9C50-4467-8FD9-AFCE1FF9C32E}" srcOrd="0" destOrd="0" presId="urn:microsoft.com/office/officeart/2008/layout/BendingPictureCaption"/>
    <dgm:cxn modelId="{817EB52C-FE2F-4524-98B2-31AD095ED535}" type="presParOf" srcId="{0FCB50A6-4EDC-49B5-9453-2BC3FF0E40EB}" destId="{700A5C5E-89F2-4CA2-AD3C-3DCE94F4E379}" srcOrd="1" destOrd="0" presId="urn:microsoft.com/office/officeart/2008/layout/BendingPictureCaption"/>
    <dgm:cxn modelId="{1F89657F-F730-45F5-9CBD-D0BC1DCC7191}" type="presParOf" srcId="{D26200B6-D85F-4FC7-A1F3-218E322EC14D}" destId="{21736716-C1D3-46BE-920C-0218A617A7F8}" srcOrd="1" destOrd="0" presId="urn:microsoft.com/office/officeart/2008/layout/BendingPictureCaption"/>
    <dgm:cxn modelId="{35FF086E-B682-42AE-B2F0-3AA2F2AD66A9}" type="presParOf" srcId="{D26200B6-D85F-4FC7-A1F3-218E322EC14D}" destId="{8F8C75E7-FE09-444F-89EC-48249A815032}" srcOrd="2" destOrd="0" presId="urn:microsoft.com/office/officeart/2008/layout/BendingPictureCaption"/>
    <dgm:cxn modelId="{1DE132CC-0EF7-4546-9575-EA483D285A7F}" type="presParOf" srcId="{8F8C75E7-FE09-444F-89EC-48249A815032}" destId="{94A6C365-C6AB-422F-900A-A78BFF99BA34}" srcOrd="0" destOrd="0" presId="urn:microsoft.com/office/officeart/2008/layout/BendingPictureCaption"/>
    <dgm:cxn modelId="{D335165E-7692-42A3-BE7E-2A6162588B00}" type="presParOf" srcId="{8F8C75E7-FE09-444F-89EC-48249A815032}" destId="{A0992957-3630-4711-A67F-2DBCB21CC5BE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D9AF-9C50-4467-8FD9-AFCE1FF9C32E}">
      <dsp:nvSpPr>
        <dsp:cNvPr id="0" name=""/>
        <dsp:cNvSpPr/>
      </dsp:nvSpPr>
      <dsp:spPr>
        <a:xfrm>
          <a:off x="2322" y="77731"/>
          <a:ext cx="4709364" cy="3480202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A5C5E-89F2-4CA2-AD3C-3DCE94F4E379}">
      <dsp:nvSpPr>
        <dsp:cNvPr id="0" name=""/>
        <dsp:cNvSpPr/>
      </dsp:nvSpPr>
      <dsp:spPr>
        <a:xfrm>
          <a:off x="954215" y="2926908"/>
          <a:ext cx="4058069" cy="975221"/>
        </a:xfrm>
        <a:prstGeom prst="rect">
          <a:avLst/>
        </a:prstGeom>
        <a:solidFill>
          <a:srgbClr val="FFB400"/>
        </a:solidFill>
        <a:ln w="12700" cap="flat" cmpd="sng" algn="ctr">
          <a:solidFill>
            <a:srgbClr val="FFB4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108585" rIns="108585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HK" sz="5700" kern="1200" dirty="0"/>
            <a:t>Before</a:t>
          </a:r>
        </a:p>
      </dsp:txBody>
      <dsp:txXfrm>
        <a:off x="954215" y="2926908"/>
        <a:ext cx="4058069" cy="975221"/>
      </dsp:txXfrm>
    </dsp:sp>
    <dsp:sp modelId="{94A6C365-C6AB-422F-900A-A78BFF99BA34}">
      <dsp:nvSpPr>
        <dsp:cNvPr id="0" name=""/>
        <dsp:cNvSpPr/>
      </dsp:nvSpPr>
      <dsp:spPr>
        <a:xfrm>
          <a:off x="6077990" y="77731"/>
          <a:ext cx="4709364" cy="3480202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92957-3630-4711-A67F-2DBCB21CC5BE}">
      <dsp:nvSpPr>
        <dsp:cNvPr id="0" name=""/>
        <dsp:cNvSpPr/>
      </dsp:nvSpPr>
      <dsp:spPr>
        <a:xfrm>
          <a:off x="7029883" y="2926908"/>
          <a:ext cx="4058069" cy="975221"/>
        </a:xfrm>
        <a:prstGeom prst="rect">
          <a:avLst/>
        </a:prstGeom>
        <a:solidFill>
          <a:srgbClr val="FFB4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108585" rIns="108585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HK" sz="5700" kern="1200" dirty="0"/>
            <a:t>After</a:t>
          </a:r>
        </a:p>
      </dsp:txBody>
      <dsp:txXfrm>
        <a:off x="7029883" y="2926908"/>
        <a:ext cx="4058069" cy="97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72685-76E5-8B6E-444F-9FBDA41D42AE}"/>
              </a:ext>
            </a:extLst>
          </p:cNvPr>
          <p:cNvSpPr txBox="1"/>
          <p:nvPr/>
        </p:nvSpPr>
        <p:spPr>
          <a:xfrm>
            <a:off x="8723243" y="6143848"/>
            <a:ext cx="346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 member of </a:t>
            </a:r>
            <a:r>
              <a:rPr lang="en-US" sz="1600" err="1"/>
              <a:t>Ambion</a:t>
            </a:r>
            <a:r>
              <a:rPr lang="en-US" sz="1600"/>
              <a:t> Tech Group</a:t>
            </a:r>
          </a:p>
        </p:txBody>
      </p:sp>
      <p:pic>
        <p:nvPicPr>
          <p:cNvPr id="11" name="Picture 10" descr="Abstract background of blue mesh and nodes">
            <a:extLst>
              <a:ext uri="{FF2B5EF4-FFF2-40B4-BE49-F238E27FC236}">
                <a16:creationId xmlns:a16="http://schemas.microsoft.com/office/drawing/2014/main" id="{77895AF1-96C3-2A20-B50F-373B10CB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170000"/>
            <a:ext cx="11698358" cy="6469339"/>
          </a:xfrm>
          <a:prstGeom prst="rect">
            <a:avLst/>
          </a:prstGeom>
        </p:spPr>
      </p:pic>
      <p:sp>
        <p:nvSpPr>
          <p:cNvPr id="15" name="Google Shape;451;p82">
            <a:extLst>
              <a:ext uri="{FF2B5EF4-FFF2-40B4-BE49-F238E27FC236}">
                <a16:creationId xmlns:a16="http://schemas.microsoft.com/office/drawing/2014/main" id="{E3AA7902-DE10-5188-D34F-89BB7B4010C0}"/>
              </a:ext>
            </a:extLst>
          </p:cNvPr>
          <p:cNvSpPr txBox="1"/>
          <p:nvPr/>
        </p:nvSpPr>
        <p:spPr>
          <a:xfrm>
            <a:off x="638840" y="2170346"/>
            <a:ext cx="4032551" cy="292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us to develop your company's AI capabilities and streamline your business processes through integration and automation</a:t>
            </a:r>
            <a:endParaRPr lang="en-US" sz="20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ajdhan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C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C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Google Sans"/>
                <a:ea typeface="Google Sans"/>
                <a:cs typeface="Google Sans"/>
                <a:sym typeface="Google Sans"/>
              </a:rPr>
              <a:t>enquiry@teccelertaes.com</a:t>
            </a:r>
            <a:endParaRPr sz="1600" b="1" dirty="0">
              <a:solidFill>
                <a:srgbClr val="FFC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85045-0A3F-EF61-EAA0-34A50D5D1A38}"/>
              </a:ext>
            </a:extLst>
          </p:cNvPr>
          <p:cNvSpPr txBox="1"/>
          <p:nvPr/>
        </p:nvSpPr>
        <p:spPr>
          <a:xfrm>
            <a:off x="381134" y="6082292"/>
            <a:ext cx="79180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dirty="0"/>
              <a:t>Advanced </a:t>
            </a:r>
            <a:r>
              <a:rPr lang="en-US" sz="2000" b="1" i="1" dirty="0">
                <a:solidFill>
                  <a:srgbClr val="FFB400"/>
                </a:solidFill>
              </a:rPr>
              <a:t>tec</a:t>
            </a:r>
            <a:r>
              <a:rPr lang="en-US" sz="2000" b="1" i="1" dirty="0"/>
              <a:t>hnology ac</a:t>
            </a:r>
            <a:r>
              <a:rPr lang="en-US" sz="2000" b="1" i="1" dirty="0">
                <a:solidFill>
                  <a:srgbClr val="FFB400"/>
                </a:solidFill>
              </a:rPr>
              <a:t>celerates</a:t>
            </a:r>
            <a:r>
              <a:rPr lang="en-US" sz="2000" b="1" i="1" dirty="0"/>
              <a:t> your business growth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40" y="748511"/>
            <a:ext cx="6159525" cy="1100532"/>
          </a:xfrm>
        </p:spPr>
        <p:txBody>
          <a:bodyPr anchor="b" anchorCtr="0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###Product</a:t>
            </a:r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BECB2EA5-D982-EC16-FFDD-6FF1E2046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78" y="5414682"/>
            <a:ext cx="2187710" cy="5782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74C300-A9A3-91E2-2801-5ABE30D1C272}"/>
              </a:ext>
            </a:extLst>
          </p:cNvPr>
          <p:cNvSpPr txBox="1">
            <a:spLocks/>
          </p:cNvSpPr>
          <p:nvPr/>
        </p:nvSpPr>
        <p:spPr>
          <a:xfrm>
            <a:off x="8942664" y="5986911"/>
            <a:ext cx="2773358" cy="47612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###Date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Presenter name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xxxxx@teccelerates.com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www.teccelerates.com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 descr="Logo&#10;&#10;Description automatically generated with low confidence">
            <a:extLst>
              <a:ext uri="{FF2B5EF4-FFF2-40B4-BE49-F238E27FC236}">
                <a16:creationId xmlns:a16="http://schemas.microsoft.com/office/drawing/2014/main" id="{21200DE6-95D2-553C-ED2D-7A6AB280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141386"/>
            <a:ext cx="1675219" cy="4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57DFD8-A62F-1CF1-54EF-8DE57F91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450012" cy="803275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###Slide-1-Subject</a:t>
            </a:r>
            <a:endParaRPr lang="en-HK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D51CAAC-987D-853D-A5D0-87BB2D05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550402"/>
            <a:ext cx="6078537" cy="4542424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7C0F0-42EA-644B-4725-092AB7C147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07936" y="0"/>
            <a:ext cx="5084064" cy="6858000"/>
          </a:xfrm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2400-3811-A36B-08CA-6010408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CAECD-8725-D5D7-24CA-6D99DAE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5937-7AB3-D978-DE12-CE8BB34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57DFD8-A62F-1CF1-54EF-8DE57F91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627377"/>
            <a:ext cx="4500562" cy="1562959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###Slide-2-Subject</a:t>
            </a:r>
            <a:endParaRPr lang="en-HK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21707-C95F-297D-F9E1-ABAB0F7B6F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362200"/>
          </a:xfrm>
        </p:spPr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D51CAAC-987D-853D-A5D0-87BB2D0578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2625554"/>
            <a:ext cx="6221412" cy="1563688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2400-3811-A36B-08CA-6010408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CAECD-8725-D5D7-24CA-6D99DAE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5937-7AB3-D978-DE12-CE8BB34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90BF82-7FD1-A94C-2F7C-041F825A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89841"/>
            <a:ext cx="11090273" cy="1038910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###Slide-3-Subject</a:t>
            </a:r>
            <a:endParaRPr lang="en-HK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E90A6D-73CF-92A2-E435-1A50CBA56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562100"/>
            <a:ext cx="11090275" cy="4530725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###Slide-3-Description</a:t>
            </a:r>
            <a:endParaRPr lang="en-H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1579-3042-3E34-5433-E9CEA44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9A8E-2CC8-C7E4-6637-824DDE0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3A97-1642-3836-F23A-431D442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90BF82-7FD1-A94C-2F7C-041F825A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89841"/>
            <a:ext cx="11090273" cy="1038910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###Slide-4-Subject</a:t>
            </a:r>
            <a:endParaRPr lang="en-HK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E90A6D-73CF-92A2-E435-1A50CBA56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562100"/>
            <a:ext cx="11090275" cy="4530725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###Slide-4-Description</a:t>
            </a:r>
            <a:endParaRPr lang="en-H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1579-3042-3E34-5433-E9CEA44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9A8E-2CC8-C7E4-6637-824DDE0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3A97-1642-3836-F23A-431D442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9BA232-1B74-837A-DFF5-361C290F5DC1}"/>
              </a:ext>
            </a:extLst>
          </p:cNvPr>
          <p:cNvSpPr/>
          <p:nvPr/>
        </p:nvSpPr>
        <p:spPr>
          <a:xfrm>
            <a:off x="908646" y="1690637"/>
            <a:ext cx="4542234" cy="1669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4C20C-0DB7-AA58-2B84-6175E0D7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Advantages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2CDB407-2A59-1AE8-E8D2-5CFE8F3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D5F190-357B-8916-6C94-59E1BE2C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0448EA9-1A3D-F9A8-6EB0-BCDCC13E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4EC854B-23BF-27A2-0988-C9EA9365B457}"/>
              </a:ext>
            </a:extLst>
          </p:cNvPr>
          <p:cNvSpPr txBox="1">
            <a:spLocks/>
          </p:cNvSpPr>
          <p:nvPr/>
        </p:nvSpPr>
        <p:spPr>
          <a:xfrm>
            <a:off x="1169196" y="2257495"/>
            <a:ext cx="356393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###Advantage1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4D2B57-0773-C37F-F38F-8B0F2B1DCAD4}"/>
              </a:ext>
            </a:extLst>
          </p:cNvPr>
          <p:cNvSpPr/>
          <p:nvPr/>
        </p:nvSpPr>
        <p:spPr>
          <a:xfrm>
            <a:off x="6278529" y="1690637"/>
            <a:ext cx="4542234" cy="1669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C0B18D-9599-940B-EAE7-C12E702F38E7}"/>
              </a:ext>
            </a:extLst>
          </p:cNvPr>
          <p:cNvSpPr/>
          <p:nvPr/>
        </p:nvSpPr>
        <p:spPr>
          <a:xfrm>
            <a:off x="925156" y="3735928"/>
            <a:ext cx="4542234" cy="1669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E1B4D6-EA35-8E57-357A-C865C21EC324}"/>
              </a:ext>
            </a:extLst>
          </p:cNvPr>
          <p:cNvSpPr/>
          <p:nvPr/>
        </p:nvSpPr>
        <p:spPr>
          <a:xfrm>
            <a:off x="6295039" y="3735928"/>
            <a:ext cx="4542234" cy="1669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8AC8-C777-E397-402B-B6C73B9F3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8755" y="2257495"/>
            <a:ext cx="3566160" cy="535354"/>
          </a:xfrm>
        </p:spPr>
        <p:txBody>
          <a:bodyPr/>
          <a:lstStyle/>
          <a:p>
            <a:r>
              <a:rPr lang="en-HK" dirty="0"/>
              <a:t>###Advantage2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41686C-DDDB-A504-3ED2-2F43F5AA9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972" y="4302786"/>
            <a:ext cx="3566160" cy="535354"/>
          </a:xfrm>
        </p:spPr>
        <p:txBody>
          <a:bodyPr/>
          <a:lstStyle/>
          <a:p>
            <a:r>
              <a:rPr lang="en-HK" dirty="0"/>
              <a:t>###Advantage3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BB61C2D-ECA1-A506-4049-166BBE946BA7}"/>
              </a:ext>
            </a:extLst>
          </p:cNvPr>
          <p:cNvSpPr txBox="1">
            <a:spLocks/>
          </p:cNvSpPr>
          <p:nvPr/>
        </p:nvSpPr>
        <p:spPr>
          <a:xfrm>
            <a:off x="6548755" y="4302786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###Advantage4</a:t>
            </a:r>
          </a:p>
        </p:txBody>
      </p:sp>
    </p:spTree>
    <p:extLst>
      <p:ext uri="{BB962C8B-B14F-4D97-AF65-F5344CB8AC3E}">
        <p14:creationId xmlns:p14="http://schemas.microsoft.com/office/powerpoint/2010/main" val="31076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5EBBDA4-0F16-438A-82FD-D00C92FA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Success Case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124D044A-7C44-5E9E-99DF-EC55FCC36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9673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37DB446-90DA-649F-C6EB-5361DEE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B3536F9-1495-130E-ADDE-7968EAA8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A87FE8-A075-0A5C-AA8A-0BCD9D2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1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574F-FE07-9A21-4E35-30584C30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F89C-08C0-1161-6B6F-94381F2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###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ProductSlideSummary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318F-923E-18F0-8B64-81E48E28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393A-9A8C-BD31-231B-D1897D9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7BDF-8D52-C088-C1B6-4334056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90BF82-7FD1-A94C-2F7C-041F825A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575420"/>
            <a:ext cx="4197306" cy="1038910"/>
          </a:xfrm>
        </p:spPr>
        <p:txBody>
          <a:bodyPr/>
          <a:lstStyle/>
          <a:p>
            <a:r>
              <a:rPr lang="en-HK" sz="4800" dirty="0"/>
              <a:t>Supporting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1579-3042-3E34-5433-E9CEA44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9A8E-2CC8-C7E4-6637-824DDE0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3A97-1642-3836-F23A-431D442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26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{533D1DFA-0300-4EB9-9023-F6ADFF782FA6}tf33713516_win32</Template>
  <TotalTime>12921</TotalTime>
  <Words>171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Google Sans</vt:lpstr>
      <vt:lpstr>Arial</vt:lpstr>
      <vt:lpstr>Calibri</vt:lpstr>
      <vt:lpstr>Consolas</vt:lpstr>
      <vt:lpstr>Gill Sans MT</vt:lpstr>
      <vt:lpstr>Walbaum Display</vt:lpstr>
      <vt:lpstr>3DFloatVTI</vt:lpstr>
      <vt:lpstr>###Product</vt:lpstr>
      <vt:lpstr>###Slide-1-Subject</vt:lpstr>
      <vt:lpstr>###Slide-2-Subject</vt:lpstr>
      <vt:lpstr>###Slide-3-Subject</vt:lpstr>
      <vt:lpstr>###Slide-4-Subject</vt:lpstr>
      <vt:lpstr>Advantages</vt:lpstr>
      <vt:lpstr>Success Case</vt:lpstr>
      <vt:lpstr>Summary and Conclusion</vt:lpstr>
      <vt:lpstr>Supporting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Van Lee (SOS Group Limited)</dc:creator>
  <cp:lastModifiedBy>Dicky Fung (Teccelerates)</cp:lastModifiedBy>
  <cp:revision>58</cp:revision>
  <dcterms:created xsi:type="dcterms:W3CDTF">2022-11-03T08:57:52Z</dcterms:created>
  <dcterms:modified xsi:type="dcterms:W3CDTF">2023-07-26T11:16:32Z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