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e08713955_2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e08713955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e08713955_2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e08713955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bf26da65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bf26da65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e08713955_2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e08713955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e08713955_2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e08713955_2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e08713955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e08713955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e08713955_2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e08713955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e08713955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e08713955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e08713955_2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e08713955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e08713955_2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e08713955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e08713955_2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e08713955_2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e08713955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e08713955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e08713955_2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e08713955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financemanagerapp.weebly.com/" TargetMode="External"/><Relationship Id="rId4" Type="http://schemas.openxmlformats.org/officeDocument/2006/relationships/hyperlink" Target="https://github.com/someuntakenusername/CSISWENGSpring202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Bear Budget	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Trae Stevens, Ethan Robinson, Will Henderson, and Timmy Frederiksen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050" y="647750"/>
            <a:ext cx="5302401" cy="4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225" y="451450"/>
            <a:ext cx="5598625" cy="316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 rotWithShape="1">
          <a:blip r:embed="rId4">
            <a:alphaModFix/>
          </a:blip>
          <a:srcRect b="0" l="0" r="31243" t="0"/>
          <a:stretch/>
        </p:blipFill>
        <p:spPr>
          <a:xfrm>
            <a:off x="1701375" y="3399050"/>
            <a:ext cx="6286923" cy="15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6508900" y="4835700"/>
            <a:ext cx="229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Trae Timmy Ethan Will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Tracking - Git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 b="-1999" l="0" r="62621" t="2000"/>
          <a:stretch/>
        </p:blipFill>
        <p:spPr>
          <a:xfrm>
            <a:off x="4608000" y="1819025"/>
            <a:ext cx="1807475" cy="29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 rotWithShape="1">
          <a:blip r:embed="rId4">
            <a:alphaModFix/>
          </a:blip>
          <a:srcRect b="0" l="0" r="53080" t="0"/>
          <a:stretch/>
        </p:blipFill>
        <p:spPr>
          <a:xfrm>
            <a:off x="1706825" y="1942701"/>
            <a:ext cx="2334228" cy="283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Hours Worked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6350" y="1853850"/>
            <a:ext cx="4227325" cy="317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338000" y="2139225"/>
            <a:ext cx="26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About equal time at 26 hours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Websites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https://financemanagerapp.weebly.com/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https://github.com/someuntakenusername/CSISWENGSpring2021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853850"/>
            <a:ext cx="5814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81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" sz="2040"/>
              <a:t>Personal Budgeting Tool that allows the user to categorize their spending and add any additional notes or recurring expenses</a:t>
            </a:r>
            <a:endParaRPr sz="2040"/>
          </a:p>
          <a:p>
            <a:pPr indent="-3581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" sz="2040"/>
              <a:t>Login and Transaction System</a:t>
            </a:r>
            <a:endParaRPr sz="2040"/>
          </a:p>
          <a:p>
            <a:pPr indent="-3581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" sz="2040"/>
              <a:t>Convenient</a:t>
            </a:r>
            <a:endParaRPr sz="2040"/>
          </a:p>
          <a:p>
            <a:pPr indent="-3581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" sz="2040"/>
              <a:t>User Friendly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125" y="2879499"/>
            <a:ext cx="3651901" cy="203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125" y="1498725"/>
            <a:ext cx="5928802" cy="299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 Example - Add Income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813" y="1930900"/>
            <a:ext cx="5592375" cy="27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Diagram Example - Add Income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159" y="1853850"/>
            <a:ext cx="5639279" cy="31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 Part 1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975" y="1972225"/>
            <a:ext cx="519711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 Part 2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075" y="983425"/>
            <a:ext cx="4491874" cy="379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Diagram and Architecture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925" y="1900000"/>
            <a:ext cx="4851646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925" y="1935525"/>
            <a:ext cx="2534872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100" y="1079325"/>
            <a:ext cx="3950351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3275" y="1926802"/>
            <a:ext cx="2383450" cy="16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