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38fd138e9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38fd138e9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38fd138e9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38fd138e9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38fd138e9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38fd138e9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38fd138e9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38fd138e9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38fd138e9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38fd138e9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38fd138e9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38fd138e9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38fd138e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38fd138e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38fd138e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38fd138e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38fd138e9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38fd138e9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38fd138e9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38fd138e9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38fd138e9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38fd138e9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financemanagerapp.weebly.com" TargetMode="External"/><Relationship Id="rId4" Type="http://schemas.openxmlformats.org/officeDocument/2006/relationships/hyperlink" Target="https://github.com/someuntakenusername/CSISWENGSpring202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Bear Budget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Ethan Robinson, Timmy Frederiksen, Trae Stevens, Will Henderson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a:t>
            </a:r>
            <a:endParaRPr/>
          </a:p>
        </p:txBody>
      </p:sp>
      <p:pic>
        <p:nvPicPr>
          <p:cNvPr id="143" name="Google Shape;143;p22"/>
          <p:cNvPicPr preferRelativeResize="0"/>
          <p:nvPr/>
        </p:nvPicPr>
        <p:blipFill>
          <a:blip r:embed="rId3">
            <a:alphaModFix/>
          </a:blip>
          <a:stretch>
            <a:fillRect/>
          </a:stretch>
        </p:blipFill>
        <p:spPr>
          <a:xfrm>
            <a:off x="3612701" y="466950"/>
            <a:ext cx="4032125" cy="4718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Ticketing</a:t>
            </a:r>
            <a:endParaRPr/>
          </a:p>
        </p:txBody>
      </p:sp>
      <p:sp>
        <p:nvSpPr>
          <p:cNvPr id="149" name="Google Shape;149;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50" name="Google Shape;150;p23"/>
          <p:cNvPicPr preferRelativeResize="0"/>
          <p:nvPr/>
        </p:nvPicPr>
        <p:blipFill>
          <a:blip r:embed="rId3">
            <a:alphaModFix/>
          </a:blip>
          <a:stretch>
            <a:fillRect/>
          </a:stretch>
        </p:blipFill>
        <p:spPr>
          <a:xfrm>
            <a:off x="1027631" y="1853850"/>
            <a:ext cx="6184242" cy="30646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Websites</a:t>
            </a:r>
            <a:endParaRPr/>
          </a:p>
        </p:txBody>
      </p:sp>
      <p:sp>
        <p:nvSpPr>
          <p:cNvPr id="156" name="Google Shape;156;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https://financemanagerapp.weebly.com</a:t>
            </a:r>
            <a:endParaRPr/>
          </a:p>
          <a:p>
            <a:pPr indent="0" lvl="0" marL="0" rtl="0" algn="l">
              <a:spcBef>
                <a:spcPts val="1200"/>
              </a:spcBef>
              <a:spcAft>
                <a:spcPts val="0"/>
              </a:spcAft>
              <a:buNone/>
            </a:pPr>
            <a:r>
              <a:rPr lang="en" u="sng">
                <a:solidFill>
                  <a:schemeClr val="hlink"/>
                </a:solidFill>
                <a:hlinkClick r:id="rId4"/>
              </a:rPr>
              <a:t>https://github.com/someuntakenusername/CSISWENGSpring2021</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 Bear Budget</a:t>
            </a:r>
            <a:endParaRPr/>
          </a:p>
        </p:txBody>
      </p:sp>
      <p:sp>
        <p:nvSpPr>
          <p:cNvPr id="93" name="Google Shape;93;p14"/>
          <p:cNvSpPr txBox="1"/>
          <p:nvPr/>
        </p:nvSpPr>
        <p:spPr>
          <a:xfrm>
            <a:off x="646350" y="1940750"/>
            <a:ext cx="7851300" cy="26166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1200"/>
              </a:spcBef>
              <a:spcAft>
                <a:spcPts val="0"/>
              </a:spcAft>
              <a:buNone/>
            </a:pPr>
            <a:r>
              <a:rPr lang="en" sz="1200">
                <a:latin typeface="Times New Roman"/>
                <a:ea typeface="Times New Roman"/>
                <a:cs typeface="Times New Roman"/>
                <a:sym typeface="Times New Roman"/>
              </a:rPr>
              <a:t>Our vision for the project is a personal budgeting tool. We plan to implement features such as allowing users to categorize spending, subdivide the categories, identify trends in their spending, and comment on each section of spending. The system will also allow the user to edit the amount of money they currently have available to spend, as well as display the amount of money they will have left over after expenses. The user will be able to differentiate between essential &amp; non-essential expenses. The system will also be able to track how much money has been spent on a given category over a given amount of time. There will be a heavy emphasis on a user-friendly visual interface with simple terminology.</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Wireframes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Login System</a:t>
            </a:r>
            <a:endParaRPr/>
          </a:p>
          <a:p>
            <a:pPr indent="-311150" lvl="0" marL="457200" rtl="0" algn="l">
              <a:spcBef>
                <a:spcPts val="0"/>
              </a:spcBef>
              <a:spcAft>
                <a:spcPts val="0"/>
              </a:spcAft>
              <a:buSzPts val="1300"/>
              <a:buChar char="●"/>
            </a:pPr>
            <a:r>
              <a:rPr lang="en"/>
              <a:t>Main Menu</a:t>
            </a:r>
            <a:endParaRPr/>
          </a:p>
          <a:p>
            <a:pPr indent="-311150" lvl="0" marL="457200" rtl="0" algn="l">
              <a:spcBef>
                <a:spcPts val="0"/>
              </a:spcBef>
              <a:spcAft>
                <a:spcPts val="0"/>
              </a:spcAft>
              <a:buSzPts val="1300"/>
              <a:buChar char="●"/>
            </a:pPr>
            <a:r>
              <a:rPr lang="en"/>
              <a:t>Expense Menu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Login System</a:t>
            </a:r>
            <a:endParaRPr/>
          </a:p>
        </p:txBody>
      </p:sp>
      <p:pic>
        <p:nvPicPr>
          <p:cNvPr id="105" name="Google Shape;105;p16"/>
          <p:cNvPicPr preferRelativeResize="0"/>
          <p:nvPr/>
        </p:nvPicPr>
        <p:blipFill>
          <a:blip r:embed="rId3">
            <a:alphaModFix/>
          </a:blip>
          <a:stretch>
            <a:fillRect/>
          </a:stretch>
        </p:blipFill>
        <p:spPr>
          <a:xfrm>
            <a:off x="620001" y="1905875"/>
            <a:ext cx="7480825" cy="4458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Menu</a:t>
            </a:r>
            <a:endParaRPr/>
          </a:p>
        </p:txBody>
      </p:sp>
      <p:pic>
        <p:nvPicPr>
          <p:cNvPr id="111" name="Google Shape;111;p17"/>
          <p:cNvPicPr preferRelativeResize="0"/>
          <p:nvPr/>
        </p:nvPicPr>
        <p:blipFill>
          <a:blip r:embed="rId3">
            <a:alphaModFix/>
          </a:blip>
          <a:stretch>
            <a:fillRect/>
          </a:stretch>
        </p:blipFill>
        <p:spPr>
          <a:xfrm>
            <a:off x="848926" y="1731025"/>
            <a:ext cx="7446148" cy="44383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Expense Menu</a:t>
            </a:r>
            <a:endParaRPr/>
          </a:p>
        </p:txBody>
      </p:sp>
      <p:pic>
        <p:nvPicPr>
          <p:cNvPr id="117" name="Google Shape;117;p18"/>
          <p:cNvPicPr preferRelativeResize="0"/>
          <p:nvPr/>
        </p:nvPicPr>
        <p:blipFill>
          <a:blip r:embed="rId3">
            <a:alphaModFix/>
          </a:blip>
          <a:stretch>
            <a:fillRect/>
          </a:stretch>
        </p:blipFill>
        <p:spPr>
          <a:xfrm>
            <a:off x="1377252" y="1897275"/>
            <a:ext cx="7072298" cy="4215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Domain Model</a:t>
            </a:r>
            <a:endParaRPr/>
          </a:p>
        </p:txBody>
      </p:sp>
      <p:pic>
        <p:nvPicPr>
          <p:cNvPr id="123" name="Google Shape;123;p19"/>
          <p:cNvPicPr preferRelativeResize="0"/>
          <p:nvPr/>
        </p:nvPicPr>
        <p:blipFill>
          <a:blip r:embed="rId3">
            <a:alphaModFix/>
          </a:blip>
          <a:stretch>
            <a:fillRect/>
          </a:stretch>
        </p:blipFill>
        <p:spPr>
          <a:xfrm>
            <a:off x="2100897" y="798400"/>
            <a:ext cx="6827725" cy="3812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Operations</a:t>
            </a:r>
            <a:endParaRPr/>
          </a:p>
        </p:txBody>
      </p:sp>
      <p:pic>
        <p:nvPicPr>
          <p:cNvPr id="129" name="Google Shape;129;p20"/>
          <p:cNvPicPr preferRelativeResize="0"/>
          <p:nvPr/>
        </p:nvPicPr>
        <p:blipFill>
          <a:blip r:embed="rId3">
            <a:alphaModFix/>
          </a:blip>
          <a:stretch>
            <a:fillRect/>
          </a:stretch>
        </p:blipFill>
        <p:spPr>
          <a:xfrm>
            <a:off x="3931500" y="531463"/>
            <a:ext cx="3796574" cy="3882475"/>
          </a:xfrm>
          <a:prstGeom prst="rect">
            <a:avLst/>
          </a:prstGeom>
          <a:noFill/>
          <a:ln>
            <a:noFill/>
          </a:ln>
        </p:spPr>
      </p:pic>
      <p:sp>
        <p:nvSpPr>
          <p:cNvPr id="130" name="Google Shape;130;p20"/>
          <p:cNvSpPr/>
          <p:nvPr/>
        </p:nvSpPr>
        <p:spPr>
          <a:xfrm>
            <a:off x="4987850" y="530625"/>
            <a:ext cx="1613100" cy="445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Requirements</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21"/>
          <p:cNvPicPr preferRelativeResize="0"/>
          <p:nvPr/>
        </p:nvPicPr>
        <p:blipFill>
          <a:blip r:embed="rId3">
            <a:alphaModFix/>
          </a:blip>
          <a:stretch>
            <a:fillRect/>
          </a:stretch>
        </p:blipFill>
        <p:spPr>
          <a:xfrm>
            <a:off x="3235824" y="553100"/>
            <a:ext cx="5692803" cy="441352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