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15AFD-A221-42AF-A51B-E3478B36997B}" type="doc">
      <dgm:prSet loTypeId="urn:microsoft.com/office/officeart/2005/8/layout/cycle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180A953-50D3-4AC4-86E8-ACB87EBEFC5E}">
      <dgm:prSet phldrT="[Text]"/>
      <dgm:spPr/>
      <dgm:t>
        <a:bodyPr/>
        <a:lstStyle/>
        <a:p>
          <a:r>
            <a:rPr lang="en-IN" b="1" dirty="0" smtClean="0"/>
            <a:t>Desktop Environment</a:t>
          </a:r>
          <a:endParaRPr lang="en-IN" b="1" dirty="0"/>
        </a:p>
      </dgm:t>
    </dgm:pt>
    <dgm:pt modelId="{C41068C8-49B6-46B3-96D8-71D08B770E27}" type="parTrans" cxnId="{0801897C-29FF-4B89-8085-1EE5FB6A8D44}">
      <dgm:prSet/>
      <dgm:spPr/>
      <dgm:t>
        <a:bodyPr/>
        <a:lstStyle/>
        <a:p>
          <a:endParaRPr lang="en-IN"/>
        </a:p>
      </dgm:t>
    </dgm:pt>
    <dgm:pt modelId="{ABC5AAF0-72C4-4BED-BA40-7FEABB27B284}" type="sibTrans" cxnId="{0801897C-29FF-4B89-8085-1EE5FB6A8D44}">
      <dgm:prSet/>
      <dgm:spPr/>
      <dgm:t>
        <a:bodyPr/>
        <a:lstStyle/>
        <a:p>
          <a:endParaRPr lang="en-IN"/>
        </a:p>
      </dgm:t>
    </dgm:pt>
    <dgm:pt modelId="{18F982D2-E0EB-4DBE-84AB-690F06D55DB5}">
      <dgm:prSet phldrT="[Text]"/>
      <dgm:spPr/>
      <dgm:t>
        <a:bodyPr/>
        <a:lstStyle/>
        <a:p>
          <a:r>
            <a:rPr lang="en-IN" b="1" dirty="0" smtClean="0"/>
            <a:t>GNOME, KDE,</a:t>
          </a:r>
        </a:p>
      </dgm:t>
    </dgm:pt>
    <dgm:pt modelId="{9B44A45E-F397-40BF-B290-5B7C47617EF3}" type="parTrans" cxnId="{8E726612-9D71-4A1B-8957-7337178D0F33}">
      <dgm:prSet/>
      <dgm:spPr/>
      <dgm:t>
        <a:bodyPr/>
        <a:lstStyle/>
        <a:p>
          <a:endParaRPr lang="en-IN"/>
        </a:p>
      </dgm:t>
    </dgm:pt>
    <dgm:pt modelId="{DFBE48B1-C0FB-435D-BE18-FAD40FC5C8BD}" type="sibTrans" cxnId="{8E726612-9D71-4A1B-8957-7337178D0F33}">
      <dgm:prSet/>
      <dgm:spPr/>
      <dgm:t>
        <a:bodyPr/>
        <a:lstStyle/>
        <a:p>
          <a:endParaRPr lang="en-IN"/>
        </a:p>
      </dgm:t>
    </dgm:pt>
    <dgm:pt modelId="{F4B11DD5-BBAB-4342-B86A-538FDB3372B1}">
      <dgm:prSet phldrT="[Text]"/>
      <dgm:spPr/>
      <dgm:t>
        <a:bodyPr/>
        <a:lstStyle/>
        <a:p>
          <a:r>
            <a:rPr lang="en-IN" b="1" dirty="0" smtClean="0"/>
            <a:t>Kernel </a:t>
          </a:r>
          <a:endParaRPr lang="en-IN" b="1" dirty="0"/>
        </a:p>
      </dgm:t>
    </dgm:pt>
    <dgm:pt modelId="{BED413BA-24E3-41EE-B413-8A301C8751AB}" type="parTrans" cxnId="{5EE41DC8-086C-47AA-B2AD-83BB73AFE68D}">
      <dgm:prSet/>
      <dgm:spPr/>
      <dgm:t>
        <a:bodyPr/>
        <a:lstStyle/>
        <a:p>
          <a:endParaRPr lang="en-IN"/>
        </a:p>
      </dgm:t>
    </dgm:pt>
    <dgm:pt modelId="{5D1D8AAF-C581-4B53-A24F-C370E2B392FC}" type="sibTrans" cxnId="{5EE41DC8-086C-47AA-B2AD-83BB73AFE68D}">
      <dgm:prSet/>
      <dgm:spPr/>
      <dgm:t>
        <a:bodyPr/>
        <a:lstStyle/>
        <a:p>
          <a:endParaRPr lang="en-IN"/>
        </a:p>
      </dgm:t>
    </dgm:pt>
    <dgm:pt modelId="{26676A3C-F600-4947-9A66-EF01E892B7ED}">
      <dgm:prSet phldrT="[Text]"/>
      <dgm:spPr/>
      <dgm:t>
        <a:bodyPr/>
        <a:lstStyle/>
        <a:p>
          <a:r>
            <a:rPr lang="en-IN" b="1" dirty="0" smtClean="0"/>
            <a:t>Core of OS</a:t>
          </a:r>
          <a:endParaRPr lang="en-IN" b="1" dirty="0"/>
        </a:p>
      </dgm:t>
    </dgm:pt>
    <dgm:pt modelId="{BDACABFD-6720-4B92-8418-71CA0C411C37}" type="parTrans" cxnId="{D0A2A23E-E27F-4D1A-8E6F-D5ACF0C077C4}">
      <dgm:prSet/>
      <dgm:spPr/>
      <dgm:t>
        <a:bodyPr/>
        <a:lstStyle/>
        <a:p>
          <a:endParaRPr lang="en-IN"/>
        </a:p>
      </dgm:t>
    </dgm:pt>
    <dgm:pt modelId="{B11AB345-3FCC-4900-B9C0-8DDD5850EEF1}" type="sibTrans" cxnId="{D0A2A23E-E27F-4D1A-8E6F-D5ACF0C077C4}">
      <dgm:prSet/>
      <dgm:spPr/>
      <dgm:t>
        <a:bodyPr/>
        <a:lstStyle/>
        <a:p>
          <a:endParaRPr lang="en-IN"/>
        </a:p>
      </dgm:t>
    </dgm:pt>
    <dgm:pt modelId="{30283887-A928-45B8-BA2A-DC5A44A77C63}">
      <dgm:prSet phldrT="[Text]"/>
      <dgm:spPr/>
      <dgm:t>
        <a:bodyPr/>
        <a:lstStyle/>
        <a:p>
          <a:r>
            <a:rPr lang="en-IN" b="1" dirty="0" smtClean="0"/>
            <a:t>Daemons </a:t>
          </a:r>
          <a:endParaRPr lang="en-IN" b="1" dirty="0"/>
        </a:p>
      </dgm:t>
    </dgm:pt>
    <dgm:pt modelId="{BBA98A1D-3FB8-4842-86D6-E32248A90796}" type="parTrans" cxnId="{BFF764FC-9525-4A92-B863-461290867563}">
      <dgm:prSet/>
      <dgm:spPr/>
      <dgm:t>
        <a:bodyPr/>
        <a:lstStyle/>
        <a:p>
          <a:endParaRPr lang="en-IN"/>
        </a:p>
      </dgm:t>
    </dgm:pt>
    <dgm:pt modelId="{6B0CC573-F626-4DF7-92F5-861BC6ECF5BD}" type="sibTrans" cxnId="{BFF764FC-9525-4A92-B863-461290867563}">
      <dgm:prSet/>
      <dgm:spPr/>
      <dgm:t>
        <a:bodyPr/>
        <a:lstStyle/>
        <a:p>
          <a:endParaRPr lang="en-IN"/>
        </a:p>
      </dgm:t>
    </dgm:pt>
    <dgm:pt modelId="{A2DD552B-B5A6-4F82-AF9F-96D9A5CDE9A7}">
      <dgm:prSet phldrT="[Text]"/>
      <dgm:spPr/>
      <dgm:t>
        <a:bodyPr/>
        <a:lstStyle/>
        <a:p>
          <a:r>
            <a:rPr lang="en-IN" b="1" dirty="0" smtClean="0"/>
            <a:t>Background processes /</a:t>
          </a:r>
          <a:endParaRPr lang="en-IN" b="1" dirty="0"/>
        </a:p>
      </dgm:t>
    </dgm:pt>
    <dgm:pt modelId="{15AC1C91-889B-459D-925F-FC116E2563C6}" type="parTrans" cxnId="{46753636-30EC-4CA9-9BF2-E0DC1C161CF2}">
      <dgm:prSet/>
      <dgm:spPr/>
      <dgm:t>
        <a:bodyPr/>
        <a:lstStyle/>
        <a:p>
          <a:endParaRPr lang="en-IN"/>
        </a:p>
      </dgm:t>
    </dgm:pt>
    <dgm:pt modelId="{A2A781BB-CD54-440C-B509-DAD49C02B095}" type="sibTrans" cxnId="{46753636-30EC-4CA9-9BF2-E0DC1C161CF2}">
      <dgm:prSet/>
      <dgm:spPr/>
      <dgm:t>
        <a:bodyPr/>
        <a:lstStyle/>
        <a:p>
          <a:endParaRPr lang="en-IN"/>
        </a:p>
      </dgm:t>
    </dgm:pt>
    <dgm:pt modelId="{02BFAA56-2CAF-4397-A965-73275CDA4389}">
      <dgm:prSet phldrT="[Text]"/>
      <dgm:spPr/>
      <dgm:t>
        <a:bodyPr/>
        <a:lstStyle/>
        <a:p>
          <a:r>
            <a:rPr lang="en-IN" b="1" dirty="0" smtClean="0"/>
            <a:t>Shell</a:t>
          </a:r>
          <a:endParaRPr lang="en-IN" b="1" dirty="0"/>
        </a:p>
      </dgm:t>
    </dgm:pt>
    <dgm:pt modelId="{8C3A4F7C-3650-4981-A609-344CF370CD48}" type="parTrans" cxnId="{FD95C64A-E13B-440F-AEC3-EB578CDC6E8D}">
      <dgm:prSet/>
      <dgm:spPr/>
      <dgm:t>
        <a:bodyPr/>
        <a:lstStyle/>
        <a:p>
          <a:endParaRPr lang="en-IN"/>
        </a:p>
      </dgm:t>
    </dgm:pt>
    <dgm:pt modelId="{8BC7A0C8-543B-4072-8378-72D192E78537}" type="sibTrans" cxnId="{FD95C64A-E13B-440F-AEC3-EB578CDC6E8D}">
      <dgm:prSet/>
      <dgm:spPr/>
      <dgm:t>
        <a:bodyPr/>
        <a:lstStyle/>
        <a:p>
          <a:endParaRPr lang="en-IN"/>
        </a:p>
      </dgm:t>
    </dgm:pt>
    <dgm:pt modelId="{781D77DD-49A6-49B0-8720-FDFE95C32BB9}">
      <dgm:prSet phldrT="[Text]"/>
      <dgm:spPr/>
      <dgm:t>
        <a:bodyPr/>
        <a:lstStyle/>
        <a:p>
          <a:r>
            <a:rPr lang="en-IN" b="1" dirty="0" smtClean="0"/>
            <a:t>Command Line interface</a:t>
          </a:r>
          <a:endParaRPr lang="en-IN" b="1" dirty="0"/>
        </a:p>
      </dgm:t>
    </dgm:pt>
    <dgm:pt modelId="{12BECDF9-38C5-494A-B657-C792C7B1640C}" type="parTrans" cxnId="{E64D5705-7BFC-4DA0-A5E2-E9EF0C6FF74E}">
      <dgm:prSet/>
      <dgm:spPr/>
      <dgm:t>
        <a:bodyPr/>
        <a:lstStyle/>
        <a:p>
          <a:endParaRPr lang="en-IN"/>
        </a:p>
      </dgm:t>
    </dgm:pt>
    <dgm:pt modelId="{0B3B17F6-DA5B-4F07-ADCE-279E71BA2CAB}" type="sibTrans" cxnId="{E64D5705-7BFC-4DA0-A5E2-E9EF0C6FF74E}">
      <dgm:prSet/>
      <dgm:spPr/>
      <dgm:t>
        <a:bodyPr/>
        <a:lstStyle/>
        <a:p>
          <a:endParaRPr lang="en-IN"/>
        </a:p>
      </dgm:t>
    </dgm:pt>
    <dgm:pt modelId="{F8FE0AFC-7216-417F-8AC2-5C28D702856F}">
      <dgm:prSet/>
      <dgm:spPr/>
      <dgm:t>
        <a:bodyPr/>
        <a:lstStyle/>
        <a:p>
          <a:r>
            <a:rPr lang="en-IN" b="1" dirty="0" smtClean="0"/>
            <a:t>Manages CPU Memory , Peripheral Devices</a:t>
          </a:r>
          <a:endParaRPr lang="en-IN" b="1" dirty="0"/>
        </a:p>
      </dgm:t>
    </dgm:pt>
    <dgm:pt modelId="{CA7153F9-6D17-4B4B-BE51-34E950EFD09D}" type="parTrans" cxnId="{296906A1-208B-4661-9C6F-5C4FAA14241B}">
      <dgm:prSet/>
      <dgm:spPr/>
      <dgm:t>
        <a:bodyPr/>
        <a:lstStyle/>
        <a:p>
          <a:endParaRPr lang="en-IN"/>
        </a:p>
      </dgm:t>
    </dgm:pt>
    <dgm:pt modelId="{BA7A8EEB-3780-4F05-9918-0B2924138C76}" type="sibTrans" cxnId="{296906A1-208B-4661-9C6F-5C4FAA14241B}">
      <dgm:prSet/>
      <dgm:spPr/>
      <dgm:t>
        <a:bodyPr/>
        <a:lstStyle/>
        <a:p>
          <a:endParaRPr lang="en-IN"/>
        </a:p>
      </dgm:t>
    </dgm:pt>
    <dgm:pt modelId="{CACA3473-1540-4C17-A7D7-C7C620696211}">
      <dgm:prSet/>
      <dgm:spPr/>
      <dgm:t>
        <a:bodyPr/>
        <a:lstStyle/>
        <a:p>
          <a:r>
            <a:rPr lang="en-IN" b="1" dirty="0" smtClean="0"/>
            <a:t>services</a:t>
          </a:r>
          <a:endParaRPr lang="en-IN" b="1" dirty="0"/>
        </a:p>
      </dgm:t>
    </dgm:pt>
    <dgm:pt modelId="{2EF01987-2EC3-4D3F-8DC7-4E0123232BC1}" type="parTrans" cxnId="{025AC7DE-96AD-4EA8-B5A3-6533DDB6ED46}">
      <dgm:prSet/>
      <dgm:spPr/>
      <dgm:t>
        <a:bodyPr/>
        <a:lstStyle/>
        <a:p>
          <a:endParaRPr lang="en-IN"/>
        </a:p>
      </dgm:t>
    </dgm:pt>
    <dgm:pt modelId="{FF6DF7C3-D4AB-4B55-B2FF-BEBE1752F04A}" type="sibTrans" cxnId="{025AC7DE-96AD-4EA8-B5A3-6533DDB6ED46}">
      <dgm:prSet/>
      <dgm:spPr/>
      <dgm:t>
        <a:bodyPr/>
        <a:lstStyle/>
        <a:p>
          <a:endParaRPr lang="en-IN"/>
        </a:p>
      </dgm:t>
    </dgm:pt>
    <dgm:pt modelId="{957B21CD-34EE-4DFD-872B-000B12A2DAA0}">
      <dgm:prSet/>
      <dgm:spPr/>
      <dgm:t>
        <a:bodyPr/>
        <a:lstStyle/>
        <a:p>
          <a:r>
            <a:rPr lang="en-IN" b="1" dirty="0" smtClean="0"/>
            <a:t>Cinnamon, Unity</a:t>
          </a:r>
        </a:p>
      </dgm:t>
    </dgm:pt>
    <dgm:pt modelId="{0C43C4D4-290D-49B5-85B3-239C1A7F8A49}" type="parTrans" cxnId="{B7B3ECC0-708C-494B-91DE-A3462210C08F}">
      <dgm:prSet/>
      <dgm:spPr/>
      <dgm:t>
        <a:bodyPr/>
        <a:lstStyle/>
        <a:p>
          <a:endParaRPr lang="en-IN"/>
        </a:p>
      </dgm:t>
    </dgm:pt>
    <dgm:pt modelId="{290AF846-7710-4BC0-ACDF-544317EB4D13}" type="sibTrans" cxnId="{B7B3ECC0-708C-494B-91DE-A3462210C08F}">
      <dgm:prSet/>
      <dgm:spPr/>
      <dgm:t>
        <a:bodyPr/>
        <a:lstStyle/>
        <a:p>
          <a:endParaRPr lang="en-IN"/>
        </a:p>
      </dgm:t>
    </dgm:pt>
    <dgm:pt modelId="{21422E3D-A8BB-4E7B-9232-32B2B493EFBA}">
      <dgm:prSet/>
      <dgm:spPr/>
      <dgm:t>
        <a:bodyPr/>
        <a:lstStyle/>
        <a:p>
          <a:r>
            <a:rPr lang="en-IN" b="1" dirty="0" smtClean="0"/>
            <a:t> BASH, KSH, C</a:t>
          </a:r>
          <a:endParaRPr lang="en-IN" b="1" dirty="0"/>
        </a:p>
      </dgm:t>
    </dgm:pt>
    <dgm:pt modelId="{79FF3340-932C-4F84-953C-B6D3BE92F0FB}" type="parTrans" cxnId="{0EE4E0E8-F745-48EB-A0C9-FC71961CDBC7}">
      <dgm:prSet/>
      <dgm:spPr/>
      <dgm:t>
        <a:bodyPr/>
        <a:lstStyle/>
        <a:p>
          <a:endParaRPr lang="en-IN"/>
        </a:p>
      </dgm:t>
    </dgm:pt>
    <dgm:pt modelId="{1648D165-76EA-49B1-85EB-8E90E9520D8F}" type="sibTrans" cxnId="{0EE4E0E8-F745-48EB-A0C9-FC71961CDBC7}">
      <dgm:prSet/>
      <dgm:spPr/>
      <dgm:t>
        <a:bodyPr/>
        <a:lstStyle/>
        <a:p>
          <a:endParaRPr lang="en-IN"/>
        </a:p>
      </dgm:t>
    </dgm:pt>
    <dgm:pt modelId="{675CC7C1-D750-4537-A3C3-235FF8710090}" type="pres">
      <dgm:prSet presAssocID="{43D15AFD-A221-42AF-A51B-E3478B36997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7F0CA5-A8FD-45FE-9AF2-8C52BC559AF1}" type="pres">
      <dgm:prSet presAssocID="{43D15AFD-A221-42AF-A51B-E3478B36997B}" presName="children" presStyleCnt="0"/>
      <dgm:spPr/>
    </dgm:pt>
    <dgm:pt modelId="{34E63DF0-6B58-493D-922F-52B1A4C15C21}" type="pres">
      <dgm:prSet presAssocID="{43D15AFD-A221-42AF-A51B-E3478B36997B}" presName="child1group" presStyleCnt="0"/>
      <dgm:spPr/>
    </dgm:pt>
    <dgm:pt modelId="{11681BEE-D9BC-41DA-A492-DFF2F401E93B}" type="pres">
      <dgm:prSet presAssocID="{43D15AFD-A221-42AF-A51B-E3478B36997B}" presName="child1" presStyleLbl="bgAcc1" presStyleIdx="0" presStyleCnt="4"/>
      <dgm:spPr/>
      <dgm:t>
        <a:bodyPr/>
        <a:lstStyle/>
        <a:p>
          <a:endParaRPr lang="en-IN"/>
        </a:p>
      </dgm:t>
    </dgm:pt>
    <dgm:pt modelId="{57BEA9BC-E8E0-4616-B431-965606D7AA44}" type="pres">
      <dgm:prSet presAssocID="{43D15AFD-A221-42AF-A51B-E3478B36997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A787A7-4D5D-4EA5-82BE-4806B7D5E61B}" type="pres">
      <dgm:prSet presAssocID="{43D15AFD-A221-42AF-A51B-E3478B36997B}" presName="child2group" presStyleCnt="0"/>
      <dgm:spPr/>
    </dgm:pt>
    <dgm:pt modelId="{6DB3C975-C6B0-48F6-9B15-CB77C06C5B1B}" type="pres">
      <dgm:prSet presAssocID="{43D15AFD-A221-42AF-A51B-E3478B36997B}" presName="child2" presStyleLbl="bgAcc1" presStyleIdx="1" presStyleCnt="4" custScaleX="115443"/>
      <dgm:spPr/>
      <dgm:t>
        <a:bodyPr/>
        <a:lstStyle/>
        <a:p>
          <a:endParaRPr lang="en-IN"/>
        </a:p>
      </dgm:t>
    </dgm:pt>
    <dgm:pt modelId="{E7ED7AD1-A7F0-4508-8616-CAD40A0AC2CE}" type="pres">
      <dgm:prSet presAssocID="{43D15AFD-A221-42AF-A51B-E3478B36997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BE8E4F-2B05-4870-8471-5B40F2768521}" type="pres">
      <dgm:prSet presAssocID="{43D15AFD-A221-42AF-A51B-E3478B36997B}" presName="child3group" presStyleCnt="0"/>
      <dgm:spPr/>
    </dgm:pt>
    <dgm:pt modelId="{EADCA4B6-66E6-4266-8ABE-FFB1FD8D6E83}" type="pres">
      <dgm:prSet presAssocID="{43D15AFD-A221-42AF-A51B-E3478B36997B}" presName="child3" presStyleLbl="bgAcc1" presStyleIdx="2" presStyleCnt="4" custLinFactNeighborX="8452"/>
      <dgm:spPr/>
      <dgm:t>
        <a:bodyPr/>
        <a:lstStyle/>
        <a:p>
          <a:endParaRPr lang="en-IN"/>
        </a:p>
      </dgm:t>
    </dgm:pt>
    <dgm:pt modelId="{25A90847-AFF5-4543-9E75-6EEA97D5BC09}" type="pres">
      <dgm:prSet presAssocID="{43D15AFD-A221-42AF-A51B-E3478B36997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76F2F6-6C0C-40C7-BC72-B15BAD356B1A}" type="pres">
      <dgm:prSet presAssocID="{43D15AFD-A221-42AF-A51B-E3478B36997B}" presName="child4group" presStyleCnt="0"/>
      <dgm:spPr/>
    </dgm:pt>
    <dgm:pt modelId="{30250FF4-660F-4570-94B7-8E9369CB023E}" type="pres">
      <dgm:prSet presAssocID="{43D15AFD-A221-42AF-A51B-E3478B36997B}" presName="child4" presStyleLbl="bgAcc1" presStyleIdx="3" presStyleCnt="4"/>
      <dgm:spPr/>
      <dgm:t>
        <a:bodyPr/>
        <a:lstStyle/>
        <a:p>
          <a:endParaRPr lang="en-IN"/>
        </a:p>
      </dgm:t>
    </dgm:pt>
    <dgm:pt modelId="{E81E3831-D3F9-46D3-AAD9-56CCD925C5A9}" type="pres">
      <dgm:prSet presAssocID="{43D15AFD-A221-42AF-A51B-E3478B36997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4682A8-7C82-4F2E-A8C5-41F6C6D9DF04}" type="pres">
      <dgm:prSet presAssocID="{43D15AFD-A221-42AF-A51B-E3478B36997B}" presName="childPlaceholder" presStyleCnt="0"/>
      <dgm:spPr/>
    </dgm:pt>
    <dgm:pt modelId="{A0018438-F847-4474-93C5-F86E802C5074}" type="pres">
      <dgm:prSet presAssocID="{43D15AFD-A221-42AF-A51B-E3478B36997B}" presName="circle" presStyleCnt="0"/>
      <dgm:spPr/>
    </dgm:pt>
    <dgm:pt modelId="{A7795C93-AD86-477C-904B-F0FAA44BBA59}" type="pres">
      <dgm:prSet presAssocID="{43D15AFD-A221-42AF-A51B-E3478B36997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8F4004D-9B37-4589-92A9-34A157D3B316}" type="pres">
      <dgm:prSet presAssocID="{43D15AFD-A221-42AF-A51B-E3478B36997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414F429-5F37-407C-A597-94A991E542F2}" type="pres">
      <dgm:prSet presAssocID="{43D15AFD-A221-42AF-A51B-E3478B36997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D6DBC18-988C-4F6B-87C1-388F037ED9E1}" type="pres">
      <dgm:prSet presAssocID="{43D15AFD-A221-42AF-A51B-E3478B36997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C9BACCF-8978-4E48-AB6C-F6B7C91E1BE6}" type="pres">
      <dgm:prSet presAssocID="{43D15AFD-A221-42AF-A51B-E3478B36997B}" presName="quadrantPlaceholder" presStyleCnt="0"/>
      <dgm:spPr/>
    </dgm:pt>
    <dgm:pt modelId="{E29BFE60-170A-467E-BC0D-80A165FE1A10}" type="pres">
      <dgm:prSet presAssocID="{43D15AFD-A221-42AF-A51B-E3478B36997B}" presName="center1" presStyleLbl="fgShp" presStyleIdx="0" presStyleCnt="2"/>
      <dgm:spPr/>
    </dgm:pt>
    <dgm:pt modelId="{6E580EB7-BD0F-48CA-85FF-9B3AB6F9995A}" type="pres">
      <dgm:prSet presAssocID="{43D15AFD-A221-42AF-A51B-E3478B36997B}" presName="center2" presStyleLbl="fgShp" presStyleIdx="1" presStyleCnt="2"/>
      <dgm:spPr/>
    </dgm:pt>
  </dgm:ptLst>
  <dgm:cxnLst>
    <dgm:cxn modelId="{58339F43-DD0E-40D9-9A9A-62DDA74C5331}" type="presOf" srcId="{18F982D2-E0EB-4DBE-84AB-690F06D55DB5}" destId="{11681BEE-D9BC-41DA-A492-DFF2F401E93B}" srcOrd="0" destOrd="0" presId="urn:microsoft.com/office/officeart/2005/8/layout/cycle4"/>
    <dgm:cxn modelId="{8E726612-9D71-4A1B-8957-7337178D0F33}" srcId="{3180A953-50D3-4AC4-86E8-ACB87EBEFC5E}" destId="{18F982D2-E0EB-4DBE-84AB-690F06D55DB5}" srcOrd="0" destOrd="0" parTransId="{9B44A45E-F397-40BF-B290-5B7C47617EF3}" sibTransId="{DFBE48B1-C0FB-435D-BE18-FAD40FC5C8BD}"/>
    <dgm:cxn modelId="{502D828F-1F40-4E95-9468-5CAC747AC011}" type="presOf" srcId="{26676A3C-F600-4947-9A66-EF01E892B7ED}" destId="{6DB3C975-C6B0-48F6-9B15-CB77C06C5B1B}" srcOrd="0" destOrd="0" presId="urn:microsoft.com/office/officeart/2005/8/layout/cycle4"/>
    <dgm:cxn modelId="{BFF764FC-9525-4A92-B863-461290867563}" srcId="{43D15AFD-A221-42AF-A51B-E3478B36997B}" destId="{30283887-A928-45B8-BA2A-DC5A44A77C63}" srcOrd="2" destOrd="0" parTransId="{BBA98A1D-3FB8-4842-86D6-E32248A90796}" sibTransId="{6B0CC573-F626-4DF7-92F5-861BC6ECF5BD}"/>
    <dgm:cxn modelId="{E64D5705-7BFC-4DA0-A5E2-E9EF0C6FF74E}" srcId="{02BFAA56-2CAF-4397-A965-73275CDA4389}" destId="{781D77DD-49A6-49B0-8720-FDFE95C32BB9}" srcOrd="0" destOrd="0" parTransId="{12BECDF9-38C5-494A-B657-C792C7B1640C}" sibTransId="{0B3B17F6-DA5B-4F07-ADCE-279E71BA2CAB}"/>
    <dgm:cxn modelId="{0801897C-29FF-4B89-8085-1EE5FB6A8D44}" srcId="{43D15AFD-A221-42AF-A51B-E3478B36997B}" destId="{3180A953-50D3-4AC4-86E8-ACB87EBEFC5E}" srcOrd="0" destOrd="0" parTransId="{C41068C8-49B6-46B3-96D8-71D08B770E27}" sibTransId="{ABC5AAF0-72C4-4BED-BA40-7FEABB27B284}"/>
    <dgm:cxn modelId="{BBA3D481-C17F-4C53-9BA1-2117A8A4C348}" type="presOf" srcId="{CACA3473-1540-4C17-A7D7-C7C620696211}" destId="{25A90847-AFF5-4543-9E75-6EEA97D5BC09}" srcOrd="1" destOrd="1" presId="urn:microsoft.com/office/officeart/2005/8/layout/cycle4"/>
    <dgm:cxn modelId="{2D9FE656-2EF9-4739-B4F3-CF894E5F4BAC}" type="presOf" srcId="{18F982D2-E0EB-4DBE-84AB-690F06D55DB5}" destId="{57BEA9BC-E8E0-4616-B431-965606D7AA44}" srcOrd="1" destOrd="0" presId="urn:microsoft.com/office/officeart/2005/8/layout/cycle4"/>
    <dgm:cxn modelId="{17844D55-6CFE-4ECD-BCE6-D2C6E51711FB}" type="presOf" srcId="{781D77DD-49A6-49B0-8720-FDFE95C32BB9}" destId="{E81E3831-D3F9-46D3-AAD9-56CCD925C5A9}" srcOrd="1" destOrd="0" presId="urn:microsoft.com/office/officeart/2005/8/layout/cycle4"/>
    <dgm:cxn modelId="{7701D7A8-5209-49BE-B539-1F69B452242F}" type="presOf" srcId="{21422E3D-A8BB-4E7B-9232-32B2B493EFBA}" destId="{30250FF4-660F-4570-94B7-8E9369CB023E}" srcOrd="0" destOrd="1" presId="urn:microsoft.com/office/officeart/2005/8/layout/cycle4"/>
    <dgm:cxn modelId="{5BBBE093-2E14-4AE7-AE8C-57418D95A53C}" type="presOf" srcId="{3180A953-50D3-4AC4-86E8-ACB87EBEFC5E}" destId="{A7795C93-AD86-477C-904B-F0FAA44BBA59}" srcOrd="0" destOrd="0" presId="urn:microsoft.com/office/officeart/2005/8/layout/cycle4"/>
    <dgm:cxn modelId="{457F72A0-9F67-4B31-9CF2-0FE9DE1C1F85}" type="presOf" srcId="{957B21CD-34EE-4DFD-872B-000B12A2DAA0}" destId="{11681BEE-D9BC-41DA-A492-DFF2F401E93B}" srcOrd="0" destOrd="1" presId="urn:microsoft.com/office/officeart/2005/8/layout/cycle4"/>
    <dgm:cxn modelId="{ADADD088-5435-461B-A101-4EBC5951D4BE}" type="presOf" srcId="{957B21CD-34EE-4DFD-872B-000B12A2DAA0}" destId="{57BEA9BC-E8E0-4616-B431-965606D7AA44}" srcOrd="1" destOrd="1" presId="urn:microsoft.com/office/officeart/2005/8/layout/cycle4"/>
    <dgm:cxn modelId="{B7B3ECC0-708C-494B-91DE-A3462210C08F}" srcId="{3180A953-50D3-4AC4-86E8-ACB87EBEFC5E}" destId="{957B21CD-34EE-4DFD-872B-000B12A2DAA0}" srcOrd="1" destOrd="0" parTransId="{0C43C4D4-290D-49B5-85B3-239C1A7F8A49}" sibTransId="{290AF846-7710-4BC0-ACDF-544317EB4D13}"/>
    <dgm:cxn modelId="{511A79F1-2617-45FB-B4C5-EA526AEF9904}" type="presOf" srcId="{F8FE0AFC-7216-417F-8AC2-5C28D702856F}" destId="{E7ED7AD1-A7F0-4508-8616-CAD40A0AC2CE}" srcOrd="1" destOrd="1" presId="urn:microsoft.com/office/officeart/2005/8/layout/cycle4"/>
    <dgm:cxn modelId="{F0E8DB76-08CD-460B-B7B2-1F7B20C0F902}" type="presOf" srcId="{F8FE0AFC-7216-417F-8AC2-5C28D702856F}" destId="{6DB3C975-C6B0-48F6-9B15-CB77C06C5B1B}" srcOrd="0" destOrd="1" presId="urn:microsoft.com/office/officeart/2005/8/layout/cycle4"/>
    <dgm:cxn modelId="{025AC7DE-96AD-4EA8-B5A3-6533DDB6ED46}" srcId="{30283887-A928-45B8-BA2A-DC5A44A77C63}" destId="{CACA3473-1540-4C17-A7D7-C7C620696211}" srcOrd="1" destOrd="0" parTransId="{2EF01987-2EC3-4D3F-8DC7-4E0123232BC1}" sibTransId="{FF6DF7C3-D4AB-4B55-B2FF-BEBE1752F04A}"/>
    <dgm:cxn modelId="{FD95C64A-E13B-440F-AEC3-EB578CDC6E8D}" srcId="{43D15AFD-A221-42AF-A51B-E3478B36997B}" destId="{02BFAA56-2CAF-4397-A965-73275CDA4389}" srcOrd="3" destOrd="0" parTransId="{8C3A4F7C-3650-4981-A609-344CF370CD48}" sibTransId="{8BC7A0C8-543B-4072-8378-72D192E78537}"/>
    <dgm:cxn modelId="{D0A2A23E-E27F-4D1A-8E6F-D5ACF0C077C4}" srcId="{F4B11DD5-BBAB-4342-B86A-538FDB3372B1}" destId="{26676A3C-F600-4947-9A66-EF01E892B7ED}" srcOrd="0" destOrd="0" parTransId="{BDACABFD-6720-4B92-8418-71CA0C411C37}" sibTransId="{B11AB345-3FCC-4900-B9C0-8DDD5850EEF1}"/>
    <dgm:cxn modelId="{9468FE67-E3EF-4417-AD75-A4B3B07F8A51}" type="presOf" srcId="{A2DD552B-B5A6-4F82-AF9F-96D9A5CDE9A7}" destId="{25A90847-AFF5-4543-9E75-6EEA97D5BC09}" srcOrd="1" destOrd="0" presId="urn:microsoft.com/office/officeart/2005/8/layout/cycle4"/>
    <dgm:cxn modelId="{478DA055-FEF8-4739-83EC-C4C5C33F09F4}" type="presOf" srcId="{43D15AFD-A221-42AF-A51B-E3478B36997B}" destId="{675CC7C1-D750-4537-A3C3-235FF8710090}" srcOrd="0" destOrd="0" presId="urn:microsoft.com/office/officeart/2005/8/layout/cycle4"/>
    <dgm:cxn modelId="{5EE41DC8-086C-47AA-B2AD-83BB73AFE68D}" srcId="{43D15AFD-A221-42AF-A51B-E3478B36997B}" destId="{F4B11DD5-BBAB-4342-B86A-538FDB3372B1}" srcOrd="1" destOrd="0" parTransId="{BED413BA-24E3-41EE-B413-8A301C8751AB}" sibTransId="{5D1D8AAF-C581-4B53-A24F-C370E2B392FC}"/>
    <dgm:cxn modelId="{E427A6A8-8792-4B18-AE10-9F6027A43942}" type="presOf" srcId="{02BFAA56-2CAF-4397-A965-73275CDA4389}" destId="{5D6DBC18-988C-4F6B-87C1-388F037ED9E1}" srcOrd="0" destOrd="0" presId="urn:microsoft.com/office/officeart/2005/8/layout/cycle4"/>
    <dgm:cxn modelId="{832D5AD0-3458-4109-BEEE-B57DB5D9E767}" type="presOf" srcId="{A2DD552B-B5A6-4F82-AF9F-96D9A5CDE9A7}" destId="{EADCA4B6-66E6-4266-8ABE-FFB1FD8D6E83}" srcOrd="0" destOrd="0" presId="urn:microsoft.com/office/officeart/2005/8/layout/cycle4"/>
    <dgm:cxn modelId="{3321A09B-5CDB-4001-884D-73D991BB04C4}" type="presOf" srcId="{30283887-A928-45B8-BA2A-DC5A44A77C63}" destId="{2414F429-5F37-407C-A597-94A991E542F2}" srcOrd="0" destOrd="0" presId="urn:microsoft.com/office/officeart/2005/8/layout/cycle4"/>
    <dgm:cxn modelId="{CEAB0526-329D-4FD1-B1AF-DB5AB5D53359}" type="presOf" srcId="{26676A3C-F600-4947-9A66-EF01E892B7ED}" destId="{E7ED7AD1-A7F0-4508-8616-CAD40A0AC2CE}" srcOrd="1" destOrd="0" presId="urn:microsoft.com/office/officeart/2005/8/layout/cycle4"/>
    <dgm:cxn modelId="{83A9606F-EC90-4531-971D-8E948CECA5F1}" type="presOf" srcId="{CACA3473-1540-4C17-A7D7-C7C620696211}" destId="{EADCA4B6-66E6-4266-8ABE-FFB1FD8D6E83}" srcOrd="0" destOrd="1" presId="urn:microsoft.com/office/officeart/2005/8/layout/cycle4"/>
    <dgm:cxn modelId="{4C8EAEF3-FA8F-46E0-8E41-F8B298F41488}" type="presOf" srcId="{F4B11DD5-BBAB-4342-B86A-538FDB3372B1}" destId="{88F4004D-9B37-4589-92A9-34A157D3B316}" srcOrd="0" destOrd="0" presId="urn:microsoft.com/office/officeart/2005/8/layout/cycle4"/>
    <dgm:cxn modelId="{0EE4E0E8-F745-48EB-A0C9-FC71961CDBC7}" srcId="{02BFAA56-2CAF-4397-A965-73275CDA4389}" destId="{21422E3D-A8BB-4E7B-9232-32B2B493EFBA}" srcOrd="1" destOrd="0" parTransId="{79FF3340-932C-4F84-953C-B6D3BE92F0FB}" sibTransId="{1648D165-76EA-49B1-85EB-8E90E9520D8F}"/>
    <dgm:cxn modelId="{2E147305-161B-4FA9-9420-459FFF3DE048}" type="presOf" srcId="{781D77DD-49A6-49B0-8720-FDFE95C32BB9}" destId="{30250FF4-660F-4570-94B7-8E9369CB023E}" srcOrd="0" destOrd="0" presId="urn:microsoft.com/office/officeart/2005/8/layout/cycle4"/>
    <dgm:cxn modelId="{F8DFC632-CBFD-4112-B468-34E85DF739B4}" type="presOf" srcId="{21422E3D-A8BB-4E7B-9232-32B2B493EFBA}" destId="{E81E3831-D3F9-46D3-AAD9-56CCD925C5A9}" srcOrd="1" destOrd="1" presId="urn:microsoft.com/office/officeart/2005/8/layout/cycle4"/>
    <dgm:cxn modelId="{296906A1-208B-4661-9C6F-5C4FAA14241B}" srcId="{26676A3C-F600-4947-9A66-EF01E892B7ED}" destId="{F8FE0AFC-7216-417F-8AC2-5C28D702856F}" srcOrd="0" destOrd="0" parTransId="{CA7153F9-6D17-4B4B-BE51-34E950EFD09D}" sibTransId="{BA7A8EEB-3780-4F05-9918-0B2924138C76}"/>
    <dgm:cxn modelId="{46753636-30EC-4CA9-9BF2-E0DC1C161CF2}" srcId="{30283887-A928-45B8-BA2A-DC5A44A77C63}" destId="{A2DD552B-B5A6-4F82-AF9F-96D9A5CDE9A7}" srcOrd="0" destOrd="0" parTransId="{15AC1C91-889B-459D-925F-FC116E2563C6}" sibTransId="{A2A781BB-CD54-440C-B509-DAD49C02B095}"/>
    <dgm:cxn modelId="{8BA9E068-922F-4053-B8FF-4650BDCCEE13}" type="presParOf" srcId="{675CC7C1-D750-4537-A3C3-235FF8710090}" destId="{937F0CA5-A8FD-45FE-9AF2-8C52BC559AF1}" srcOrd="0" destOrd="0" presId="urn:microsoft.com/office/officeart/2005/8/layout/cycle4"/>
    <dgm:cxn modelId="{D548C631-8D20-401F-83FA-7EAB126A356A}" type="presParOf" srcId="{937F0CA5-A8FD-45FE-9AF2-8C52BC559AF1}" destId="{34E63DF0-6B58-493D-922F-52B1A4C15C21}" srcOrd="0" destOrd="0" presId="urn:microsoft.com/office/officeart/2005/8/layout/cycle4"/>
    <dgm:cxn modelId="{2F7C2ED9-25E0-453E-87A7-FBC7C910D0AF}" type="presParOf" srcId="{34E63DF0-6B58-493D-922F-52B1A4C15C21}" destId="{11681BEE-D9BC-41DA-A492-DFF2F401E93B}" srcOrd="0" destOrd="0" presId="urn:microsoft.com/office/officeart/2005/8/layout/cycle4"/>
    <dgm:cxn modelId="{B4539484-B141-45B6-8E60-A3D66F1C297C}" type="presParOf" srcId="{34E63DF0-6B58-493D-922F-52B1A4C15C21}" destId="{57BEA9BC-E8E0-4616-B431-965606D7AA44}" srcOrd="1" destOrd="0" presId="urn:microsoft.com/office/officeart/2005/8/layout/cycle4"/>
    <dgm:cxn modelId="{17E4AE93-10C5-430B-B255-EAEBC0DF7C58}" type="presParOf" srcId="{937F0CA5-A8FD-45FE-9AF2-8C52BC559AF1}" destId="{DBA787A7-4D5D-4EA5-82BE-4806B7D5E61B}" srcOrd="1" destOrd="0" presId="urn:microsoft.com/office/officeart/2005/8/layout/cycle4"/>
    <dgm:cxn modelId="{A7B4AAF4-B9B1-42DF-9418-B72BDC83A245}" type="presParOf" srcId="{DBA787A7-4D5D-4EA5-82BE-4806B7D5E61B}" destId="{6DB3C975-C6B0-48F6-9B15-CB77C06C5B1B}" srcOrd="0" destOrd="0" presId="urn:microsoft.com/office/officeart/2005/8/layout/cycle4"/>
    <dgm:cxn modelId="{4A552032-1B52-43A2-83E1-6851B531BEEE}" type="presParOf" srcId="{DBA787A7-4D5D-4EA5-82BE-4806B7D5E61B}" destId="{E7ED7AD1-A7F0-4508-8616-CAD40A0AC2CE}" srcOrd="1" destOrd="0" presId="urn:microsoft.com/office/officeart/2005/8/layout/cycle4"/>
    <dgm:cxn modelId="{0EE33BB6-C2ED-4181-89EB-C4E7C49F2CE2}" type="presParOf" srcId="{937F0CA5-A8FD-45FE-9AF2-8C52BC559AF1}" destId="{D6BE8E4F-2B05-4870-8471-5B40F2768521}" srcOrd="2" destOrd="0" presId="urn:microsoft.com/office/officeart/2005/8/layout/cycle4"/>
    <dgm:cxn modelId="{83499138-1AB1-42FB-A970-CB65B0DA7565}" type="presParOf" srcId="{D6BE8E4F-2B05-4870-8471-5B40F2768521}" destId="{EADCA4B6-66E6-4266-8ABE-FFB1FD8D6E83}" srcOrd="0" destOrd="0" presId="urn:microsoft.com/office/officeart/2005/8/layout/cycle4"/>
    <dgm:cxn modelId="{026B6E1F-2CCD-45C2-AB4F-858470D6B885}" type="presParOf" srcId="{D6BE8E4F-2B05-4870-8471-5B40F2768521}" destId="{25A90847-AFF5-4543-9E75-6EEA97D5BC09}" srcOrd="1" destOrd="0" presId="urn:microsoft.com/office/officeart/2005/8/layout/cycle4"/>
    <dgm:cxn modelId="{18865C4F-A060-4F59-AE3D-B89F6FF55328}" type="presParOf" srcId="{937F0CA5-A8FD-45FE-9AF2-8C52BC559AF1}" destId="{9A76F2F6-6C0C-40C7-BC72-B15BAD356B1A}" srcOrd="3" destOrd="0" presId="urn:microsoft.com/office/officeart/2005/8/layout/cycle4"/>
    <dgm:cxn modelId="{642F0AA4-284F-4E17-BCFA-B8E567805BF3}" type="presParOf" srcId="{9A76F2F6-6C0C-40C7-BC72-B15BAD356B1A}" destId="{30250FF4-660F-4570-94B7-8E9369CB023E}" srcOrd="0" destOrd="0" presId="urn:microsoft.com/office/officeart/2005/8/layout/cycle4"/>
    <dgm:cxn modelId="{6ECBD00E-1FD6-4B8C-BA07-91E58D2DC950}" type="presParOf" srcId="{9A76F2F6-6C0C-40C7-BC72-B15BAD356B1A}" destId="{E81E3831-D3F9-46D3-AAD9-56CCD925C5A9}" srcOrd="1" destOrd="0" presId="urn:microsoft.com/office/officeart/2005/8/layout/cycle4"/>
    <dgm:cxn modelId="{C9A0A19F-C4DF-4248-8950-D226EEC660B5}" type="presParOf" srcId="{937F0CA5-A8FD-45FE-9AF2-8C52BC559AF1}" destId="{414682A8-7C82-4F2E-A8C5-41F6C6D9DF04}" srcOrd="4" destOrd="0" presId="urn:microsoft.com/office/officeart/2005/8/layout/cycle4"/>
    <dgm:cxn modelId="{756BF224-15B6-4FCC-BA63-48D13066E72D}" type="presParOf" srcId="{675CC7C1-D750-4537-A3C3-235FF8710090}" destId="{A0018438-F847-4474-93C5-F86E802C5074}" srcOrd="1" destOrd="0" presId="urn:microsoft.com/office/officeart/2005/8/layout/cycle4"/>
    <dgm:cxn modelId="{28A55481-CE5A-4E05-B22E-B3FE6DA28111}" type="presParOf" srcId="{A0018438-F847-4474-93C5-F86E802C5074}" destId="{A7795C93-AD86-477C-904B-F0FAA44BBA59}" srcOrd="0" destOrd="0" presId="urn:microsoft.com/office/officeart/2005/8/layout/cycle4"/>
    <dgm:cxn modelId="{6F5F5965-7CE2-4E11-961A-B47941A1F111}" type="presParOf" srcId="{A0018438-F847-4474-93C5-F86E802C5074}" destId="{88F4004D-9B37-4589-92A9-34A157D3B316}" srcOrd="1" destOrd="0" presId="urn:microsoft.com/office/officeart/2005/8/layout/cycle4"/>
    <dgm:cxn modelId="{0EF02313-2618-49E1-B038-8790F0B9DBEB}" type="presParOf" srcId="{A0018438-F847-4474-93C5-F86E802C5074}" destId="{2414F429-5F37-407C-A597-94A991E542F2}" srcOrd="2" destOrd="0" presId="urn:microsoft.com/office/officeart/2005/8/layout/cycle4"/>
    <dgm:cxn modelId="{7504BD5B-C75B-4DF5-8540-D3FB72F39DA0}" type="presParOf" srcId="{A0018438-F847-4474-93C5-F86E802C5074}" destId="{5D6DBC18-988C-4F6B-87C1-388F037ED9E1}" srcOrd="3" destOrd="0" presId="urn:microsoft.com/office/officeart/2005/8/layout/cycle4"/>
    <dgm:cxn modelId="{A74D9FDD-387F-4C97-A907-B59AE35F4461}" type="presParOf" srcId="{A0018438-F847-4474-93C5-F86E802C5074}" destId="{AC9BACCF-8978-4E48-AB6C-F6B7C91E1BE6}" srcOrd="4" destOrd="0" presId="urn:microsoft.com/office/officeart/2005/8/layout/cycle4"/>
    <dgm:cxn modelId="{65A73D0D-FD04-4D6E-83C5-95EFBA65876C}" type="presParOf" srcId="{675CC7C1-D750-4537-A3C3-235FF8710090}" destId="{E29BFE60-170A-467E-BC0D-80A165FE1A10}" srcOrd="2" destOrd="0" presId="urn:microsoft.com/office/officeart/2005/8/layout/cycle4"/>
    <dgm:cxn modelId="{1E39F619-2556-4806-8374-5F6FB0240259}" type="presParOf" srcId="{675CC7C1-D750-4537-A3C3-235FF8710090}" destId="{6E580EB7-BD0F-48CA-85FF-9B3AB6F9995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53136-52E5-4CF5-BA7C-D47A0BEEA318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4198693-C0F0-4D0A-A5BA-CA0BF51D9D0C}">
      <dgm:prSet phldrT="[Text]" custT="1"/>
      <dgm:spPr/>
      <dgm:t>
        <a:bodyPr/>
        <a:lstStyle/>
        <a:p>
          <a:r>
            <a:rPr lang="en-IN" sz="2400" b="1" dirty="0" smtClean="0"/>
            <a:t>Windows </a:t>
          </a:r>
          <a:endParaRPr lang="en-IN" sz="2400" b="1" dirty="0"/>
        </a:p>
      </dgm:t>
    </dgm:pt>
    <dgm:pt modelId="{58B172E7-B749-4F1F-89DE-F6A5D2C5A161}" type="parTrans" cxnId="{2EF83052-582E-45B3-8788-171CE658FD7C}">
      <dgm:prSet/>
      <dgm:spPr/>
      <dgm:t>
        <a:bodyPr/>
        <a:lstStyle/>
        <a:p>
          <a:endParaRPr lang="en-IN" sz="1200"/>
        </a:p>
      </dgm:t>
    </dgm:pt>
    <dgm:pt modelId="{04B15454-4CDA-458F-9BD6-0B53FBDC81FB}" type="sibTrans" cxnId="{2EF83052-582E-45B3-8788-171CE658FD7C}">
      <dgm:prSet/>
      <dgm:spPr/>
      <dgm:t>
        <a:bodyPr/>
        <a:lstStyle/>
        <a:p>
          <a:endParaRPr lang="en-IN" sz="1200"/>
        </a:p>
      </dgm:t>
    </dgm:pt>
    <dgm:pt modelId="{FC3F41C3-6CCE-4BBB-A9CC-4E11274CFF9B}">
      <dgm:prSet phldrT="[Text]" custT="1"/>
      <dgm:spPr/>
      <dgm:t>
        <a:bodyPr/>
        <a:lstStyle/>
        <a:p>
          <a:r>
            <a:rPr lang="en-IN" sz="1600" b="1" dirty="0" smtClean="0"/>
            <a:t>Files are stored in different drives – C:,D:, E: etc</a:t>
          </a:r>
          <a:endParaRPr lang="en-IN" sz="1600" b="1" dirty="0"/>
        </a:p>
      </dgm:t>
    </dgm:pt>
    <dgm:pt modelId="{4965CFD0-0468-4004-8BFC-B1802720305A}" type="parTrans" cxnId="{841949D1-3E58-4856-A551-0C1CFD79BCDB}">
      <dgm:prSet/>
      <dgm:spPr/>
      <dgm:t>
        <a:bodyPr/>
        <a:lstStyle/>
        <a:p>
          <a:endParaRPr lang="en-IN" sz="1200"/>
        </a:p>
      </dgm:t>
    </dgm:pt>
    <dgm:pt modelId="{0F98ED31-C3CE-488A-BB65-099ED968C971}" type="sibTrans" cxnId="{841949D1-3E58-4856-A551-0C1CFD79BCDB}">
      <dgm:prSet/>
      <dgm:spPr/>
      <dgm:t>
        <a:bodyPr/>
        <a:lstStyle/>
        <a:p>
          <a:endParaRPr lang="en-IN" sz="1200"/>
        </a:p>
      </dgm:t>
    </dgm:pt>
    <dgm:pt modelId="{55F0625D-2112-4D3F-BDEE-F3D76B4A63DF}">
      <dgm:prSet phldrT="[Text]" custT="1"/>
      <dgm:spPr/>
      <dgm:t>
        <a:bodyPr/>
        <a:lstStyle/>
        <a:p>
          <a:r>
            <a:rPr lang="en-IN" sz="2400" b="1" dirty="0" smtClean="0"/>
            <a:t>Linux </a:t>
          </a:r>
          <a:endParaRPr lang="en-IN" sz="2400" b="1" dirty="0"/>
        </a:p>
      </dgm:t>
    </dgm:pt>
    <dgm:pt modelId="{89CF787F-F560-4407-BC3A-268092C8A151}" type="parTrans" cxnId="{76A5EEBC-1004-4B42-9F31-0784379942B2}">
      <dgm:prSet/>
      <dgm:spPr/>
      <dgm:t>
        <a:bodyPr/>
        <a:lstStyle/>
        <a:p>
          <a:endParaRPr lang="en-IN" sz="1200"/>
        </a:p>
      </dgm:t>
    </dgm:pt>
    <dgm:pt modelId="{A2DA0717-877C-4D31-9538-2F4BA9843742}" type="sibTrans" cxnId="{76A5EEBC-1004-4B42-9F31-0784379942B2}">
      <dgm:prSet/>
      <dgm:spPr/>
      <dgm:t>
        <a:bodyPr/>
        <a:lstStyle/>
        <a:p>
          <a:endParaRPr lang="en-IN" sz="1200"/>
        </a:p>
      </dgm:t>
    </dgm:pt>
    <dgm:pt modelId="{540BDCD1-317D-4853-AFBB-5331408149BE}">
      <dgm:prSet phldrT="[Text]" custT="1"/>
      <dgm:spPr/>
      <dgm:t>
        <a:bodyPr/>
        <a:lstStyle/>
        <a:p>
          <a:r>
            <a:rPr lang="en-IN" sz="1400" b="1" dirty="0" smtClean="0"/>
            <a:t>Everything is file in Linux e.g. directories, devices like printers, mouse, keyboard etc.</a:t>
          </a:r>
          <a:endParaRPr lang="en-IN" sz="1400" b="1" dirty="0"/>
        </a:p>
      </dgm:t>
    </dgm:pt>
    <dgm:pt modelId="{C500FAAB-5744-4259-A04D-281BF6842E51}" type="parTrans" cxnId="{86DA041D-5B32-469E-B4AE-B72B4D0182F0}">
      <dgm:prSet/>
      <dgm:spPr/>
      <dgm:t>
        <a:bodyPr/>
        <a:lstStyle/>
        <a:p>
          <a:endParaRPr lang="en-IN" sz="1200"/>
        </a:p>
      </dgm:t>
    </dgm:pt>
    <dgm:pt modelId="{A9C90CA8-42CF-4532-800F-1FBC2E105FAF}" type="sibTrans" cxnId="{86DA041D-5B32-469E-B4AE-B72B4D0182F0}">
      <dgm:prSet/>
      <dgm:spPr/>
      <dgm:t>
        <a:bodyPr/>
        <a:lstStyle/>
        <a:p>
          <a:endParaRPr lang="en-IN" sz="1200"/>
        </a:p>
      </dgm:t>
    </dgm:pt>
    <dgm:pt modelId="{05349D58-9C98-4463-AA51-34A74CD128F1}" type="pres">
      <dgm:prSet presAssocID="{DC653136-52E5-4CF5-BA7C-D47A0BEEA318}" presName="Name0" presStyleCnt="0">
        <dgm:presLayoutVars>
          <dgm:dir/>
          <dgm:animLvl val="lvl"/>
          <dgm:resizeHandles/>
        </dgm:presLayoutVars>
      </dgm:prSet>
      <dgm:spPr/>
    </dgm:pt>
    <dgm:pt modelId="{EBA742EC-067A-4388-9F7D-650D1865A021}" type="pres">
      <dgm:prSet presAssocID="{54198693-C0F0-4D0A-A5BA-CA0BF51D9D0C}" presName="linNode" presStyleCnt="0"/>
      <dgm:spPr/>
    </dgm:pt>
    <dgm:pt modelId="{D63E4263-E4A5-4A97-BDEB-89E66C9BA056}" type="pres">
      <dgm:prSet presAssocID="{54198693-C0F0-4D0A-A5BA-CA0BF51D9D0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2C5C0-853F-493F-AA6C-C254C1A5F0EB}" type="pres">
      <dgm:prSet presAssocID="{54198693-C0F0-4D0A-A5BA-CA0BF51D9D0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AA151E-C85C-4216-9D60-FEE24496D2A6}" type="pres">
      <dgm:prSet presAssocID="{04B15454-4CDA-458F-9BD6-0B53FBDC81FB}" presName="spacing" presStyleCnt="0"/>
      <dgm:spPr/>
    </dgm:pt>
    <dgm:pt modelId="{25EEB6B4-AD19-4C6C-A523-1A0F107B28BA}" type="pres">
      <dgm:prSet presAssocID="{55F0625D-2112-4D3F-BDEE-F3D76B4A63DF}" presName="linNode" presStyleCnt="0"/>
      <dgm:spPr/>
    </dgm:pt>
    <dgm:pt modelId="{976FB674-1267-45E2-939A-2303ECC12E09}" type="pres">
      <dgm:prSet presAssocID="{55F0625D-2112-4D3F-BDEE-F3D76B4A63DF}" presName="parentShp" presStyleLbl="node1" presStyleIdx="1" presStyleCnt="2">
        <dgm:presLayoutVars>
          <dgm:bulletEnabled val="1"/>
        </dgm:presLayoutVars>
      </dgm:prSet>
      <dgm:spPr/>
    </dgm:pt>
    <dgm:pt modelId="{1890C070-6DC8-4920-9B7C-C1A827E4B484}" type="pres">
      <dgm:prSet presAssocID="{55F0625D-2112-4D3F-BDEE-F3D76B4A63D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C2F76A-676E-45C7-9C06-9160C515FBC0}" type="presOf" srcId="{540BDCD1-317D-4853-AFBB-5331408149BE}" destId="{1890C070-6DC8-4920-9B7C-C1A827E4B484}" srcOrd="0" destOrd="0" presId="urn:microsoft.com/office/officeart/2005/8/layout/vList6"/>
    <dgm:cxn modelId="{76A5EEBC-1004-4B42-9F31-0784379942B2}" srcId="{DC653136-52E5-4CF5-BA7C-D47A0BEEA318}" destId="{55F0625D-2112-4D3F-BDEE-F3D76B4A63DF}" srcOrd="1" destOrd="0" parTransId="{89CF787F-F560-4407-BC3A-268092C8A151}" sibTransId="{A2DA0717-877C-4D31-9538-2F4BA9843742}"/>
    <dgm:cxn modelId="{955EF01E-9841-48E8-9AAB-1B21EAA40F19}" type="presOf" srcId="{55F0625D-2112-4D3F-BDEE-F3D76B4A63DF}" destId="{976FB674-1267-45E2-939A-2303ECC12E09}" srcOrd="0" destOrd="0" presId="urn:microsoft.com/office/officeart/2005/8/layout/vList6"/>
    <dgm:cxn modelId="{841949D1-3E58-4856-A551-0C1CFD79BCDB}" srcId="{54198693-C0F0-4D0A-A5BA-CA0BF51D9D0C}" destId="{FC3F41C3-6CCE-4BBB-A9CC-4E11274CFF9B}" srcOrd="0" destOrd="0" parTransId="{4965CFD0-0468-4004-8BFC-B1802720305A}" sibTransId="{0F98ED31-C3CE-488A-BB65-099ED968C971}"/>
    <dgm:cxn modelId="{86DA041D-5B32-469E-B4AE-B72B4D0182F0}" srcId="{55F0625D-2112-4D3F-BDEE-F3D76B4A63DF}" destId="{540BDCD1-317D-4853-AFBB-5331408149BE}" srcOrd="0" destOrd="0" parTransId="{C500FAAB-5744-4259-A04D-281BF6842E51}" sibTransId="{A9C90CA8-42CF-4532-800F-1FBC2E105FAF}"/>
    <dgm:cxn modelId="{4FB49DCB-2A52-4404-B1E8-DCC95B6BBB92}" type="presOf" srcId="{DC653136-52E5-4CF5-BA7C-D47A0BEEA318}" destId="{05349D58-9C98-4463-AA51-34A74CD128F1}" srcOrd="0" destOrd="0" presId="urn:microsoft.com/office/officeart/2005/8/layout/vList6"/>
    <dgm:cxn modelId="{457AD10B-88E3-4254-8E67-1BA907286F34}" type="presOf" srcId="{FC3F41C3-6CCE-4BBB-A9CC-4E11274CFF9B}" destId="{4242C5C0-853F-493F-AA6C-C254C1A5F0EB}" srcOrd="0" destOrd="0" presId="urn:microsoft.com/office/officeart/2005/8/layout/vList6"/>
    <dgm:cxn modelId="{B2F89BC6-17C8-4693-8383-7A92ACBD2D41}" type="presOf" srcId="{54198693-C0F0-4D0A-A5BA-CA0BF51D9D0C}" destId="{D63E4263-E4A5-4A97-BDEB-89E66C9BA056}" srcOrd="0" destOrd="0" presId="urn:microsoft.com/office/officeart/2005/8/layout/vList6"/>
    <dgm:cxn modelId="{2EF83052-582E-45B3-8788-171CE658FD7C}" srcId="{DC653136-52E5-4CF5-BA7C-D47A0BEEA318}" destId="{54198693-C0F0-4D0A-A5BA-CA0BF51D9D0C}" srcOrd="0" destOrd="0" parTransId="{58B172E7-B749-4F1F-89DE-F6A5D2C5A161}" sibTransId="{04B15454-4CDA-458F-9BD6-0B53FBDC81FB}"/>
    <dgm:cxn modelId="{283DEA97-AE49-44DE-8890-31CB8CEEE7F2}" type="presParOf" srcId="{05349D58-9C98-4463-AA51-34A74CD128F1}" destId="{EBA742EC-067A-4388-9F7D-650D1865A021}" srcOrd="0" destOrd="0" presId="urn:microsoft.com/office/officeart/2005/8/layout/vList6"/>
    <dgm:cxn modelId="{200850FD-AC8D-4931-9662-3E75665C5A39}" type="presParOf" srcId="{EBA742EC-067A-4388-9F7D-650D1865A021}" destId="{D63E4263-E4A5-4A97-BDEB-89E66C9BA056}" srcOrd="0" destOrd="0" presId="urn:microsoft.com/office/officeart/2005/8/layout/vList6"/>
    <dgm:cxn modelId="{247C1430-DB36-448E-A39D-74FB891DC7AE}" type="presParOf" srcId="{EBA742EC-067A-4388-9F7D-650D1865A021}" destId="{4242C5C0-853F-493F-AA6C-C254C1A5F0EB}" srcOrd="1" destOrd="0" presId="urn:microsoft.com/office/officeart/2005/8/layout/vList6"/>
    <dgm:cxn modelId="{F471C7EB-723F-498E-BE5A-1DDD575A52C2}" type="presParOf" srcId="{05349D58-9C98-4463-AA51-34A74CD128F1}" destId="{ACAA151E-C85C-4216-9D60-FEE24496D2A6}" srcOrd="1" destOrd="0" presId="urn:microsoft.com/office/officeart/2005/8/layout/vList6"/>
    <dgm:cxn modelId="{BC632511-9AC0-404A-8720-228A100AEA97}" type="presParOf" srcId="{05349D58-9C98-4463-AA51-34A74CD128F1}" destId="{25EEB6B4-AD19-4C6C-A523-1A0F107B28BA}" srcOrd="2" destOrd="0" presId="urn:microsoft.com/office/officeart/2005/8/layout/vList6"/>
    <dgm:cxn modelId="{8EBA102D-595A-406B-AB65-B844AD495AA3}" type="presParOf" srcId="{25EEB6B4-AD19-4C6C-A523-1A0F107B28BA}" destId="{976FB674-1267-45E2-939A-2303ECC12E09}" srcOrd="0" destOrd="0" presId="urn:microsoft.com/office/officeart/2005/8/layout/vList6"/>
    <dgm:cxn modelId="{3F402AD7-BFB4-427F-9A5F-B91CD80483E1}" type="presParOf" srcId="{25EEB6B4-AD19-4C6C-A523-1A0F107B28BA}" destId="{1890C070-6DC8-4920-9B7C-C1A827E4B48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DCA4B6-66E6-4266-8ABE-FFB1FD8D6E83}">
      <dsp:nvSpPr>
        <dsp:cNvPr id="0" name=""/>
        <dsp:cNvSpPr/>
      </dsp:nvSpPr>
      <dsp:spPr>
        <a:xfrm>
          <a:off x="4452790" y="3316224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Background processes /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services</a:t>
          </a:r>
          <a:endParaRPr lang="en-IN" sz="1300" b="1" kern="1200" dirty="0"/>
        </a:p>
      </dsp:txBody>
      <dsp:txXfrm>
        <a:off x="5175532" y="3706368"/>
        <a:ext cx="1686397" cy="1170432"/>
      </dsp:txXfrm>
    </dsp:sp>
    <dsp:sp modelId="{30250FF4-660F-4570-94B7-8E9369CB023E}">
      <dsp:nvSpPr>
        <dsp:cNvPr id="0" name=""/>
        <dsp:cNvSpPr/>
      </dsp:nvSpPr>
      <dsp:spPr>
        <a:xfrm>
          <a:off x="318469" y="3316224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Command Line interface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 BASH, KSH, C</a:t>
          </a:r>
          <a:endParaRPr lang="en-IN" sz="1300" b="1" kern="1200" dirty="0"/>
        </a:p>
      </dsp:txBody>
      <dsp:txXfrm>
        <a:off x="318469" y="3706368"/>
        <a:ext cx="1686397" cy="1170432"/>
      </dsp:txXfrm>
    </dsp:sp>
    <dsp:sp modelId="{6DB3C975-C6B0-48F6-9B15-CB77C06C5B1B}">
      <dsp:nvSpPr>
        <dsp:cNvPr id="0" name=""/>
        <dsp:cNvSpPr/>
      </dsp:nvSpPr>
      <dsp:spPr>
        <a:xfrm>
          <a:off x="4063148" y="0"/>
          <a:ext cx="2781182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Core of OS</a:t>
          </a:r>
          <a:endParaRPr lang="en-IN" sz="1300" b="1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Manages CPU Memory , Peripheral Devices</a:t>
          </a:r>
          <a:endParaRPr lang="en-IN" sz="1300" b="1" kern="1200" dirty="0"/>
        </a:p>
      </dsp:txBody>
      <dsp:txXfrm>
        <a:off x="4897503" y="0"/>
        <a:ext cx="1946827" cy="1170432"/>
      </dsp:txXfrm>
    </dsp:sp>
    <dsp:sp modelId="{11681BEE-D9BC-41DA-A492-DFF2F401E93B}">
      <dsp:nvSpPr>
        <dsp:cNvPr id="0" name=""/>
        <dsp:cNvSpPr/>
      </dsp:nvSpPr>
      <dsp:spPr>
        <a:xfrm>
          <a:off x="318469" y="0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GNOME, KDE,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b="1" kern="1200" dirty="0" smtClean="0"/>
            <a:t>Cinnamon, Unity</a:t>
          </a:r>
        </a:p>
      </dsp:txBody>
      <dsp:txXfrm>
        <a:off x="318469" y="0"/>
        <a:ext cx="1686397" cy="1170432"/>
      </dsp:txXfrm>
    </dsp:sp>
    <dsp:sp modelId="{A7795C93-AD86-477C-904B-F0FAA44BBA59}">
      <dsp:nvSpPr>
        <dsp:cNvPr id="0" name=""/>
        <dsp:cNvSpPr/>
      </dsp:nvSpPr>
      <dsp:spPr>
        <a:xfrm>
          <a:off x="1420977" y="277977"/>
          <a:ext cx="2111654" cy="2111654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Desktop Environment</a:t>
          </a:r>
          <a:endParaRPr lang="en-IN" sz="1600" b="1" kern="1200" dirty="0"/>
        </a:p>
      </dsp:txBody>
      <dsp:txXfrm>
        <a:off x="1420977" y="277977"/>
        <a:ext cx="2111654" cy="2111654"/>
      </dsp:txXfrm>
    </dsp:sp>
    <dsp:sp modelId="{88F4004D-9B37-4589-92A9-34A157D3B316}">
      <dsp:nvSpPr>
        <dsp:cNvPr id="0" name=""/>
        <dsp:cNvSpPr/>
      </dsp:nvSpPr>
      <dsp:spPr>
        <a:xfrm rot="5400000">
          <a:off x="3630168" y="277977"/>
          <a:ext cx="2111654" cy="211165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Kernel </a:t>
          </a:r>
          <a:endParaRPr lang="en-IN" sz="1600" b="1" kern="1200" dirty="0"/>
        </a:p>
      </dsp:txBody>
      <dsp:txXfrm rot="5400000">
        <a:off x="3630168" y="277977"/>
        <a:ext cx="2111654" cy="2111654"/>
      </dsp:txXfrm>
    </dsp:sp>
    <dsp:sp modelId="{2414F429-5F37-407C-A597-94A991E542F2}">
      <dsp:nvSpPr>
        <dsp:cNvPr id="0" name=""/>
        <dsp:cNvSpPr/>
      </dsp:nvSpPr>
      <dsp:spPr>
        <a:xfrm rot="10800000">
          <a:off x="3630168" y="2487168"/>
          <a:ext cx="2111654" cy="2111654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Daemons </a:t>
          </a:r>
          <a:endParaRPr lang="en-IN" sz="1600" b="1" kern="1200" dirty="0"/>
        </a:p>
      </dsp:txBody>
      <dsp:txXfrm rot="10800000">
        <a:off x="3630168" y="2487168"/>
        <a:ext cx="2111654" cy="2111654"/>
      </dsp:txXfrm>
    </dsp:sp>
    <dsp:sp modelId="{5D6DBC18-988C-4F6B-87C1-388F037ED9E1}">
      <dsp:nvSpPr>
        <dsp:cNvPr id="0" name=""/>
        <dsp:cNvSpPr/>
      </dsp:nvSpPr>
      <dsp:spPr>
        <a:xfrm rot="16200000">
          <a:off x="1420977" y="2487168"/>
          <a:ext cx="2111654" cy="2111654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Shell</a:t>
          </a:r>
          <a:endParaRPr lang="en-IN" sz="1600" b="1" kern="1200" dirty="0"/>
        </a:p>
      </dsp:txBody>
      <dsp:txXfrm rot="16200000">
        <a:off x="1420977" y="2487168"/>
        <a:ext cx="2111654" cy="2111654"/>
      </dsp:txXfrm>
    </dsp:sp>
    <dsp:sp modelId="{E29BFE60-170A-467E-BC0D-80A165FE1A10}">
      <dsp:nvSpPr>
        <dsp:cNvPr id="0" name=""/>
        <dsp:cNvSpPr/>
      </dsp:nvSpPr>
      <dsp:spPr>
        <a:xfrm>
          <a:off x="3216859" y="1999488"/>
          <a:ext cx="729081" cy="63398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580EB7-BD0F-48CA-85FF-9B3AB6F9995A}">
      <dsp:nvSpPr>
        <dsp:cNvPr id="0" name=""/>
        <dsp:cNvSpPr/>
      </dsp:nvSpPr>
      <dsp:spPr>
        <a:xfrm rot="10800000">
          <a:off x="3216859" y="2243328"/>
          <a:ext cx="729081" cy="63398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42C5C0-853F-493F-AA6C-C254C1A5F0EB}">
      <dsp:nvSpPr>
        <dsp:cNvPr id="0" name=""/>
        <dsp:cNvSpPr/>
      </dsp:nvSpPr>
      <dsp:spPr>
        <a:xfrm>
          <a:off x="3474720" y="223"/>
          <a:ext cx="5212080" cy="8706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/>
            <a:t>Files are stored in different drives – C:,D:, E: etc</a:t>
          </a:r>
          <a:endParaRPr lang="en-IN" sz="1600" b="1" kern="1200" dirty="0"/>
        </a:p>
      </dsp:txBody>
      <dsp:txXfrm>
        <a:off x="3474720" y="223"/>
        <a:ext cx="5212080" cy="870644"/>
      </dsp:txXfrm>
    </dsp:sp>
    <dsp:sp modelId="{D63E4263-E4A5-4A97-BDEB-89E66C9BA056}">
      <dsp:nvSpPr>
        <dsp:cNvPr id="0" name=""/>
        <dsp:cNvSpPr/>
      </dsp:nvSpPr>
      <dsp:spPr>
        <a:xfrm>
          <a:off x="0" y="223"/>
          <a:ext cx="3474720" cy="8706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Windows </a:t>
          </a:r>
          <a:endParaRPr lang="en-IN" sz="2400" b="1" kern="1200" dirty="0"/>
        </a:p>
      </dsp:txBody>
      <dsp:txXfrm>
        <a:off x="0" y="223"/>
        <a:ext cx="3474720" cy="870644"/>
      </dsp:txXfrm>
    </dsp:sp>
    <dsp:sp modelId="{1890C070-6DC8-4920-9B7C-C1A827E4B484}">
      <dsp:nvSpPr>
        <dsp:cNvPr id="0" name=""/>
        <dsp:cNvSpPr/>
      </dsp:nvSpPr>
      <dsp:spPr>
        <a:xfrm>
          <a:off x="3474720" y="957932"/>
          <a:ext cx="5212080" cy="8706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Everything is file in Linux e.g. directories, devices like printers, mouse, keyboard etc.</a:t>
          </a:r>
          <a:endParaRPr lang="en-IN" sz="1400" b="1" kern="1200" dirty="0"/>
        </a:p>
      </dsp:txBody>
      <dsp:txXfrm>
        <a:off x="3474720" y="957932"/>
        <a:ext cx="5212080" cy="870644"/>
      </dsp:txXfrm>
    </dsp:sp>
    <dsp:sp modelId="{976FB674-1267-45E2-939A-2303ECC12E09}">
      <dsp:nvSpPr>
        <dsp:cNvPr id="0" name=""/>
        <dsp:cNvSpPr/>
      </dsp:nvSpPr>
      <dsp:spPr>
        <a:xfrm>
          <a:off x="0" y="957932"/>
          <a:ext cx="3474720" cy="8706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Linux </a:t>
          </a:r>
          <a:endParaRPr lang="en-IN" sz="2400" b="1" kern="1200" dirty="0"/>
        </a:p>
      </dsp:txBody>
      <dsp:txXfrm>
        <a:off x="0" y="957932"/>
        <a:ext cx="3474720" cy="87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F406-62F9-49E0-B54E-D15CE0E5B44A}" type="datetimeFigureOut">
              <a:rPr lang="en-IN" smtClean="0"/>
              <a:pPr/>
              <a:t>04-10-2020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534A-ACC0-4CF8-8BD1-7C765F82BF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392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 smtClean="0">
                <a:effectLst/>
              </a:rPr>
              <a:t>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F534A-ACC0-4CF8-8BD1-7C765F82BFC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69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9290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9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9877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9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677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85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805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68451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3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7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324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1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5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753686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26142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4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21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Calibri" pitchFamily="34" charset="0"/>
              </a:rPr>
              <a:t>Introduction to Operating System –Linux 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893517"/>
            <a:ext cx="6600451" cy="1126283"/>
          </a:xfrm>
        </p:spPr>
        <p:txBody>
          <a:bodyPr/>
          <a:lstStyle/>
          <a:p>
            <a:r>
              <a:rPr lang="en-US" b="1" dirty="0" smtClean="0"/>
              <a:t>Shreya Bokare 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4126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741599" cy="128089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Operating System Components </a:t>
            </a:r>
            <a:endParaRPr lang="en-IN" sz="4000" b="1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590674"/>
            <a:ext cx="5486400" cy="450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1710"/>
            <a:ext cx="7198799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</a:rPr>
              <a:t>Operating-System Operations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914400"/>
            <a:ext cx="7620001" cy="4387222"/>
          </a:xfrm>
        </p:spPr>
        <p:txBody>
          <a:bodyPr>
            <a:normAutofit/>
          </a:bodyPr>
          <a:lstStyle/>
          <a:p>
            <a:endParaRPr lang="en-IN" sz="2800" dirty="0" smtClean="0">
              <a:latin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</a:rPr>
              <a:t>Dual-mode</a:t>
            </a:r>
            <a:r>
              <a:rPr lang="en-US" sz="2800" dirty="0" smtClean="0">
                <a:latin typeface="Calibri" pitchFamily="34" charset="0"/>
              </a:rPr>
              <a:t> operation allows OS to protect itself and other system components</a:t>
            </a:r>
          </a:p>
          <a:p>
            <a:pPr lvl="1"/>
            <a:r>
              <a:rPr lang="en-US" sz="2800" b="1" dirty="0" smtClean="0">
                <a:latin typeface="Calibri" pitchFamily="34" charset="0"/>
              </a:rPr>
              <a:t>User mode</a:t>
            </a:r>
            <a:r>
              <a:rPr lang="en-US" sz="2800" dirty="0" smtClean="0">
                <a:latin typeface="Calibri" pitchFamily="34" charset="0"/>
              </a:rPr>
              <a:t> and </a:t>
            </a:r>
            <a:r>
              <a:rPr lang="en-US" sz="2800" b="1" dirty="0" smtClean="0">
                <a:latin typeface="Calibri" pitchFamily="34" charset="0"/>
              </a:rPr>
              <a:t>kernel mode</a:t>
            </a:r>
            <a:endParaRPr lang="en-IN" sz="2400" dirty="0">
              <a:latin typeface="Calibri" pitchFamily="34" charset="0"/>
            </a:endParaRPr>
          </a:p>
        </p:txBody>
      </p:sp>
      <p:pic>
        <p:nvPicPr>
          <p:cNvPr id="4" name="Google Shape;247;p27"/>
          <p:cNvPicPr preferRelativeResize="0"/>
          <p:nvPr/>
        </p:nvPicPr>
        <p:blipFill rotWithShape="1">
          <a:blip r:embed="rId2" cstate="print">
            <a:alphaModFix/>
          </a:blip>
          <a:srcRect l="417" t="30278" r="416" b="29999"/>
          <a:stretch/>
        </p:blipFill>
        <p:spPr>
          <a:xfrm>
            <a:off x="685800" y="3352800"/>
            <a:ext cx="7924800" cy="31242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"/>
            <a:ext cx="7239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6781800" cy="1280890"/>
          </a:xfrm>
        </p:spPr>
        <p:txBody>
          <a:bodyPr/>
          <a:lstStyle/>
          <a:p>
            <a:r>
              <a:rPr lang="en-IN" b="1" dirty="0" smtClean="0">
                <a:latin typeface="Calibri" pitchFamily="34" charset="0"/>
              </a:rPr>
              <a:t>Kernel Space and User Space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3777622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>
                <a:latin typeface="Calibri" pitchFamily="34" charset="0"/>
              </a:rPr>
              <a:t>Kernel space (privileged) is strictly reserved for Kernel programs and device drivers</a:t>
            </a:r>
          </a:p>
          <a:p>
            <a:pPr algn="just">
              <a:buNone/>
            </a:pPr>
            <a:endParaRPr lang="en-IN" sz="2800" b="1" dirty="0" smtClean="0">
              <a:latin typeface="Calibri" pitchFamily="34" charset="0"/>
            </a:endParaRPr>
          </a:p>
          <a:p>
            <a:pPr algn="just"/>
            <a:r>
              <a:rPr lang="en-IN" sz="2800" b="1" dirty="0" smtClean="0">
                <a:latin typeface="Calibri" pitchFamily="34" charset="0"/>
              </a:rPr>
              <a:t>User space (unprivileged) is used by user applications and will be swapped in and out as and when necessary</a:t>
            </a:r>
            <a:endParaRPr lang="en-IN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libri" pitchFamily="34" charset="0"/>
              </a:rPr>
              <a:t>Types of Operating System</a:t>
            </a:r>
            <a:endParaRPr lang="en-IN" b="1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6199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589199" cy="1280890"/>
          </a:xfrm>
        </p:spPr>
        <p:txBody>
          <a:bodyPr/>
          <a:lstStyle/>
          <a:p>
            <a:r>
              <a:rPr lang="en-IN" b="1" dirty="0" smtClean="0">
                <a:latin typeface="Calibri" pitchFamily="34" charset="0"/>
              </a:rPr>
              <a:t>Types of Operating System </a:t>
            </a:r>
            <a:endParaRPr lang="en-IN" b="1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95474"/>
            <a:ext cx="7315201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2590800"/>
            <a:ext cx="586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latin typeface="Calibri" pitchFamily="34" charset="0"/>
              </a:rPr>
              <a:t>Linux </a:t>
            </a:r>
            <a:endParaRPr lang="en-IN" sz="7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What is Linux 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libri" pitchFamily="34" charset="0"/>
              </a:rPr>
              <a:t>Open Source Operating </a:t>
            </a:r>
            <a:r>
              <a:rPr lang="en-IN" sz="2800" b="1" dirty="0" smtClean="0">
                <a:latin typeface="Calibri" pitchFamily="34" charset="0"/>
              </a:rPr>
              <a:t>System</a:t>
            </a:r>
          </a:p>
          <a:p>
            <a:r>
              <a:rPr lang="en-IN" sz="2800" b="1" dirty="0" smtClean="0">
                <a:latin typeface="Calibri" pitchFamily="34" charset="0"/>
              </a:rPr>
              <a:t> </a:t>
            </a:r>
            <a:r>
              <a:rPr lang="en-IN" sz="2800" b="1" dirty="0" smtClean="0">
                <a:latin typeface="Calibri" pitchFamily="34" charset="0"/>
              </a:rPr>
              <a:t>Developed by </a:t>
            </a:r>
            <a:r>
              <a:rPr lang="en-IN" sz="2800" b="1" dirty="0" err="1" smtClean="0">
                <a:latin typeface="Calibri" pitchFamily="34" charset="0"/>
              </a:rPr>
              <a:t>Linus</a:t>
            </a:r>
            <a:r>
              <a:rPr lang="en-IN" sz="2800" b="1" dirty="0" smtClean="0">
                <a:latin typeface="Calibri" pitchFamily="34" charset="0"/>
              </a:rPr>
              <a:t> </a:t>
            </a:r>
            <a:r>
              <a:rPr lang="en-IN" sz="2800" b="1" dirty="0" err="1" smtClean="0">
                <a:latin typeface="Calibri" pitchFamily="34" charset="0"/>
              </a:rPr>
              <a:t>Torvalds</a:t>
            </a:r>
            <a:r>
              <a:rPr lang="en-IN" sz="2800" b="1" dirty="0" smtClean="0">
                <a:latin typeface="Calibri" pitchFamily="34" charset="0"/>
              </a:rPr>
              <a:t>, in 1991</a:t>
            </a:r>
          </a:p>
          <a:p>
            <a:r>
              <a:rPr lang="en-IN" sz="2800" b="1" dirty="0" smtClean="0">
                <a:latin typeface="Calibri" pitchFamily="34" charset="0"/>
              </a:rPr>
              <a:t>Security </a:t>
            </a:r>
            <a:r>
              <a:rPr lang="en-IN" sz="2800" b="1" dirty="0" smtClean="0">
                <a:latin typeface="Calibri" pitchFamily="34" charset="0"/>
              </a:rPr>
              <a:t>Conscious</a:t>
            </a:r>
          </a:p>
          <a:p>
            <a:r>
              <a:rPr lang="en-IN" sz="2800" b="1" dirty="0" smtClean="0">
                <a:latin typeface="Calibri" pitchFamily="34" charset="0"/>
              </a:rPr>
              <a:t>More </a:t>
            </a:r>
            <a:r>
              <a:rPr lang="en-IN" sz="2800" b="1" dirty="0" smtClean="0">
                <a:latin typeface="Calibri" pitchFamily="34" charset="0"/>
              </a:rPr>
              <a:t>popular for Server OS</a:t>
            </a:r>
          </a:p>
          <a:p>
            <a:r>
              <a:rPr lang="en-IN" sz="2800" b="1" dirty="0" smtClean="0">
                <a:latin typeface="Calibri" pitchFamily="34" charset="0"/>
              </a:rPr>
              <a:t>Popular </a:t>
            </a:r>
            <a:r>
              <a:rPr lang="en-IN" sz="2800" b="1" dirty="0" smtClean="0">
                <a:latin typeface="Calibri" pitchFamily="34" charset="0"/>
              </a:rPr>
              <a:t>Customization - Android</a:t>
            </a:r>
            <a:endParaRPr lang="en-IN" sz="2800" b="1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19600"/>
            <a:ext cx="75819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196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Linux Components </a:t>
            </a:r>
            <a:endParaRPr lang="en-IN" sz="4000" b="1" dirty="0">
              <a:latin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914400" y="1600200"/>
          <a:ext cx="716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6589199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File System </a:t>
            </a:r>
            <a:endParaRPr lang="en-IN" sz="4000" b="1" dirty="0">
              <a:latin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371600"/>
          <a:ext cx="8686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oogle Shape;294;p22"/>
          <p:cNvGrpSpPr/>
          <p:nvPr/>
        </p:nvGrpSpPr>
        <p:grpSpPr>
          <a:xfrm>
            <a:off x="304800" y="3581400"/>
            <a:ext cx="8686800" cy="3063875"/>
            <a:chOff x="533400" y="3352800"/>
            <a:chExt cx="8153400" cy="3292475"/>
          </a:xfrm>
        </p:grpSpPr>
        <p:grpSp>
          <p:nvGrpSpPr>
            <p:cNvPr id="7" name="Google Shape;295;p22"/>
            <p:cNvGrpSpPr/>
            <p:nvPr/>
          </p:nvGrpSpPr>
          <p:grpSpPr>
            <a:xfrm>
              <a:off x="838200" y="6248400"/>
              <a:ext cx="3294063" cy="396875"/>
              <a:chOff x="838200" y="6248400"/>
              <a:chExt cx="3294063" cy="396875"/>
            </a:xfrm>
          </p:grpSpPr>
          <p:sp>
            <p:nvSpPr>
              <p:cNvPr id="61" name="Google Shape;296;p22"/>
              <p:cNvSpPr txBox="1"/>
              <p:nvPr/>
            </p:nvSpPr>
            <p:spPr>
              <a:xfrm>
                <a:off x="838200" y="6248400"/>
                <a:ext cx="395288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</a:t>
                </a:r>
                <a:endParaRPr/>
              </a:p>
            </p:txBody>
          </p:sp>
          <p:sp>
            <p:nvSpPr>
              <p:cNvPr id="62" name="Google Shape;297;p22"/>
              <p:cNvSpPr txBox="1"/>
              <p:nvPr/>
            </p:nvSpPr>
            <p:spPr>
              <a:xfrm>
                <a:off x="1371600" y="6248400"/>
                <a:ext cx="43815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hd</a:t>
                </a:r>
                <a:endParaRPr/>
              </a:p>
            </p:txBody>
          </p:sp>
          <p:sp>
            <p:nvSpPr>
              <p:cNvPr id="63" name="Google Shape;298;p22"/>
              <p:cNvSpPr txBox="1"/>
              <p:nvPr/>
            </p:nvSpPr>
            <p:spPr>
              <a:xfrm>
                <a:off x="2133600" y="6248400"/>
                <a:ext cx="43815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hd</a:t>
                </a:r>
                <a:endParaRPr/>
              </a:p>
            </p:txBody>
          </p:sp>
          <p:sp>
            <p:nvSpPr>
              <p:cNvPr id="64" name="Google Shape;299;p22"/>
              <p:cNvSpPr txBox="1"/>
              <p:nvPr/>
            </p:nvSpPr>
            <p:spPr>
              <a:xfrm>
                <a:off x="2514600" y="6248400"/>
                <a:ext cx="776288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group</a:t>
                </a:r>
                <a:endParaRPr/>
              </a:p>
            </p:txBody>
          </p:sp>
          <p:sp>
            <p:nvSpPr>
              <p:cNvPr id="65" name="Google Shape;300;p22"/>
              <p:cNvSpPr txBox="1"/>
              <p:nvPr/>
            </p:nvSpPr>
            <p:spPr>
              <a:xfrm>
                <a:off x="3200400" y="6248400"/>
                <a:ext cx="931863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passwd</a:t>
                </a:r>
                <a:endParaRPr/>
              </a:p>
            </p:txBody>
          </p:sp>
        </p:grpSp>
        <p:grpSp>
          <p:nvGrpSpPr>
            <p:cNvPr id="8" name="Google Shape;301;p22"/>
            <p:cNvGrpSpPr/>
            <p:nvPr/>
          </p:nvGrpSpPr>
          <p:grpSpPr>
            <a:xfrm>
              <a:off x="533400" y="3352800"/>
              <a:ext cx="8153400" cy="2997200"/>
              <a:chOff x="533400" y="3276600"/>
              <a:chExt cx="8153400" cy="2997200"/>
            </a:xfrm>
          </p:grpSpPr>
          <p:sp>
            <p:nvSpPr>
              <p:cNvPr id="9" name="Google Shape;302;p22"/>
              <p:cNvSpPr/>
              <p:nvPr/>
            </p:nvSpPr>
            <p:spPr>
              <a:xfrm>
                <a:off x="914400" y="5867400"/>
                <a:ext cx="304800" cy="304800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303;p22"/>
              <p:cNvSpPr/>
              <p:nvPr/>
            </p:nvSpPr>
            <p:spPr>
              <a:xfrm>
                <a:off x="1447800" y="5867400"/>
                <a:ext cx="304800" cy="304800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304;p22"/>
              <p:cNvSpPr/>
              <p:nvPr/>
            </p:nvSpPr>
            <p:spPr>
              <a:xfrm>
                <a:off x="2209800" y="5867400"/>
                <a:ext cx="304800" cy="304800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305;p22"/>
              <p:cNvSpPr/>
              <p:nvPr/>
            </p:nvSpPr>
            <p:spPr>
              <a:xfrm>
                <a:off x="2819400" y="5867400"/>
                <a:ext cx="304800" cy="304800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306;p22"/>
              <p:cNvSpPr/>
              <p:nvPr/>
            </p:nvSpPr>
            <p:spPr>
              <a:xfrm>
                <a:off x="3352800" y="5867400"/>
                <a:ext cx="304800" cy="304800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307;p22"/>
              <p:cNvSpPr txBox="1"/>
              <p:nvPr/>
            </p:nvSpPr>
            <p:spPr>
              <a:xfrm>
                <a:off x="4800600" y="5867400"/>
                <a:ext cx="644525" cy="40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dlun</a:t>
                </a:r>
                <a:endParaRPr/>
              </a:p>
            </p:txBody>
          </p:sp>
          <p:sp>
            <p:nvSpPr>
              <p:cNvPr id="15" name="Google Shape;308;p22"/>
              <p:cNvSpPr txBox="1"/>
              <p:nvPr/>
            </p:nvSpPr>
            <p:spPr>
              <a:xfrm>
                <a:off x="5638800" y="5867400"/>
                <a:ext cx="728663" cy="40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guest</a:t>
                </a:r>
                <a:endParaRPr/>
              </a:p>
            </p:txBody>
          </p:sp>
          <p:sp>
            <p:nvSpPr>
              <p:cNvPr id="16" name="Google Shape;309;p22"/>
              <p:cNvSpPr txBox="1"/>
              <p:nvPr/>
            </p:nvSpPr>
            <p:spPr>
              <a:xfrm>
                <a:off x="6858000" y="5867400"/>
                <a:ext cx="517525" cy="40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bin</a:t>
                </a:r>
                <a:endParaRPr/>
              </a:p>
            </p:txBody>
          </p:sp>
          <p:sp>
            <p:nvSpPr>
              <p:cNvPr id="17" name="Google Shape;310;p22"/>
              <p:cNvSpPr txBox="1"/>
              <p:nvPr/>
            </p:nvSpPr>
            <p:spPr>
              <a:xfrm>
                <a:off x="7467600" y="5867400"/>
                <a:ext cx="460375" cy="40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lib</a:t>
                </a:r>
                <a:endParaRPr/>
              </a:p>
            </p:txBody>
          </p:sp>
          <p:sp>
            <p:nvSpPr>
              <p:cNvPr id="18" name="Google Shape;311;p22"/>
              <p:cNvSpPr txBox="1"/>
              <p:nvPr/>
            </p:nvSpPr>
            <p:spPr>
              <a:xfrm>
                <a:off x="8001000" y="5867400"/>
                <a:ext cx="685800" cy="4064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local</a:t>
                </a:r>
                <a:endParaRPr/>
              </a:p>
            </p:txBody>
          </p:sp>
          <p:cxnSp>
            <p:nvCxnSpPr>
              <p:cNvPr id="19" name="Google Shape;312;p22"/>
              <p:cNvCxnSpPr/>
              <p:nvPr/>
            </p:nvCxnSpPr>
            <p:spPr>
              <a:xfrm flipH="1">
                <a:off x="3733800" y="5867400"/>
                <a:ext cx="228600" cy="76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33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pSp>
            <p:nvGrpSpPr>
              <p:cNvPr id="20" name="Google Shape;313;p22"/>
              <p:cNvGrpSpPr/>
              <p:nvPr/>
            </p:nvGrpSpPr>
            <p:grpSpPr>
              <a:xfrm>
                <a:off x="533400" y="3276600"/>
                <a:ext cx="7985125" cy="2987675"/>
                <a:chOff x="533400" y="3276600"/>
                <a:chExt cx="7985125" cy="2987675"/>
              </a:xfrm>
            </p:grpSpPr>
            <p:sp>
              <p:nvSpPr>
                <p:cNvPr id="21" name="Google Shape;314;p22"/>
                <p:cNvSpPr txBox="1"/>
                <p:nvPr/>
              </p:nvSpPr>
              <p:spPr>
                <a:xfrm>
                  <a:off x="1752600" y="5867400"/>
                  <a:ext cx="438150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  <p:cxnSp>
              <p:nvCxnSpPr>
                <p:cNvPr id="22" name="Google Shape;315;p22"/>
                <p:cNvCxnSpPr/>
                <p:nvPr/>
              </p:nvCxnSpPr>
              <p:spPr>
                <a:xfrm>
                  <a:off x="1600200" y="5638800"/>
                  <a:ext cx="0" cy="22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3" name="Google Shape;316;p22"/>
                <p:cNvGrpSpPr/>
                <p:nvPr/>
              </p:nvGrpSpPr>
              <p:grpSpPr>
                <a:xfrm>
                  <a:off x="533400" y="3276600"/>
                  <a:ext cx="7985125" cy="2743200"/>
                  <a:chOff x="533400" y="3276600"/>
                  <a:chExt cx="7985125" cy="2743200"/>
                </a:xfrm>
              </p:grpSpPr>
              <p:grpSp>
                <p:nvGrpSpPr>
                  <p:cNvPr id="24" name="Google Shape;317;p22"/>
                  <p:cNvGrpSpPr/>
                  <p:nvPr/>
                </p:nvGrpSpPr>
                <p:grpSpPr>
                  <a:xfrm>
                    <a:off x="1066800" y="5562600"/>
                    <a:ext cx="7239000" cy="457200"/>
                    <a:chOff x="1066800" y="5562600"/>
                    <a:chExt cx="7239000" cy="457200"/>
                  </a:xfrm>
                </p:grpSpPr>
                <p:sp>
                  <p:nvSpPr>
                    <p:cNvPr id="55" name="Google Shape;318;p22"/>
                    <p:cNvSpPr/>
                    <p:nvPr/>
                  </p:nvSpPr>
                  <p:spPr>
                    <a:xfrm>
                      <a:off x="1066800" y="5638800"/>
                      <a:ext cx="1295400" cy="22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" h="144" extrusionOk="0">
                          <a:moveTo>
                            <a:pt x="0" y="144"/>
                          </a:moveTo>
                          <a:lnTo>
                            <a:pt x="0" y="0"/>
                          </a:lnTo>
                          <a:lnTo>
                            <a:pt x="816" y="0"/>
                          </a:lnTo>
                          <a:lnTo>
                            <a:pt x="816" y="144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triangle" w="med" len="med"/>
                      <a:tailEnd type="triangl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6" name="Google Shape;319;p22"/>
                    <p:cNvSpPr/>
                    <p:nvPr/>
                  </p:nvSpPr>
                  <p:spPr>
                    <a:xfrm>
                      <a:off x="2971800" y="5638800"/>
                      <a:ext cx="533400" cy="22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" h="144" extrusionOk="0">
                          <a:moveTo>
                            <a:pt x="0" y="144"/>
                          </a:moveTo>
                          <a:lnTo>
                            <a:pt x="0" y="0"/>
                          </a:lnTo>
                          <a:lnTo>
                            <a:pt x="816" y="0"/>
                          </a:lnTo>
                          <a:lnTo>
                            <a:pt x="816" y="144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triangle" w="med" len="med"/>
                      <a:tailEnd type="triangl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" name="Google Shape;320;p22"/>
                    <p:cNvSpPr/>
                    <p:nvPr/>
                  </p:nvSpPr>
                  <p:spPr>
                    <a:xfrm>
                      <a:off x="5181600" y="5638800"/>
                      <a:ext cx="762000" cy="22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" h="144" extrusionOk="0">
                          <a:moveTo>
                            <a:pt x="0" y="144"/>
                          </a:moveTo>
                          <a:lnTo>
                            <a:pt x="0" y="0"/>
                          </a:lnTo>
                          <a:lnTo>
                            <a:pt x="816" y="0"/>
                          </a:lnTo>
                          <a:lnTo>
                            <a:pt x="816" y="144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triangle" w="med" len="med"/>
                      <a:tailEnd type="triangl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8" name="Google Shape;321;p22"/>
                    <p:cNvSpPr/>
                    <p:nvPr/>
                  </p:nvSpPr>
                  <p:spPr>
                    <a:xfrm>
                      <a:off x="7239000" y="5638800"/>
                      <a:ext cx="1066800" cy="22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" h="144" extrusionOk="0">
                          <a:moveTo>
                            <a:pt x="0" y="144"/>
                          </a:moveTo>
                          <a:lnTo>
                            <a:pt x="0" y="0"/>
                          </a:lnTo>
                          <a:lnTo>
                            <a:pt x="816" y="0"/>
                          </a:lnTo>
                          <a:lnTo>
                            <a:pt x="816" y="144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triangle" w="med" len="med"/>
                      <a:tailEnd type="triangl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59" name="Google Shape;322;p22"/>
                    <p:cNvCxnSpPr/>
                    <p:nvPr/>
                  </p:nvCxnSpPr>
                  <p:spPr>
                    <a:xfrm>
                      <a:off x="7696200" y="5638800"/>
                      <a:ext cx="0" cy="228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sp>
                  <p:nvSpPr>
                    <p:cNvPr id="60" name="Google Shape;323;p22"/>
                    <p:cNvSpPr txBox="1"/>
                    <p:nvPr/>
                  </p:nvSpPr>
                  <p:spPr>
                    <a:xfrm>
                      <a:off x="4038600" y="5562600"/>
                      <a:ext cx="5715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</a:t>
                      </a:r>
                      <a:endParaRPr/>
                    </a:p>
                  </p:txBody>
                </p:sp>
              </p:grpSp>
              <p:grpSp>
                <p:nvGrpSpPr>
                  <p:cNvPr id="25" name="Google Shape;324;p22"/>
                  <p:cNvGrpSpPr/>
                  <p:nvPr/>
                </p:nvGrpSpPr>
                <p:grpSpPr>
                  <a:xfrm>
                    <a:off x="533400" y="3276600"/>
                    <a:ext cx="7985125" cy="2362200"/>
                    <a:chOff x="533400" y="3276600"/>
                    <a:chExt cx="7985125" cy="2362200"/>
                  </a:xfrm>
                </p:grpSpPr>
                <p:cxnSp>
                  <p:nvCxnSpPr>
                    <p:cNvPr id="26" name="Google Shape;325;p22"/>
                    <p:cNvCxnSpPr/>
                    <p:nvPr/>
                  </p:nvCxnSpPr>
                  <p:spPr>
                    <a:xfrm>
                      <a:off x="2209800" y="5334000"/>
                      <a:ext cx="0" cy="304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27" name="Google Shape;326;p22"/>
                    <p:cNvCxnSpPr/>
                    <p:nvPr/>
                  </p:nvCxnSpPr>
                  <p:spPr>
                    <a:xfrm>
                      <a:off x="3276600" y="5334000"/>
                      <a:ext cx="0" cy="304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28" name="Google Shape;327;p22"/>
                    <p:cNvCxnSpPr/>
                    <p:nvPr/>
                  </p:nvCxnSpPr>
                  <p:spPr>
                    <a:xfrm>
                      <a:off x="5715000" y="5334000"/>
                      <a:ext cx="0" cy="304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29" name="Google Shape;328;p22"/>
                    <p:cNvCxnSpPr/>
                    <p:nvPr/>
                  </p:nvCxnSpPr>
                  <p:spPr>
                    <a:xfrm>
                      <a:off x="7772400" y="5334000"/>
                      <a:ext cx="0" cy="304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grpSp>
                  <p:nvGrpSpPr>
                    <p:cNvPr id="30" name="Google Shape;329;p22"/>
                    <p:cNvGrpSpPr/>
                    <p:nvPr/>
                  </p:nvGrpSpPr>
                  <p:grpSpPr>
                    <a:xfrm>
                      <a:off x="533400" y="3276600"/>
                      <a:ext cx="7985125" cy="2006600"/>
                      <a:chOff x="533400" y="3276600"/>
                      <a:chExt cx="7985125" cy="2006600"/>
                    </a:xfrm>
                  </p:grpSpPr>
                  <p:sp>
                    <p:nvSpPr>
                      <p:cNvPr id="31" name="Google Shape;330;p22"/>
                      <p:cNvSpPr txBox="1"/>
                      <p:nvPr/>
                    </p:nvSpPr>
                    <p:spPr>
                      <a:xfrm>
                        <a:off x="7543800" y="4876800"/>
                        <a:ext cx="503238" cy="406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0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usr</a:t>
                        </a:r>
                        <a:endParaRPr/>
                      </a:p>
                    </p:txBody>
                  </p:sp>
                  <p:grpSp>
                    <p:nvGrpSpPr>
                      <p:cNvPr id="32" name="Google Shape;331;p22"/>
                      <p:cNvGrpSpPr/>
                      <p:nvPr/>
                    </p:nvGrpSpPr>
                    <p:grpSpPr>
                      <a:xfrm>
                        <a:off x="533400" y="3276600"/>
                        <a:ext cx="7985125" cy="2006600"/>
                        <a:chOff x="533400" y="3276600"/>
                        <a:chExt cx="7985125" cy="2006600"/>
                      </a:xfrm>
                    </p:grpSpPr>
                    <p:sp>
                      <p:nvSpPr>
                        <p:cNvPr id="33" name="Google Shape;332;p22"/>
                        <p:cNvSpPr txBox="1"/>
                        <p:nvPr/>
                      </p:nvSpPr>
                      <p:spPr>
                        <a:xfrm>
                          <a:off x="838200" y="4876800"/>
                          <a:ext cx="644525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boot</a:t>
                          </a:r>
                          <a:endParaRPr/>
                        </a:p>
                      </p:txBody>
                    </p:sp>
                    <p:sp>
                      <p:nvSpPr>
                        <p:cNvPr id="34" name="Google Shape;333;p22"/>
                        <p:cNvSpPr txBox="1"/>
                        <p:nvPr/>
                      </p:nvSpPr>
                      <p:spPr>
                        <a:xfrm>
                          <a:off x="1905000" y="4876800"/>
                          <a:ext cx="560388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dev</a:t>
                          </a:r>
                          <a:endParaRPr/>
                        </a:p>
                      </p:txBody>
                    </p:sp>
                    <p:sp>
                      <p:nvSpPr>
                        <p:cNvPr id="35" name="Google Shape;334;p22"/>
                        <p:cNvSpPr txBox="1"/>
                        <p:nvPr/>
                      </p:nvSpPr>
                      <p:spPr>
                        <a:xfrm>
                          <a:off x="3048000" y="4876800"/>
                          <a:ext cx="488950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etc</a:t>
                          </a:r>
                          <a:endParaRPr/>
                        </a:p>
                      </p:txBody>
                    </p:sp>
                    <p:sp>
                      <p:nvSpPr>
                        <p:cNvPr id="36" name="Google Shape;335;p22"/>
                        <p:cNvSpPr txBox="1"/>
                        <p:nvPr/>
                      </p:nvSpPr>
                      <p:spPr>
                        <a:xfrm>
                          <a:off x="5334000" y="4876800"/>
                          <a:ext cx="757238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home</a:t>
                          </a:r>
                          <a:endParaRPr/>
                        </a:p>
                      </p:txBody>
                    </p:sp>
                    <p:sp>
                      <p:nvSpPr>
                        <p:cNvPr id="37" name="Google Shape;336;p22"/>
                        <p:cNvSpPr txBox="1"/>
                        <p:nvPr/>
                      </p:nvSpPr>
                      <p:spPr>
                        <a:xfrm>
                          <a:off x="4114800" y="4876800"/>
                          <a:ext cx="644525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proc</a:t>
                          </a:r>
                          <a:endParaRPr/>
                        </a:p>
                      </p:txBody>
                    </p:sp>
                    <p:sp>
                      <p:nvSpPr>
                        <p:cNvPr id="38" name="Google Shape;337;p22"/>
                        <p:cNvSpPr txBox="1"/>
                        <p:nvPr/>
                      </p:nvSpPr>
                      <p:spPr>
                        <a:xfrm>
                          <a:off x="6553200" y="4876800"/>
                          <a:ext cx="587375" cy="4064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tmp</a:t>
                          </a:r>
                          <a:endParaRPr sz="20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grpSp>
                      <p:nvGrpSpPr>
                        <p:cNvPr id="39" name="Google Shape;338;p22"/>
                        <p:cNvGrpSpPr/>
                        <p:nvPr/>
                      </p:nvGrpSpPr>
                      <p:grpSpPr>
                        <a:xfrm>
                          <a:off x="533400" y="3276600"/>
                          <a:ext cx="7985125" cy="1397000"/>
                          <a:chOff x="533400" y="3276600"/>
                          <a:chExt cx="7985125" cy="1397000"/>
                        </a:xfrm>
                      </p:grpSpPr>
                      <p:sp>
                        <p:nvSpPr>
                          <p:cNvPr id="40" name="Google Shape;339;p22"/>
                          <p:cNvSpPr txBox="1"/>
                          <p:nvPr/>
                        </p:nvSpPr>
                        <p:spPr>
                          <a:xfrm>
                            <a:off x="533400" y="4267200"/>
                            <a:ext cx="517525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bin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1" name="Google Shape;340;p22"/>
                          <p:cNvSpPr txBox="1"/>
                          <p:nvPr/>
                        </p:nvSpPr>
                        <p:spPr>
                          <a:xfrm>
                            <a:off x="1447800" y="4267200"/>
                            <a:ext cx="460375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lib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2" name="Google Shape;341;p22"/>
                          <p:cNvSpPr txBox="1"/>
                          <p:nvPr/>
                        </p:nvSpPr>
                        <p:spPr>
                          <a:xfrm>
                            <a:off x="2209800" y="4267200"/>
                            <a:ext cx="1293813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lost+found</a:t>
                            </a:r>
                            <a:endParaRPr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3" name="Google Shape;342;p22"/>
                          <p:cNvSpPr txBox="1"/>
                          <p:nvPr/>
                        </p:nvSpPr>
                        <p:spPr>
                          <a:xfrm>
                            <a:off x="3962400" y="4267200"/>
                            <a:ext cx="587375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 dirty="0" err="1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mnt</a:t>
                            </a:r>
                            <a:endParaRPr dirty="0"/>
                          </a:p>
                        </p:txBody>
                      </p:sp>
                      <p:sp>
                        <p:nvSpPr>
                          <p:cNvPr id="44" name="Google Shape;343;p22"/>
                          <p:cNvSpPr txBox="1"/>
                          <p:nvPr/>
                        </p:nvSpPr>
                        <p:spPr>
                          <a:xfrm>
                            <a:off x="5105400" y="4267200"/>
                            <a:ext cx="517525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opt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5" name="Google Shape;344;p22"/>
                          <p:cNvSpPr txBox="1"/>
                          <p:nvPr/>
                        </p:nvSpPr>
                        <p:spPr>
                          <a:xfrm>
                            <a:off x="6019800" y="4267200"/>
                            <a:ext cx="601663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root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6" name="Google Shape;345;p22"/>
                          <p:cNvSpPr txBox="1"/>
                          <p:nvPr/>
                        </p:nvSpPr>
                        <p:spPr>
                          <a:xfrm>
                            <a:off x="7010400" y="4267200"/>
                            <a:ext cx="615950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sbin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7" name="Google Shape;346;p22"/>
                          <p:cNvSpPr txBox="1"/>
                          <p:nvPr/>
                        </p:nvSpPr>
                        <p:spPr>
                          <a:xfrm>
                            <a:off x="8001000" y="4267200"/>
                            <a:ext cx="517525" cy="4064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20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var</a:t>
                            </a:r>
                            <a:endParaRPr sz="20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grpSp>
                        <p:nvGrpSpPr>
                          <p:cNvPr id="48" name="Google Shape;347;p22"/>
                          <p:cNvGrpSpPr/>
                          <p:nvPr/>
                        </p:nvGrpSpPr>
                        <p:grpSpPr>
                          <a:xfrm>
                            <a:off x="4191000" y="3276600"/>
                            <a:ext cx="3560763" cy="838200"/>
                            <a:chOff x="4191000" y="3276600"/>
                            <a:chExt cx="3560763" cy="838200"/>
                          </a:xfrm>
                        </p:grpSpPr>
                        <p:sp>
                          <p:nvSpPr>
                            <p:cNvPr id="49" name="Google Shape;348;p22"/>
                            <p:cNvSpPr/>
                            <p:nvPr/>
                          </p:nvSpPr>
                          <p:spPr>
                            <a:xfrm>
                              <a:off x="4495800" y="3810000"/>
                              <a:ext cx="457200" cy="304800"/>
                            </a:xfrm>
                            <a:prstGeom prst="downArrow">
                              <a:avLst>
                                <a:gd name="adj1" fmla="val 50000"/>
                                <a:gd name="adj2" fmla="val 25000"/>
                              </a:avLst>
                            </a:prstGeom>
                            <a:solidFill>
                              <a:schemeClr val="accent1"/>
                            </a:solidFill>
                            <a:ln w="9525" cap="flat" cmpd="sng">
                              <a:solidFill>
                                <a:schemeClr val="dk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chemeClr val="dk1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grpSp>
                          <p:nvGrpSpPr>
                            <p:cNvPr id="50" name="Google Shape;349;p22"/>
                            <p:cNvGrpSpPr/>
                            <p:nvPr/>
                          </p:nvGrpSpPr>
                          <p:grpSpPr>
                            <a:xfrm>
                              <a:off x="4191000" y="3276600"/>
                              <a:ext cx="3560763" cy="838200"/>
                              <a:chOff x="4191000" y="3276600"/>
                              <a:chExt cx="3560763" cy="838200"/>
                            </a:xfrm>
                          </p:grpSpPr>
                          <p:sp>
                            <p:nvSpPr>
                              <p:cNvPr id="51" name="Google Shape;350;p22"/>
                              <p:cNvSpPr txBox="1"/>
                              <p:nvPr/>
                            </p:nvSpPr>
                            <p:spPr>
                              <a:xfrm>
                                <a:off x="4191000" y="3276600"/>
                                <a:ext cx="996950" cy="466725"/>
                              </a:xfrm>
                              <a:prstGeom prst="rect">
                                <a:avLst/>
                              </a:prstGeom>
                              <a:noFill/>
                              <a:ln w="9525" cap="flat" cmpd="sng">
                                <a:solidFill>
                                  <a:srgbClr val="000000"/>
                                </a:solidFill>
                                <a:prstDash val="solid"/>
                                <a:miter lim="800000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45700" rIns="91425" bIns="45700" anchor="t" anchorCtr="0">
                                <a:sp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 dirty="0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rPr>
                                  <a:t>root   /</a:t>
                                </a: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52" name="Google Shape;351;p22"/>
                              <p:cNvSpPr txBox="1"/>
                              <p:nvPr/>
                            </p:nvSpPr>
                            <p:spPr>
                              <a:xfrm>
                                <a:off x="6248400" y="3276600"/>
                                <a:ext cx="1503363" cy="457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t" anchorCtr="0">
                                <a:sp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 i="1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rPr>
                                  <a:t>directories</a:t>
                                </a:r>
                                <a:endParaRPr/>
                              </a:p>
                            </p:txBody>
                          </p:sp>
                          <p:cxnSp>
                            <p:nvCxnSpPr>
                              <p:cNvPr id="53" name="Google Shape;352;p22"/>
                              <p:cNvCxnSpPr/>
                              <p:nvPr/>
                            </p:nvCxnSpPr>
                            <p:spPr>
                              <a:xfrm flipH="1">
                                <a:off x="5638800" y="3657600"/>
                                <a:ext cx="685800" cy="45720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 cap="flat" cmpd="sng">
                                <a:solidFill>
                                  <a:srgbClr val="FF3300"/>
                                </a:solidFill>
                                <a:prstDash val="solid"/>
                                <a:miter lim="800000"/>
                                <a:headEnd type="none" w="med" len="med"/>
                                <a:tailEnd type="triangle" w="med" len="med"/>
                              </a:ln>
                            </p:spPr>
                          </p:cxnSp>
                          <p:cxnSp>
                            <p:nvCxnSpPr>
                              <p:cNvPr id="54" name="Google Shape;353;p22"/>
                              <p:cNvCxnSpPr/>
                              <p:nvPr/>
                            </p:nvCxnSpPr>
                            <p:spPr>
                              <a:xfrm rot="10800000">
                                <a:off x="5334000" y="3581400"/>
                                <a:ext cx="914400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 cap="flat" cmpd="sng">
                                <a:solidFill>
                                  <a:srgbClr val="FF3300"/>
                                </a:solidFill>
                                <a:prstDash val="solid"/>
                                <a:miter lim="800000"/>
                                <a:headEnd type="none" w="med" len="med"/>
                                <a:tailEnd type="triangle" w="med" len="med"/>
                              </a:ln>
                            </p:spPr>
                          </p:cxn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6781800" cy="12808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libri" pitchFamily="34" charset="0"/>
              </a:rPr>
              <a:t>Introduction to Operating System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924799" cy="3777622"/>
          </a:xfrm>
        </p:spPr>
        <p:txBody>
          <a:bodyPr>
            <a:normAutofit/>
          </a:bodyPr>
          <a:lstStyle/>
          <a:p>
            <a:pPr fontAlgn="base"/>
            <a:r>
              <a:rPr lang="en-IN" sz="2800" b="1" dirty="0">
                <a:latin typeface="Calibri" pitchFamily="34" charset="0"/>
              </a:rPr>
              <a:t>A program that acts as an intermediary between a user of a computer and the computer hardware</a:t>
            </a:r>
          </a:p>
          <a:p>
            <a:pPr fontAlgn="base"/>
            <a:r>
              <a:rPr lang="en-IN" sz="2800" dirty="0">
                <a:latin typeface="Calibri" pitchFamily="34" charset="0"/>
              </a:rPr>
              <a:t/>
            </a:r>
            <a:br>
              <a:rPr lang="en-IN" sz="2800" dirty="0">
                <a:latin typeface="Calibri" pitchFamily="34" charset="0"/>
              </a:rPr>
            </a:br>
            <a:r>
              <a:rPr lang="en-IN" sz="2800" b="1" dirty="0">
                <a:latin typeface="Calibri" pitchFamily="34" charset="0"/>
              </a:rPr>
              <a:t>Operating system goals:</a:t>
            </a:r>
          </a:p>
          <a:p>
            <a:pPr lvl="1" fontAlgn="base"/>
            <a:r>
              <a:rPr lang="en-IN" sz="2400" b="1" dirty="0">
                <a:latin typeface="Calibri" pitchFamily="34" charset="0"/>
              </a:rPr>
              <a:t>Execute user programs and make solving user problems easier</a:t>
            </a:r>
          </a:p>
          <a:p>
            <a:pPr lvl="1" fontAlgn="base"/>
            <a:r>
              <a:rPr lang="en-IN" sz="2400" b="1" dirty="0">
                <a:latin typeface="Calibri" pitchFamily="34" charset="0"/>
              </a:rPr>
              <a:t>Make the computer system convenient to use</a:t>
            </a:r>
          </a:p>
          <a:p>
            <a:pPr lvl="1" fontAlgn="base"/>
            <a:r>
              <a:rPr lang="en-IN" sz="2400" b="1" dirty="0">
                <a:latin typeface="Calibri" pitchFamily="34" charset="0"/>
              </a:rPr>
              <a:t>Use the computer hardware in an efficient manner</a:t>
            </a:r>
          </a:p>
          <a:p>
            <a:endParaRPr lang="en-I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6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Linux File system </a:t>
            </a:r>
            <a:endParaRPr lang="en-IN" sz="4000" b="1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Users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600200"/>
            <a:ext cx="7772400" cy="431102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Calibri" pitchFamily="34" charset="0"/>
              </a:rPr>
              <a:t>Linux has Three types of </a:t>
            </a:r>
            <a:r>
              <a:rPr lang="en-IN" sz="2800" b="1" dirty="0" smtClean="0">
                <a:latin typeface="Calibri" pitchFamily="34" charset="0"/>
              </a:rPr>
              <a:t>users</a:t>
            </a:r>
          </a:p>
          <a:p>
            <a:pPr lvl="1"/>
            <a:r>
              <a:rPr lang="en-IN" sz="2400" b="1" dirty="0" smtClean="0">
                <a:latin typeface="Calibri" pitchFamily="34" charset="0"/>
              </a:rPr>
              <a:t>Regular - all files are stored under /home. </a:t>
            </a:r>
            <a:r>
              <a:rPr lang="en-IN" sz="2400" b="1" dirty="0" smtClean="0">
                <a:latin typeface="Calibri" pitchFamily="34" charset="0"/>
              </a:rPr>
              <a:t>Regular users </a:t>
            </a:r>
            <a:r>
              <a:rPr lang="en-IN" sz="2400" b="1" dirty="0" smtClean="0">
                <a:latin typeface="Calibri" pitchFamily="34" charset="0"/>
              </a:rPr>
              <a:t>are not allowed to access files of other </a:t>
            </a:r>
            <a:r>
              <a:rPr lang="en-IN" sz="2400" b="1" dirty="0" smtClean="0">
                <a:latin typeface="Calibri" pitchFamily="34" charset="0"/>
              </a:rPr>
              <a:t>users.</a:t>
            </a:r>
          </a:p>
          <a:p>
            <a:pPr lvl="1"/>
            <a:r>
              <a:rPr lang="en-IN" sz="2400" b="1" dirty="0" smtClean="0">
                <a:latin typeface="Calibri" pitchFamily="34" charset="0"/>
              </a:rPr>
              <a:t>Administrative </a:t>
            </a:r>
            <a:r>
              <a:rPr lang="en-IN" sz="2400" b="1" dirty="0" smtClean="0">
                <a:latin typeface="Calibri" pitchFamily="34" charset="0"/>
              </a:rPr>
              <a:t>(root)- known as a </a:t>
            </a:r>
            <a:r>
              <a:rPr lang="en-IN" sz="2400" b="1" dirty="0" err="1" smtClean="0">
                <a:latin typeface="Calibri" pitchFamily="34" charset="0"/>
              </a:rPr>
              <a:t>superuser</a:t>
            </a:r>
            <a:r>
              <a:rPr lang="en-IN" sz="2400" b="1" dirty="0" smtClean="0">
                <a:latin typeface="Calibri" pitchFamily="34" charset="0"/>
              </a:rPr>
              <a:t>. Has </a:t>
            </a:r>
            <a:r>
              <a:rPr lang="en-IN" sz="2400" b="1" dirty="0" smtClean="0">
                <a:latin typeface="Calibri" pitchFamily="34" charset="0"/>
              </a:rPr>
              <a:t>all administrative </a:t>
            </a:r>
            <a:r>
              <a:rPr lang="en-IN" sz="2400" b="1" dirty="0" smtClean="0">
                <a:latin typeface="Calibri" pitchFamily="34" charset="0"/>
              </a:rPr>
              <a:t>privileges such as installation </a:t>
            </a:r>
            <a:r>
              <a:rPr lang="en-IN" sz="2400" b="1" dirty="0" smtClean="0">
                <a:latin typeface="Calibri" pitchFamily="34" charset="0"/>
              </a:rPr>
              <a:t>of software</a:t>
            </a:r>
            <a:r>
              <a:rPr lang="en-IN" sz="2400" b="1" dirty="0" smtClean="0">
                <a:latin typeface="Calibri" pitchFamily="34" charset="0"/>
              </a:rPr>
              <a:t>, making changes to the file </a:t>
            </a:r>
            <a:r>
              <a:rPr lang="en-IN" sz="2400" b="1" dirty="0" smtClean="0">
                <a:latin typeface="Calibri" pitchFamily="34" charset="0"/>
              </a:rPr>
              <a:t>system.</a:t>
            </a:r>
          </a:p>
          <a:p>
            <a:pPr lvl="1"/>
            <a:r>
              <a:rPr lang="en-IN" sz="2400" b="1" dirty="0" smtClean="0">
                <a:latin typeface="Calibri" pitchFamily="34" charset="0"/>
              </a:rPr>
              <a:t>Service </a:t>
            </a:r>
            <a:r>
              <a:rPr lang="en-IN" sz="2400" b="1" dirty="0" smtClean="0">
                <a:latin typeface="Calibri" pitchFamily="34" charset="0"/>
              </a:rPr>
              <a:t>User – Linux runs various services such </a:t>
            </a:r>
            <a:r>
              <a:rPr lang="en-IN" sz="2400" b="1" dirty="0" smtClean="0">
                <a:latin typeface="Calibri" pitchFamily="34" charset="0"/>
              </a:rPr>
              <a:t>as apache</a:t>
            </a:r>
            <a:r>
              <a:rPr lang="en-IN" sz="2400" b="1" dirty="0" smtClean="0">
                <a:latin typeface="Calibri" pitchFamily="34" charset="0"/>
              </a:rPr>
              <a:t>, Squid, email etc and provides the access </a:t>
            </a:r>
            <a:r>
              <a:rPr lang="en-IN" sz="2400" b="1" dirty="0" smtClean="0">
                <a:latin typeface="Calibri" pitchFamily="34" charset="0"/>
              </a:rPr>
              <a:t>to selective </a:t>
            </a:r>
            <a:r>
              <a:rPr lang="en-IN" sz="2400" b="1" dirty="0" smtClean="0">
                <a:latin typeface="Calibri" pitchFamily="34" charset="0"/>
              </a:rPr>
              <a:t>users. This account type is available only </a:t>
            </a:r>
            <a:r>
              <a:rPr lang="en-IN" sz="2400" b="1" dirty="0" smtClean="0">
                <a:latin typeface="Calibri" pitchFamily="34" charset="0"/>
              </a:rPr>
              <a:t>in the </a:t>
            </a:r>
            <a:r>
              <a:rPr lang="en-IN" sz="2400" b="1" dirty="0" smtClean="0">
                <a:latin typeface="Calibri" pitchFamily="34" charset="0"/>
              </a:rPr>
              <a:t>server version.</a:t>
            </a: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Calibri" pitchFamily="34" charset="0"/>
              </a:rPr>
              <a:t>Metacharacters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alibri" pitchFamily="34" charset="0"/>
              </a:rPr>
              <a:t>* - any number of characters from 0 </a:t>
            </a:r>
            <a:r>
              <a:rPr lang="en-IN" sz="3200" b="1" dirty="0" err="1" smtClean="0">
                <a:latin typeface="Calibri" pitchFamily="34" charset="0"/>
              </a:rPr>
              <a:t>onwords</a:t>
            </a:r>
            <a:endParaRPr lang="en-IN" sz="3200" b="1" dirty="0" smtClean="0">
              <a:latin typeface="Calibri" pitchFamily="34" charset="0"/>
            </a:endParaRPr>
          </a:p>
          <a:p>
            <a:r>
              <a:rPr lang="en-IN" sz="3200" b="1" dirty="0" smtClean="0">
                <a:latin typeface="Calibri" pitchFamily="34" charset="0"/>
              </a:rPr>
              <a:t>? </a:t>
            </a:r>
            <a:r>
              <a:rPr lang="en-IN" sz="3200" b="1" dirty="0" smtClean="0">
                <a:latin typeface="Calibri" pitchFamily="34" charset="0"/>
              </a:rPr>
              <a:t>- One character</a:t>
            </a:r>
          </a:p>
          <a:p>
            <a:r>
              <a:rPr lang="en-IN" sz="3200" b="1" dirty="0" smtClean="0">
                <a:latin typeface="Calibri" pitchFamily="34" charset="0"/>
              </a:rPr>
              <a:t>. </a:t>
            </a:r>
            <a:r>
              <a:rPr lang="en-IN" sz="3200" b="1" dirty="0" smtClean="0">
                <a:latin typeface="Calibri" pitchFamily="34" charset="0"/>
              </a:rPr>
              <a:t>– Hidden files</a:t>
            </a:r>
            <a:endParaRPr lang="en-IN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Directory Management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676400"/>
            <a:ext cx="7315200" cy="4234822"/>
          </a:xfrm>
        </p:spPr>
        <p:txBody>
          <a:bodyPr>
            <a:noAutofit/>
          </a:bodyPr>
          <a:lstStyle/>
          <a:p>
            <a:r>
              <a:rPr lang="en-IN" sz="2400" b="1" dirty="0" err="1" smtClean="0">
                <a:latin typeface="Calibri" pitchFamily="34" charset="0"/>
              </a:rPr>
              <a:t>pwd</a:t>
            </a:r>
            <a:r>
              <a:rPr lang="en-IN" sz="2400" b="1" dirty="0" smtClean="0">
                <a:latin typeface="Calibri" pitchFamily="34" charset="0"/>
              </a:rPr>
              <a:t> - current working </a:t>
            </a:r>
            <a:r>
              <a:rPr lang="en-IN" sz="2400" b="1" dirty="0" smtClean="0">
                <a:latin typeface="Calibri" pitchFamily="34" charset="0"/>
              </a:rPr>
              <a:t>directory</a:t>
            </a:r>
          </a:p>
          <a:p>
            <a:r>
              <a:rPr lang="en-IN" sz="2400" b="1" dirty="0" smtClean="0">
                <a:latin typeface="Calibri" pitchFamily="34" charset="0"/>
              </a:rPr>
              <a:t>To go to home directory-</a:t>
            </a:r>
            <a:r>
              <a:rPr lang="en-IN" sz="2400" b="1" i="1" dirty="0" smtClean="0">
                <a:latin typeface="Calibri" pitchFamily="34" charset="0"/>
              </a:rPr>
              <a:t>	$ </a:t>
            </a:r>
            <a:r>
              <a:rPr lang="en-IN" sz="2400" b="1" i="1" dirty="0" err="1" smtClean="0">
                <a:latin typeface="Calibri" pitchFamily="34" charset="0"/>
              </a:rPr>
              <a:t>cd</a:t>
            </a:r>
            <a:r>
              <a:rPr lang="en-IN" sz="2400" b="1" i="1" dirty="0" smtClean="0">
                <a:latin typeface="Calibri" pitchFamily="34" charset="0"/>
              </a:rPr>
              <a:t> ~</a:t>
            </a:r>
          </a:p>
          <a:p>
            <a:r>
              <a:rPr lang="en-IN" sz="2400" b="1" dirty="0" smtClean="0">
                <a:latin typeface="Calibri" pitchFamily="34" charset="0"/>
              </a:rPr>
              <a:t>To </a:t>
            </a:r>
            <a:r>
              <a:rPr lang="en-IN" sz="2400" b="1" dirty="0" smtClean="0">
                <a:latin typeface="Calibri" pitchFamily="34" charset="0"/>
              </a:rPr>
              <a:t>go to the home directory of a particular user</a:t>
            </a:r>
          </a:p>
          <a:p>
            <a:pPr>
              <a:buNone/>
            </a:pPr>
            <a:r>
              <a:rPr lang="en-IN" sz="2400" b="1" i="1" dirty="0" smtClean="0">
                <a:latin typeface="Calibri" pitchFamily="34" charset="0"/>
              </a:rPr>
              <a:t>	$ </a:t>
            </a:r>
            <a:r>
              <a:rPr lang="en-IN" sz="2400" b="1" i="1" dirty="0" err="1" smtClean="0">
                <a:latin typeface="Calibri" pitchFamily="34" charset="0"/>
              </a:rPr>
              <a:t>cd</a:t>
            </a:r>
            <a:r>
              <a:rPr lang="en-IN" sz="2400" b="1" i="1" dirty="0" smtClean="0">
                <a:latin typeface="Calibri" pitchFamily="34" charset="0"/>
              </a:rPr>
              <a:t> ~username</a:t>
            </a:r>
          </a:p>
          <a:p>
            <a:r>
              <a:rPr lang="en-IN" sz="2400" b="1" dirty="0" smtClean="0">
                <a:latin typeface="Calibri" pitchFamily="34" charset="0"/>
              </a:rPr>
              <a:t>To </a:t>
            </a:r>
            <a:r>
              <a:rPr lang="en-IN" sz="2400" b="1" dirty="0" smtClean="0">
                <a:latin typeface="Calibri" pitchFamily="34" charset="0"/>
              </a:rPr>
              <a:t>go to your last </a:t>
            </a:r>
            <a:r>
              <a:rPr lang="en-IN" sz="2400" b="1" dirty="0" smtClean="0">
                <a:latin typeface="Calibri" pitchFamily="34" charset="0"/>
              </a:rPr>
              <a:t>directory-</a:t>
            </a:r>
            <a:r>
              <a:rPr lang="en-IN" sz="2400" b="1" i="1" dirty="0" smtClean="0">
                <a:latin typeface="Calibri" pitchFamily="34" charset="0"/>
              </a:rPr>
              <a:t>	$ </a:t>
            </a:r>
            <a:r>
              <a:rPr lang="en-IN" sz="2400" b="1" i="1" dirty="0" err="1" smtClean="0">
                <a:latin typeface="Calibri" pitchFamily="34" charset="0"/>
              </a:rPr>
              <a:t>cd</a:t>
            </a:r>
            <a:r>
              <a:rPr lang="en-IN" sz="2400" b="1" i="1" dirty="0" smtClean="0">
                <a:latin typeface="Calibri" pitchFamily="34" charset="0"/>
              </a:rPr>
              <a:t> </a:t>
            </a:r>
            <a:r>
              <a:rPr lang="en-IN" sz="2400" b="1" i="1" dirty="0" smtClean="0">
                <a:latin typeface="Calibri" pitchFamily="34" charset="0"/>
              </a:rPr>
              <a:t>../</a:t>
            </a:r>
          </a:p>
          <a:p>
            <a:r>
              <a:rPr lang="en-IN" sz="2400" b="1" dirty="0" smtClean="0">
                <a:latin typeface="Calibri" pitchFamily="34" charset="0"/>
              </a:rPr>
              <a:t>Make or create directory - </a:t>
            </a:r>
            <a:r>
              <a:rPr lang="en-IN" sz="2400" b="1" dirty="0" err="1" smtClean="0">
                <a:latin typeface="Calibri" pitchFamily="34" charset="0"/>
              </a:rPr>
              <a:t>mkdir</a:t>
            </a:r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Delete directory - </a:t>
            </a:r>
            <a:r>
              <a:rPr lang="en-IN" sz="2400" b="1" dirty="0" err="1" smtClean="0">
                <a:latin typeface="Calibri" pitchFamily="34" charset="0"/>
              </a:rPr>
              <a:t>rmdir</a:t>
            </a:r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Rename </a:t>
            </a:r>
            <a:r>
              <a:rPr lang="en-IN" sz="2400" b="1" dirty="0" smtClean="0">
                <a:latin typeface="Calibri" pitchFamily="34" charset="0"/>
              </a:rPr>
              <a:t>directory - </a:t>
            </a:r>
            <a:r>
              <a:rPr lang="en-IN" sz="2400" b="1" dirty="0" err="1" smtClean="0">
                <a:latin typeface="Calibri" pitchFamily="34" charset="0"/>
              </a:rPr>
              <a:t>mvdir</a:t>
            </a:r>
            <a:endParaRPr lang="en-IN" sz="2400" b="1" dirty="0" smtClean="0">
              <a:latin typeface="Calibri" pitchFamily="34" charset="0"/>
            </a:endParaRPr>
          </a:p>
          <a:p>
            <a:pPr>
              <a:buNone/>
            </a:pP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Commands on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1600200"/>
            <a:ext cx="7086600" cy="431102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libri" pitchFamily="34" charset="0"/>
              </a:rPr>
              <a:t>Creating new file</a:t>
            </a:r>
          </a:p>
          <a:p>
            <a:pPr lvl="1">
              <a:buNone/>
            </a:pPr>
            <a:r>
              <a:rPr lang="en-IN" sz="2000" b="1" dirty="0" smtClean="0">
                <a:latin typeface="Calibri" pitchFamily="34" charset="0"/>
              </a:rPr>
              <a:t>cat &gt; &lt;filename</a:t>
            </a:r>
            <a:r>
              <a:rPr lang="en-IN" sz="2000" b="1" dirty="0" smtClean="0">
                <a:latin typeface="Calibri" pitchFamily="34" charset="0"/>
              </a:rPr>
              <a:t>&gt;</a:t>
            </a:r>
          </a:p>
          <a:p>
            <a:pPr lvl="1">
              <a:buNone/>
            </a:pPr>
            <a:r>
              <a:rPr lang="en-IN" sz="2000" b="1" dirty="0" smtClean="0">
                <a:latin typeface="Calibri" pitchFamily="34" charset="0"/>
              </a:rPr>
              <a:t>…</a:t>
            </a:r>
          </a:p>
          <a:p>
            <a:pPr lvl="1">
              <a:buNone/>
            </a:pPr>
            <a:r>
              <a:rPr lang="en-IN" sz="2000" b="1" dirty="0" smtClean="0">
                <a:latin typeface="Calibri" pitchFamily="34" charset="0"/>
              </a:rPr>
              <a:t>…</a:t>
            </a:r>
          </a:p>
          <a:p>
            <a:pPr lvl="1">
              <a:buNone/>
            </a:pPr>
            <a:r>
              <a:rPr lang="en-IN" sz="2000" b="1" dirty="0" err="1" smtClean="0">
                <a:latin typeface="Calibri" pitchFamily="34" charset="0"/>
              </a:rPr>
              <a:t>cntrl</a:t>
            </a:r>
            <a:r>
              <a:rPr lang="en-IN" sz="2000" b="1" dirty="0" smtClean="0">
                <a:latin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</a:rPr>
              <a:t>+ d</a:t>
            </a:r>
          </a:p>
          <a:p>
            <a:r>
              <a:rPr lang="en-IN" sz="2400" b="1" dirty="0" smtClean="0">
                <a:latin typeface="Calibri" pitchFamily="34" charset="0"/>
              </a:rPr>
              <a:t>View </a:t>
            </a:r>
            <a:r>
              <a:rPr lang="en-IN" sz="2400" b="1" dirty="0" smtClean="0">
                <a:latin typeface="Calibri" pitchFamily="34" charset="0"/>
              </a:rPr>
              <a:t>file - cat &lt;filename&gt;</a:t>
            </a:r>
          </a:p>
          <a:p>
            <a:r>
              <a:rPr lang="en-IN" sz="2400" b="1" dirty="0" smtClean="0">
                <a:latin typeface="Calibri" pitchFamily="34" charset="0"/>
              </a:rPr>
              <a:t>Combining </a:t>
            </a:r>
            <a:r>
              <a:rPr lang="en-IN" sz="2400" b="1" dirty="0" smtClean="0">
                <a:latin typeface="Calibri" pitchFamily="34" charset="0"/>
              </a:rPr>
              <a:t>or merging two files</a:t>
            </a:r>
          </a:p>
          <a:p>
            <a:pPr>
              <a:buNone/>
            </a:pPr>
            <a:r>
              <a:rPr lang="en-IN" sz="2400" b="1" dirty="0" smtClean="0">
                <a:latin typeface="Calibri" pitchFamily="34" charset="0"/>
              </a:rPr>
              <a:t>	cat </a:t>
            </a:r>
            <a:r>
              <a:rPr lang="en-IN" sz="2400" b="1" dirty="0" smtClean="0">
                <a:latin typeface="Calibri" pitchFamily="34" charset="0"/>
              </a:rPr>
              <a:t>&lt;file1&gt; &lt;file2&gt; &gt; &lt;merged file&gt;</a:t>
            </a: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libri" pitchFamily="34" charset="0"/>
              </a:rPr>
              <a:t>Commands</a:t>
            </a:r>
            <a:r>
              <a:rPr lang="en-IN" b="1" dirty="0" smtClean="0"/>
              <a:t> related to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467599" cy="4082422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Calibri" pitchFamily="34" charset="0"/>
              </a:rPr>
              <a:t>Copy a file – cp &lt;file1&gt; &lt;file2&gt;</a:t>
            </a:r>
          </a:p>
          <a:p>
            <a:r>
              <a:rPr lang="it-IT" sz="2400" b="1" dirty="0" smtClean="0">
                <a:latin typeface="Calibri" pitchFamily="34" charset="0"/>
              </a:rPr>
              <a:t>Del </a:t>
            </a:r>
            <a:r>
              <a:rPr lang="it-IT" sz="2400" b="1" dirty="0" smtClean="0">
                <a:latin typeface="Calibri" pitchFamily="34" charset="0"/>
              </a:rPr>
              <a:t>a file - rm &lt;file1&gt;</a:t>
            </a:r>
          </a:p>
          <a:p>
            <a:r>
              <a:rPr lang="en-IN" sz="2400" b="1" dirty="0" smtClean="0">
                <a:latin typeface="Calibri" pitchFamily="34" charset="0"/>
              </a:rPr>
              <a:t>Rename </a:t>
            </a:r>
            <a:r>
              <a:rPr lang="en-IN" sz="2400" b="1" dirty="0" smtClean="0">
                <a:latin typeface="Calibri" pitchFamily="34" charset="0"/>
              </a:rPr>
              <a:t>a file – </a:t>
            </a:r>
            <a:r>
              <a:rPr lang="en-IN" sz="2400" b="1" dirty="0" err="1" smtClean="0">
                <a:latin typeface="Calibri" pitchFamily="34" charset="0"/>
              </a:rPr>
              <a:t>mv</a:t>
            </a:r>
            <a:r>
              <a:rPr lang="en-IN" sz="2400" b="1" dirty="0" smtClean="0">
                <a:latin typeface="Calibri" pitchFamily="34" charset="0"/>
              </a:rPr>
              <a:t> &lt;file1&gt; &lt;file2&gt;</a:t>
            </a:r>
          </a:p>
          <a:p>
            <a:r>
              <a:rPr lang="en-IN" sz="2400" b="1" dirty="0" smtClean="0">
                <a:latin typeface="Calibri" pitchFamily="34" charset="0"/>
              </a:rPr>
              <a:t>Create </a:t>
            </a:r>
            <a:r>
              <a:rPr lang="en-IN" sz="2400" b="1" dirty="0" smtClean="0">
                <a:latin typeface="Calibri" pitchFamily="34" charset="0"/>
              </a:rPr>
              <a:t>an alias of a file - </a:t>
            </a:r>
            <a:r>
              <a:rPr lang="en-IN" sz="2400" b="1" dirty="0" err="1" smtClean="0">
                <a:latin typeface="Calibri" pitchFamily="34" charset="0"/>
              </a:rPr>
              <a:t>ln</a:t>
            </a:r>
            <a:r>
              <a:rPr lang="en-IN" sz="2400" b="1" dirty="0" smtClean="0">
                <a:latin typeface="Calibri" pitchFamily="34" charset="0"/>
              </a:rPr>
              <a:t> &lt;source</a:t>
            </a:r>
            <a:r>
              <a:rPr lang="en-IN" sz="2400" b="1" dirty="0" smtClean="0">
                <a:latin typeface="Calibri" pitchFamily="34" charset="0"/>
              </a:rPr>
              <a:t>&gt; &lt;</a:t>
            </a:r>
            <a:r>
              <a:rPr lang="en-IN" sz="2400" b="1" dirty="0" smtClean="0">
                <a:latin typeface="Calibri" pitchFamily="34" charset="0"/>
              </a:rPr>
              <a:t>target&gt;</a:t>
            </a:r>
          </a:p>
          <a:p>
            <a:r>
              <a:rPr lang="en-IN" sz="2400" b="1" dirty="0" smtClean="0">
                <a:latin typeface="Calibri" pitchFamily="34" charset="0"/>
              </a:rPr>
              <a:t>View </a:t>
            </a:r>
            <a:r>
              <a:rPr lang="en-IN" sz="2400" b="1" dirty="0" smtClean="0">
                <a:latin typeface="Calibri" pitchFamily="34" charset="0"/>
              </a:rPr>
              <a:t>the contents of the file – cat &lt;filename&gt;</a:t>
            </a:r>
          </a:p>
          <a:p>
            <a:r>
              <a:rPr lang="en-IN" sz="2400" b="1" dirty="0" smtClean="0">
                <a:latin typeface="Calibri" pitchFamily="34" charset="0"/>
              </a:rPr>
              <a:t>Print </a:t>
            </a:r>
            <a:r>
              <a:rPr lang="en-IN" sz="2400" b="1" dirty="0" smtClean="0">
                <a:latin typeface="Calibri" pitchFamily="34" charset="0"/>
              </a:rPr>
              <a:t>file – pr &lt;filename&gt;</a:t>
            </a:r>
          </a:p>
          <a:p>
            <a:r>
              <a:rPr lang="fr-FR" sz="2400" b="1" dirty="0" err="1" smtClean="0">
                <a:latin typeface="Calibri" pitchFamily="34" charset="0"/>
              </a:rPr>
              <a:t>Merge</a:t>
            </a:r>
            <a:r>
              <a:rPr lang="fr-FR" sz="2400" b="1" dirty="0" smtClean="0">
                <a:latin typeface="Calibri" pitchFamily="34" charset="0"/>
              </a:rPr>
              <a:t> </a:t>
            </a:r>
            <a:r>
              <a:rPr lang="fr-FR" sz="2400" b="1" dirty="0" smtClean="0">
                <a:latin typeface="Calibri" pitchFamily="34" charset="0"/>
              </a:rPr>
              <a:t>files – cat file1 file2 &gt; file3</a:t>
            </a:r>
          </a:p>
          <a:p>
            <a:r>
              <a:rPr lang="en-IN" sz="2400" b="1" dirty="0" smtClean="0">
                <a:latin typeface="Calibri" pitchFamily="34" charset="0"/>
              </a:rPr>
              <a:t>Sort </a:t>
            </a:r>
            <a:r>
              <a:rPr lang="en-IN" sz="2400" b="1" dirty="0" smtClean="0">
                <a:latin typeface="Calibri" pitchFamily="34" charset="0"/>
              </a:rPr>
              <a:t>a file - sort &lt;filename&gt;</a:t>
            </a: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libri" pitchFamily="34" charset="0"/>
              </a:rPr>
              <a:t>More File Commands 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447800"/>
            <a:ext cx="7391400" cy="4463422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Calibri" pitchFamily="34" charset="0"/>
              </a:rPr>
              <a:t>Compare files – </a:t>
            </a:r>
            <a:r>
              <a:rPr lang="fr-FR" sz="2400" b="1" dirty="0" err="1" smtClean="0">
                <a:latin typeface="Calibri" pitchFamily="34" charset="0"/>
              </a:rPr>
              <a:t>cmp</a:t>
            </a:r>
            <a:r>
              <a:rPr lang="fr-FR" sz="2400" b="1" dirty="0" smtClean="0">
                <a:latin typeface="Calibri" pitchFamily="34" charset="0"/>
              </a:rPr>
              <a:t> &lt;file1&gt; &lt;file2&gt;</a:t>
            </a:r>
          </a:p>
          <a:p>
            <a:r>
              <a:rPr lang="en-IN" sz="2400" b="1" dirty="0" smtClean="0">
                <a:latin typeface="Calibri" pitchFamily="34" charset="0"/>
              </a:rPr>
              <a:t>Search </a:t>
            </a:r>
            <a:r>
              <a:rPr lang="en-IN" sz="2400" b="1" dirty="0" smtClean="0">
                <a:latin typeface="Calibri" pitchFamily="34" charset="0"/>
              </a:rPr>
              <a:t>file for a keyword – </a:t>
            </a:r>
            <a:r>
              <a:rPr lang="en-IN" sz="2400" b="1" dirty="0" err="1" smtClean="0">
                <a:latin typeface="Calibri" pitchFamily="34" charset="0"/>
              </a:rPr>
              <a:t>grep</a:t>
            </a:r>
            <a:r>
              <a:rPr lang="en-IN" sz="2400" b="1" dirty="0" smtClean="0">
                <a:latin typeface="Calibri" pitchFamily="34" charset="0"/>
              </a:rPr>
              <a:t> </a:t>
            </a:r>
            <a:r>
              <a:rPr lang="en-IN" sz="2400" b="1" dirty="0" err="1" smtClean="0">
                <a:latin typeface="Calibri" pitchFamily="34" charset="0"/>
              </a:rPr>
              <a:t>regular_expr</a:t>
            </a:r>
            <a:r>
              <a:rPr lang="en-IN" sz="2400" b="1" dirty="0" smtClean="0">
                <a:latin typeface="Calibri" pitchFamily="34" charset="0"/>
              </a:rPr>
              <a:t> filename</a:t>
            </a:r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Count </a:t>
            </a:r>
            <a:r>
              <a:rPr lang="en-IN" sz="2400" b="1" dirty="0" smtClean="0">
                <a:latin typeface="Calibri" pitchFamily="34" charset="0"/>
              </a:rPr>
              <a:t>lines/words/characters in a file – </a:t>
            </a:r>
            <a:r>
              <a:rPr lang="en-IN" sz="2400" b="1" dirty="0" err="1" smtClean="0">
                <a:latin typeface="Calibri" pitchFamily="34" charset="0"/>
              </a:rPr>
              <a:t>wc</a:t>
            </a:r>
            <a:r>
              <a:rPr lang="en-IN" sz="2400" b="1" dirty="0" smtClean="0">
                <a:latin typeface="Calibri" pitchFamily="34" charset="0"/>
              </a:rPr>
              <a:t> [option</a:t>
            </a:r>
            <a:r>
              <a:rPr lang="en-IN" sz="2400" b="1" dirty="0" smtClean="0">
                <a:latin typeface="Calibri" pitchFamily="34" charset="0"/>
              </a:rPr>
              <a:t>] </a:t>
            </a:r>
            <a:r>
              <a:rPr lang="en-IN" sz="2400" b="1" dirty="0" smtClean="0">
                <a:latin typeface="Calibri" pitchFamily="34" charset="0"/>
              </a:rPr>
              <a:t>filename {-l </a:t>
            </a:r>
            <a:r>
              <a:rPr lang="en-IN" sz="2400" b="1" dirty="0" smtClean="0">
                <a:latin typeface="Calibri" pitchFamily="34" charset="0"/>
              </a:rPr>
              <a:t>: lines ; -w : words; -c: </a:t>
            </a:r>
            <a:r>
              <a:rPr lang="en-IN" sz="2400" b="1" dirty="0" smtClean="0">
                <a:latin typeface="Calibri" pitchFamily="34" charset="0"/>
              </a:rPr>
              <a:t>characters}</a:t>
            </a:r>
          </a:p>
          <a:p>
            <a:r>
              <a:rPr lang="en-IN" sz="2400" b="1" dirty="0" smtClean="0">
                <a:latin typeface="Calibri" pitchFamily="34" charset="0"/>
              </a:rPr>
              <a:t>tail [option] &lt;filename&gt;- display last few lines </a:t>
            </a:r>
            <a:r>
              <a:rPr lang="en-IN" sz="2400" b="1" dirty="0" smtClean="0">
                <a:latin typeface="Calibri" pitchFamily="34" charset="0"/>
              </a:rPr>
              <a:t>of the </a:t>
            </a:r>
            <a:r>
              <a:rPr lang="en-IN" sz="2400" b="1" dirty="0" smtClean="0">
                <a:latin typeface="Calibri" pitchFamily="34" charset="0"/>
              </a:rPr>
              <a:t>file</a:t>
            </a:r>
          </a:p>
          <a:p>
            <a:r>
              <a:rPr lang="en-IN" sz="2400" b="1" dirty="0" smtClean="0">
                <a:latin typeface="Calibri" pitchFamily="34" charset="0"/>
              </a:rPr>
              <a:t>head </a:t>
            </a:r>
            <a:r>
              <a:rPr lang="en-IN" sz="2400" b="1" dirty="0" smtClean="0">
                <a:latin typeface="Calibri" pitchFamily="34" charset="0"/>
              </a:rPr>
              <a:t>[option] &lt;filename&gt; - Display top few </a:t>
            </a:r>
            <a:r>
              <a:rPr lang="en-IN" sz="2400" b="1" dirty="0" smtClean="0">
                <a:latin typeface="Calibri" pitchFamily="34" charset="0"/>
              </a:rPr>
              <a:t>lines of </a:t>
            </a:r>
            <a:r>
              <a:rPr lang="en-IN" sz="2400" b="1" dirty="0" smtClean="0">
                <a:latin typeface="Calibri" pitchFamily="34" charset="0"/>
              </a:rPr>
              <a:t>the file</a:t>
            </a: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Redirection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828800"/>
            <a:ext cx="7467600" cy="408242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tee: &lt;</a:t>
            </a:r>
            <a:r>
              <a:rPr lang="en-IN" sz="2800" b="1" dirty="0" err="1" smtClean="0"/>
              <a:t>cmd</a:t>
            </a:r>
            <a:r>
              <a:rPr lang="en-IN" sz="2800" b="1" dirty="0" smtClean="0"/>
              <a:t>&gt;|tee &lt;output file &gt;</a:t>
            </a:r>
          </a:p>
          <a:p>
            <a:r>
              <a:rPr lang="en-IN" sz="2800" b="1" dirty="0" smtClean="0"/>
              <a:t>&gt;</a:t>
            </a:r>
            <a:endParaRPr lang="en-IN" sz="2800" b="1" dirty="0" smtClean="0"/>
          </a:p>
          <a:p>
            <a:r>
              <a:rPr lang="en-IN" sz="2800" b="1" dirty="0" smtClean="0"/>
              <a:t>&gt;&gt; </a:t>
            </a:r>
            <a:r>
              <a:rPr lang="en-IN" sz="2800" b="1" dirty="0" smtClean="0"/>
              <a:t>- append</a:t>
            </a:r>
          </a:p>
          <a:p>
            <a:r>
              <a:rPr lang="en-IN" sz="2800" b="1" dirty="0" smtClean="0"/>
              <a:t> </a:t>
            </a:r>
            <a:r>
              <a:rPr lang="en-IN" sz="2800" b="1" dirty="0" smtClean="0"/>
              <a:t>&lt; input</a:t>
            </a:r>
            <a:endParaRPr lang="en-IN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89199" cy="128089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File Permission 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Calibri" pitchFamily="34" charset="0"/>
              </a:rPr>
              <a:t>Owner permissions</a:t>
            </a:r>
          </a:p>
          <a:p>
            <a:r>
              <a:rPr lang="en-IN" sz="2800" b="1" dirty="0" smtClean="0">
                <a:latin typeface="Calibri" pitchFamily="34" charset="0"/>
              </a:rPr>
              <a:t>Group </a:t>
            </a:r>
            <a:r>
              <a:rPr lang="en-IN" sz="2800" b="1" dirty="0" smtClean="0">
                <a:latin typeface="Calibri" pitchFamily="34" charset="0"/>
              </a:rPr>
              <a:t>Permissions</a:t>
            </a:r>
          </a:p>
          <a:p>
            <a:r>
              <a:rPr lang="en-IN" sz="2800" b="1" dirty="0" smtClean="0">
                <a:latin typeface="Calibri" pitchFamily="34" charset="0"/>
              </a:rPr>
              <a:t>Other </a:t>
            </a:r>
            <a:r>
              <a:rPr lang="en-IN" sz="2800" b="1" dirty="0" smtClean="0">
                <a:latin typeface="Calibri" pitchFamily="34" charset="0"/>
              </a:rPr>
              <a:t>Permissions</a:t>
            </a:r>
          </a:p>
          <a:p>
            <a:r>
              <a:rPr lang="en-IN" sz="2800" b="1" dirty="0" smtClean="0">
                <a:latin typeface="Calibri" pitchFamily="34" charset="0"/>
              </a:rPr>
              <a:t>Permission </a:t>
            </a:r>
            <a:r>
              <a:rPr lang="en-IN" sz="2800" b="1" dirty="0" smtClean="0">
                <a:latin typeface="Calibri" pitchFamily="34" charset="0"/>
              </a:rPr>
              <a:t>Indicators</a:t>
            </a:r>
          </a:p>
          <a:p>
            <a:pPr>
              <a:buNone/>
            </a:pPr>
            <a:r>
              <a:rPr lang="en-IN" sz="2800" b="1" dirty="0" smtClean="0">
                <a:latin typeface="Calibri" pitchFamily="34" charset="0"/>
              </a:rPr>
              <a:t>  read </a:t>
            </a:r>
            <a:r>
              <a:rPr lang="en-IN" sz="2800" b="1" dirty="0" smtClean="0">
                <a:latin typeface="Calibri" pitchFamily="34" charset="0"/>
              </a:rPr>
              <a:t>(r), write (w), execute (x)</a:t>
            </a:r>
          </a:p>
          <a:p>
            <a:pPr>
              <a:buNone/>
            </a:pPr>
            <a:endParaRPr lang="en-IN" sz="28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Changing Permissions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410200"/>
            <a:ext cx="6553200" cy="990600"/>
          </a:xfrm>
        </p:spPr>
        <p:txBody>
          <a:bodyPr/>
          <a:lstStyle/>
          <a:p>
            <a:r>
              <a:rPr lang="en-IN" b="1" dirty="0" smtClean="0"/>
              <a:t>Change owner - </a:t>
            </a:r>
            <a:r>
              <a:rPr lang="en-IN" b="1" dirty="0" err="1" smtClean="0"/>
              <a:t>chown</a:t>
            </a:r>
            <a:endParaRPr lang="en-IN" b="1" dirty="0" smtClean="0"/>
          </a:p>
          <a:p>
            <a:r>
              <a:rPr lang="en-IN" b="1" dirty="0" smtClean="0"/>
              <a:t>Change </a:t>
            </a:r>
            <a:r>
              <a:rPr lang="en-IN" b="1" dirty="0" smtClean="0"/>
              <a:t>Group - </a:t>
            </a:r>
            <a:r>
              <a:rPr lang="en-IN" b="1" dirty="0" err="1" smtClean="0"/>
              <a:t>chgrp</a:t>
            </a:r>
            <a:endParaRPr lang="en-I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79097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24110"/>
            <a:ext cx="7162799" cy="1280890"/>
          </a:xfrm>
        </p:spPr>
        <p:txBody>
          <a:bodyPr/>
          <a:lstStyle/>
          <a:p>
            <a:r>
              <a:rPr lang="en-US" b="1" dirty="0" smtClean="0"/>
              <a:t>Computer System Components </a:t>
            </a:r>
            <a:endParaRPr lang="en-IN" b="1" dirty="0"/>
          </a:p>
        </p:txBody>
      </p:sp>
      <p:pic>
        <p:nvPicPr>
          <p:cNvPr id="22" name="Google Shape;107;p4"/>
          <p:cNvPicPr preferRelativeResize="0">
            <a:picLocks noGrp="1"/>
          </p:cNvPicPr>
          <p:nvPr>
            <p:ph idx="1"/>
          </p:nvPr>
        </p:nvPicPr>
        <p:blipFill rotWithShape="1">
          <a:blip r:embed="rId3" cstate="print">
            <a:alphaModFix/>
          </a:blip>
          <a:stretch/>
        </p:blipFill>
        <p:spPr>
          <a:xfrm>
            <a:off x="1295401" y="2286000"/>
            <a:ext cx="7238999" cy="39624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6547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Pipes and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524000"/>
            <a:ext cx="7467600" cy="4387222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latin typeface="Calibri" pitchFamily="34" charset="0"/>
              </a:rPr>
              <a:t>grep</a:t>
            </a:r>
            <a:r>
              <a:rPr lang="en-IN" sz="2400" b="1" dirty="0" smtClean="0">
                <a:latin typeface="Calibri" pitchFamily="34" charset="0"/>
              </a:rPr>
              <a:t> - searches a file(s) for lines with certain pattern</a:t>
            </a:r>
          </a:p>
          <a:p>
            <a:pPr>
              <a:buNone/>
            </a:pPr>
            <a:r>
              <a:rPr lang="en-IN" sz="2400" b="1" i="1" dirty="0" smtClean="0">
                <a:latin typeface="Calibri" pitchFamily="34" charset="0"/>
              </a:rPr>
              <a:t>     $ </a:t>
            </a:r>
            <a:r>
              <a:rPr lang="en-IN" sz="2400" b="1" i="1" dirty="0" err="1" smtClean="0">
                <a:latin typeface="Calibri" pitchFamily="34" charset="0"/>
              </a:rPr>
              <a:t>grep</a:t>
            </a:r>
            <a:r>
              <a:rPr lang="en-IN" sz="2400" b="1" i="1" dirty="0" smtClean="0">
                <a:latin typeface="Calibri" pitchFamily="34" charset="0"/>
              </a:rPr>
              <a:t> pattern file(s)</a:t>
            </a:r>
          </a:p>
          <a:p>
            <a:r>
              <a:rPr lang="en-IN" sz="2400" b="1" dirty="0" smtClean="0">
                <a:latin typeface="Calibri" pitchFamily="34" charset="0"/>
              </a:rPr>
              <a:t>Pipe allows to combine more than one command in a sequential order - | </a:t>
            </a:r>
          </a:p>
          <a:p>
            <a:pPr>
              <a:buNone/>
            </a:pPr>
            <a:r>
              <a:rPr lang="en-IN" sz="2400" b="1" dirty="0" smtClean="0">
                <a:latin typeface="Calibri" pitchFamily="34" charset="0"/>
              </a:rPr>
              <a:t>     </a:t>
            </a:r>
            <a:r>
              <a:rPr lang="en-IN" sz="2400" b="1" dirty="0" err="1" smtClean="0">
                <a:latin typeface="Calibri" pitchFamily="34" charset="0"/>
              </a:rPr>
              <a:t>e.g</a:t>
            </a:r>
            <a:r>
              <a:rPr lang="en-IN" sz="2400" b="1" dirty="0" smtClean="0">
                <a:latin typeface="Calibri" pitchFamily="34" charset="0"/>
              </a:rPr>
              <a:t> cat file | more to view the file screen by screen manner</a:t>
            </a:r>
          </a:p>
          <a:p>
            <a:r>
              <a:rPr lang="en-IN" sz="2400" b="1" dirty="0" smtClean="0">
                <a:latin typeface="Calibri" pitchFamily="34" charset="0"/>
              </a:rPr>
              <a:t>Sorting contents of the file - sort</a:t>
            </a:r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6781800" cy="1052290"/>
          </a:xfrm>
        </p:spPr>
        <p:txBody>
          <a:bodyPr/>
          <a:lstStyle/>
          <a:p>
            <a:r>
              <a:rPr lang="en-IN" b="1" dirty="0" smtClean="0"/>
              <a:t>Regular </a:t>
            </a:r>
            <a:r>
              <a:rPr lang="en-IN" b="1" dirty="0" smtClean="0"/>
              <a:t>Expressions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Environment Variable 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953000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libri" pitchFamily="34" charset="0"/>
              </a:rPr>
              <a:t>When one logs into the system, shell undergoes </a:t>
            </a:r>
            <a:r>
              <a:rPr lang="en-IN" b="1" dirty="0" smtClean="0">
                <a:latin typeface="Calibri" pitchFamily="34" charset="0"/>
              </a:rPr>
              <a:t>a phase </a:t>
            </a:r>
            <a:r>
              <a:rPr lang="en-IN" b="1" dirty="0" smtClean="0">
                <a:latin typeface="Calibri" pitchFamily="34" charset="0"/>
              </a:rPr>
              <a:t>“initialization”, which involves reading files</a:t>
            </a:r>
          </a:p>
          <a:p>
            <a:pPr lvl="1">
              <a:buNone/>
            </a:pPr>
            <a:r>
              <a:rPr lang="en-IN" sz="1800" b="1" dirty="0" smtClean="0">
                <a:latin typeface="Calibri" pitchFamily="34" charset="0"/>
              </a:rPr>
              <a:t>/</a:t>
            </a:r>
            <a:r>
              <a:rPr lang="en-IN" sz="1800" b="1" dirty="0" smtClean="0">
                <a:latin typeface="Calibri" pitchFamily="34" charset="0"/>
              </a:rPr>
              <a:t>etc/profile</a:t>
            </a:r>
          </a:p>
          <a:p>
            <a:pPr>
              <a:buNone/>
            </a:pPr>
            <a:r>
              <a:rPr lang="en-IN" b="1" dirty="0" smtClean="0">
                <a:latin typeface="Calibri" pitchFamily="34" charset="0"/>
              </a:rPr>
              <a:t>	</a:t>
            </a:r>
            <a:r>
              <a:rPr lang="en-IN" b="1" dirty="0" smtClean="0">
                <a:latin typeface="Calibri" pitchFamily="34" charset="0"/>
              </a:rPr>
              <a:t>	Profile</a:t>
            </a:r>
            <a:endParaRPr lang="en-IN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IN" b="1" dirty="0" smtClean="0">
                <a:latin typeface="Calibri" pitchFamily="34" charset="0"/>
              </a:rPr>
              <a:t>		You </a:t>
            </a:r>
            <a:r>
              <a:rPr lang="en-IN" b="1" dirty="0" smtClean="0">
                <a:latin typeface="Calibri" pitchFamily="34" charset="0"/>
              </a:rPr>
              <a:t>can set the prompt in /etc/</a:t>
            </a:r>
            <a:r>
              <a:rPr lang="en-IN" b="1" dirty="0" err="1" smtClean="0">
                <a:latin typeface="Calibri" pitchFamily="34" charset="0"/>
              </a:rPr>
              <a:t>bash.bashrc</a:t>
            </a:r>
            <a:endParaRPr lang="en-IN" b="1" dirty="0" smtClean="0">
              <a:latin typeface="Calibri" pitchFamily="34" charset="0"/>
            </a:endParaRPr>
          </a:p>
          <a:p>
            <a:r>
              <a:rPr lang="en-IN" b="1" dirty="0" smtClean="0">
                <a:latin typeface="Calibri" pitchFamily="34" charset="0"/>
              </a:rPr>
              <a:t>Setting </a:t>
            </a:r>
            <a:r>
              <a:rPr lang="en-IN" b="1" dirty="0" smtClean="0">
                <a:latin typeface="Calibri" pitchFamily="34" charset="0"/>
              </a:rPr>
              <a:t>up PATH</a:t>
            </a:r>
          </a:p>
          <a:p>
            <a:pPr>
              <a:buNone/>
            </a:pPr>
            <a:r>
              <a:rPr lang="en-IN" b="1" i="1" dirty="0" smtClean="0">
                <a:latin typeface="Calibri" pitchFamily="34" charset="0"/>
              </a:rPr>
              <a:t>	$ </a:t>
            </a:r>
            <a:r>
              <a:rPr lang="en-IN" b="1" i="1" dirty="0" smtClean="0">
                <a:latin typeface="Calibri" pitchFamily="34" charset="0"/>
              </a:rPr>
              <a:t>PATH=/bin:/</a:t>
            </a:r>
            <a:r>
              <a:rPr lang="en-IN" b="1" i="1" dirty="0" err="1" smtClean="0">
                <a:latin typeface="Calibri" pitchFamily="34" charset="0"/>
              </a:rPr>
              <a:t>usr</a:t>
            </a:r>
            <a:r>
              <a:rPr lang="en-IN" b="1" i="1" dirty="0" smtClean="0">
                <a:latin typeface="Calibri" pitchFamily="34" charset="0"/>
              </a:rPr>
              <a:t>/bin</a:t>
            </a:r>
          </a:p>
          <a:p>
            <a:r>
              <a:rPr lang="en-IN" b="1" dirty="0" smtClean="0">
                <a:latin typeface="Calibri" pitchFamily="34" charset="0"/>
              </a:rPr>
              <a:t>PS1 </a:t>
            </a:r>
            <a:r>
              <a:rPr lang="en-IN" b="1" dirty="0" smtClean="0">
                <a:latin typeface="Calibri" pitchFamily="34" charset="0"/>
              </a:rPr>
              <a:t>– what should be the prompt on shell </a:t>
            </a:r>
            <a:r>
              <a:rPr lang="en-IN" b="1" dirty="0" err="1" smtClean="0">
                <a:latin typeface="Calibri" pitchFamily="34" charset="0"/>
              </a:rPr>
              <a:t>e.g</a:t>
            </a:r>
            <a:endParaRPr lang="en-IN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IN" b="1" dirty="0" smtClean="0">
                <a:latin typeface="Calibri" pitchFamily="34" charset="0"/>
              </a:rPr>
              <a:t>	PS1</a:t>
            </a:r>
            <a:r>
              <a:rPr lang="en-IN" b="1" dirty="0" smtClean="0">
                <a:latin typeface="Calibri" pitchFamily="34" charset="0"/>
              </a:rPr>
              <a:t>=“[\u@\h \w</a:t>
            </a:r>
            <a:r>
              <a:rPr lang="en-IN" b="1" dirty="0" smtClean="0">
                <a:latin typeface="Calibri" pitchFamily="34" charset="0"/>
              </a:rPr>
              <a:t>]\$”</a:t>
            </a:r>
          </a:p>
          <a:p>
            <a:r>
              <a:rPr lang="en-IN" b="1" dirty="0" smtClean="0">
                <a:latin typeface="Calibri" pitchFamily="34" charset="0"/>
              </a:rPr>
              <a:t>When an incomplete command is issued, the </a:t>
            </a:r>
            <a:r>
              <a:rPr lang="en-IN" b="1" dirty="0" smtClean="0">
                <a:latin typeface="Calibri" pitchFamily="34" charset="0"/>
              </a:rPr>
              <a:t>shell displays </a:t>
            </a:r>
            <a:r>
              <a:rPr lang="en-IN" b="1" dirty="0" smtClean="0">
                <a:latin typeface="Calibri" pitchFamily="34" charset="0"/>
              </a:rPr>
              <a:t>secondary prompt and waits for you </a:t>
            </a:r>
            <a:r>
              <a:rPr lang="en-IN" b="1" dirty="0" smtClean="0">
                <a:latin typeface="Calibri" pitchFamily="34" charset="0"/>
              </a:rPr>
              <a:t>to complete </a:t>
            </a:r>
            <a:r>
              <a:rPr lang="en-IN" b="1" dirty="0" smtClean="0">
                <a:latin typeface="Calibri" pitchFamily="34" charset="0"/>
              </a:rPr>
              <a:t>the command or press Enter</a:t>
            </a:r>
          </a:p>
          <a:p>
            <a:r>
              <a:rPr lang="en-IN" b="1" dirty="0" smtClean="0">
                <a:latin typeface="Calibri" pitchFamily="34" charset="0"/>
              </a:rPr>
              <a:t>Default </a:t>
            </a:r>
            <a:r>
              <a:rPr lang="en-IN" b="1" dirty="0" smtClean="0">
                <a:latin typeface="Calibri" pitchFamily="34" charset="0"/>
              </a:rPr>
              <a:t>Secondary prompt is &gt;</a:t>
            </a:r>
          </a:p>
          <a:p>
            <a:r>
              <a:rPr lang="en-IN" b="1" dirty="0" smtClean="0">
                <a:latin typeface="Calibri" pitchFamily="34" charset="0"/>
              </a:rPr>
              <a:t>It </a:t>
            </a:r>
            <a:r>
              <a:rPr lang="en-IN" b="1" dirty="0" smtClean="0">
                <a:latin typeface="Calibri" pitchFamily="34" charset="0"/>
              </a:rPr>
              <a:t>is stored in PS2</a:t>
            </a:r>
            <a:endParaRPr lang="en-IN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Calibri" pitchFamily="34" charset="0"/>
              </a:rPr>
              <a:t>Privileged Task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alibri" pitchFamily="34" charset="0"/>
              </a:rPr>
              <a:t>To </a:t>
            </a:r>
            <a:r>
              <a:rPr lang="en-IN" sz="2000" b="1" dirty="0" smtClean="0">
                <a:latin typeface="Calibri" pitchFamily="34" charset="0"/>
              </a:rPr>
              <a:t>convert the regular user permissions to </a:t>
            </a:r>
            <a:r>
              <a:rPr lang="en-IN" sz="2000" b="1" dirty="0" smtClean="0">
                <a:latin typeface="Calibri" pitchFamily="34" charset="0"/>
              </a:rPr>
              <a:t>root user </a:t>
            </a:r>
            <a:r>
              <a:rPr lang="en-IN" sz="2000" b="1" dirty="0" smtClean="0">
                <a:latin typeface="Calibri" pitchFamily="34" charset="0"/>
              </a:rPr>
              <a:t>permission to perform a privileged task</a:t>
            </a:r>
          </a:p>
          <a:p>
            <a:r>
              <a:rPr lang="en-IN" sz="2000" b="1" dirty="0" err="1" smtClean="0">
                <a:latin typeface="Calibri" pitchFamily="34" charset="0"/>
              </a:rPr>
              <a:t>sudo</a:t>
            </a:r>
            <a:endParaRPr lang="en-IN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624110"/>
            <a:ext cx="6858000" cy="89989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What Operating Systems Do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sz="2600" b="1" dirty="0" smtClean="0">
                <a:latin typeface="Calibri" pitchFamily="34" charset="0"/>
              </a:rPr>
              <a:t>Depends on the point of view</a:t>
            </a:r>
          </a:p>
          <a:p>
            <a:pPr lvl="0"/>
            <a:r>
              <a:rPr lang="en-IN" sz="2400" b="1" dirty="0" smtClean="0">
                <a:latin typeface="Calibri" pitchFamily="34" charset="0"/>
              </a:rPr>
              <a:t>Users want convenience,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ease of use</a:t>
            </a:r>
            <a:endParaRPr lang="en-IN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IN" sz="2200" b="1" dirty="0" smtClean="0">
                <a:latin typeface="Calibri" pitchFamily="34" charset="0"/>
              </a:rPr>
              <a:t>Don’t care about </a:t>
            </a:r>
            <a:r>
              <a:rPr lang="en-IN" sz="2200" b="1" dirty="0" smtClean="0">
                <a:solidFill>
                  <a:srgbClr val="0070C0"/>
                </a:solidFill>
                <a:latin typeface="Calibri" pitchFamily="34" charset="0"/>
              </a:rPr>
              <a:t>resource utilization</a:t>
            </a:r>
            <a:endParaRPr lang="en-IN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IN" sz="2600" b="1" dirty="0" smtClean="0">
                <a:latin typeface="Calibri" pitchFamily="34" charset="0"/>
              </a:rPr>
              <a:t>But shared computer such as </a:t>
            </a:r>
            <a:r>
              <a:rPr lang="en-IN" sz="2600" b="1" dirty="0" smtClean="0">
                <a:solidFill>
                  <a:srgbClr val="0070C0"/>
                </a:solidFill>
                <a:latin typeface="Calibri" pitchFamily="34" charset="0"/>
              </a:rPr>
              <a:t>mainframe or minicomputer</a:t>
            </a:r>
            <a:r>
              <a:rPr lang="en-IN" sz="2600" b="1" dirty="0" smtClean="0">
                <a:solidFill>
                  <a:schemeClr val="dk2"/>
                </a:solidFill>
                <a:latin typeface="Calibri" pitchFamily="34" charset="0"/>
              </a:rPr>
              <a:t> </a:t>
            </a:r>
            <a:r>
              <a:rPr lang="en-IN" sz="2600" b="1" dirty="0" smtClean="0">
                <a:latin typeface="Calibri" pitchFamily="34" charset="0"/>
              </a:rPr>
              <a:t>must keep all users happy</a:t>
            </a:r>
            <a:endParaRPr lang="en-IN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Users of dedicate systems such as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workstations</a:t>
            </a:r>
            <a:r>
              <a:rPr lang="en-IN" sz="2400" b="1" dirty="0" smtClean="0">
                <a:latin typeface="Calibri" pitchFamily="34" charset="0"/>
              </a:rPr>
              <a:t> have dedicated resources but frequently use shared resources from servers</a:t>
            </a:r>
            <a:endParaRPr lang="en-IN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Handheld computers are resource poor, optimized for usability and battery life</a:t>
            </a:r>
            <a:endParaRPr lang="en-IN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Some computers have little or no user interface, such as embedded computers in devices and automobiles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Operating System Definition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76400"/>
            <a:ext cx="7924800" cy="4234822"/>
          </a:xfrm>
        </p:spPr>
        <p:txBody>
          <a:bodyPr>
            <a:noAutofit/>
          </a:bodyPr>
          <a:lstStyle/>
          <a:p>
            <a:pPr lvl="0"/>
            <a:r>
              <a:rPr lang="en-IN" sz="2400" b="1" dirty="0" smtClean="0">
                <a:latin typeface="Calibri" pitchFamily="34" charset="0"/>
              </a:rPr>
              <a:t>OS is a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resource allocator</a:t>
            </a:r>
          </a:p>
          <a:p>
            <a:pPr lvl="1"/>
            <a:r>
              <a:rPr lang="en-IN" sz="2400" dirty="0" smtClean="0">
                <a:latin typeface="Calibri" pitchFamily="34" charset="0"/>
              </a:rPr>
              <a:t>Manages all resources</a:t>
            </a:r>
          </a:p>
          <a:p>
            <a:pPr lvl="1"/>
            <a:r>
              <a:rPr lang="en-IN" sz="2400" dirty="0" smtClean="0">
                <a:latin typeface="Calibri" pitchFamily="34" charset="0"/>
              </a:rPr>
              <a:t>Decides between conflicting requests for efficient and fair resource use</a:t>
            </a:r>
          </a:p>
          <a:p>
            <a:r>
              <a:rPr lang="en-IN" sz="2400" b="1" dirty="0" smtClean="0">
                <a:latin typeface="Calibri" pitchFamily="34" charset="0"/>
              </a:rPr>
              <a:t>OS is a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control program</a:t>
            </a:r>
            <a:endParaRPr lang="en-IN" sz="24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r>
              <a:rPr lang="en-IN" sz="2400" dirty="0" smtClean="0">
                <a:latin typeface="Calibri" pitchFamily="34" charset="0"/>
              </a:rPr>
              <a:t>Controls execution of programs to prevent errors and improper use of the computer</a:t>
            </a:r>
          </a:p>
          <a:p>
            <a:pPr>
              <a:buNone/>
            </a:pPr>
            <a:r>
              <a:rPr lang="en-IN" sz="2400" b="1" dirty="0" smtClean="0">
                <a:latin typeface="Calibri" pitchFamily="34" charset="0"/>
              </a:rPr>
              <a:t>“The one program running at all times on the computer” is the </a:t>
            </a:r>
            <a:r>
              <a:rPr lang="en-IN" sz="2400" b="1" dirty="0" smtClean="0">
                <a:solidFill>
                  <a:schemeClr val="dk2"/>
                </a:solidFill>
                <a:latin typeface="Calibri" pitchFamily="34" charset="0"/>
              </a:rPr>
              <a:t>kernel</a:t>
            </a:r>
            <a:r>
              <a:rPr lang="en-IN" sz="2400" b="1" dirty="0" smtClean="0">
                <a:latin typeface="Calibri" pitchFamily="34" charset="0"/>
              </a:rPr>
              <a:t>. Everything else is either a system program (ships with the operating system) or an application program</a:t>
            </a:r>
          </a:p>
          <a:p>
            <a:pPr lvl="0"/>
            <a:endParaRPr lang="en-IN" dirty="0" smtClean="0">
              <a:solidFill>
                <a:srgbClr val="0070C0"/>
              </a:solidFill>
              <a:latin typeface="Calibri" pitchFamily="34" charset="0"/>
            </a:endParaRPr>
          </a:p>
          <a:p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OS Functionalities 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60197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Startup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848600" cy="4158622"/>
          </a:xfrm>
        </p:spPr>
        <p:txBody>
          <a:bodyPr>
            <a:normAutofit/>
          </a:bodyPr>
          <a:lstStyle/>
          <a:p>
            <a:pPr lvl="0"/>
            <a:r>
              <a:rPr lang="en-IN" sz="2800" b="1" dirty="0" smtClean="0">
                <a:latin typeface="Calibri" pitchFamily="34" charset="0"/>
              </a:rPr>
              <a:t>Bootstrap program is loaded at power-up or reboot</a:t>
            </a:r>
          </a:p>
          <a:p>
            <a:pPr lvl="1"/>
            <a:r>
              <a:rPr lang="en-IN" sz="2400" b="1" dirty="0" smtClean="0">
                <a:latin typeface="Calibri" pitchFamily="34" charset="0"/>
              </a:rPr>
              <a:t>Typically stored in ROM or EPROM, generally known as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firmware</a:t>
            </a:r>
            <a:endParaRPr lang="en-IN" sz="2400" b="1" dirty="0" smtClean="0">
              <a:latin typeface="Calibri" pitchFamily="34" charset="0"/>
            </a:endParaRPr>
          </a:p>
          <a:p>
            <a:pPr lvl="1"/>
            <a:r>
              <a:rPr lang="en-IN" sz="2400" b="1" dirty="0" smtClean="0">
                <a:latin typeface="Calibri" pitchFamily="34" charset="0"/>
              </a:rPr>
              <a:t>Initializes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all aspects of system</a:t>
            </a:r>
            <a:endParaRPr lang="en-IN" sz="2400" b="1" dirty="0" smtClean="0">
              <a:latin typeface="Calibri" pitchFamily="34" charset="0"/>
            </a:endParaRPr>
          </a:p>
          <a:p>
            <a:pPr lvl="1"/>
            <a:r>
              <a:rPr lang="en-IN" sz="2400" b="1" dirty="0" smtClean="0">
                <a:latin typeface="Calibri" pitchFamily="34" charset="0"/>
              </a:rPr>
              <a:t>Loads operating system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kernel to memory </a:t>
            </a:r>
            <a:r>
              <a:rPr lang="en-IN" sz="2400" b="1" dirty="0" smtClean="0">
                <a:latin typeface="Calibri" pitchFamily="34" charset="0"/>
              </a:rPr>
              <a:t>and starts execution</a:t>
            </a:r>
          </a:p>
          <a:p>
            <a:pPr lvl="0"/>
            <a:endParaRPr lang="en-IN" sz="2800" b="1" dirty="0" smtClean="0">
              <a:latin typeface="Calibri" pitchFamily="34" charset="0"/>
            </a:endParaRPr>
          </a:p>
          <a:p>
            <a:endParaRPr lang="en-IN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33400"/>
            <a:ext cx="7162800" cy="128089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Computer System Organization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7778"/>
            <a:ext cx="8382000" cy="3777622"/>
          </a:xfrm>
        </p:spPr>
        <p:txBody>
          <a:bodyPr>
            <a:normAutofit/>
          </a:bodyPr>
          <a:lstStyle/>
          <a:p>
            <a:pPr lvl="0"/>
            <a:r>
              <a:rPr lang="en-IN" sz="2800" b="1" dirty="0" smtClean="0">
                <a:latin typeface="Calibri" pitchFamily="34" charset="0"/>
              </a:rPr>
              <a:t>A computer system consists of</a:t>
            </a:r>
          </a:p>
          <a:p>
            <a:pPr lvl="1"/>
            <a:r>
              <a:rPr lang="en-IN" sz="2200" b="1" dirty="0" smtClean="0">
                <a:latin typeface="Calibri" pitchFamily="34" charset="0"/>
              </a:rPr>
              <a:t>One or more CPUs and a number of device controllers connected through a common bus providing access to shared memory</a:t>
            </a:r>
          </a:p>
          <a:p>
            <a:pPr lvl="1"/>
            <a:r>
              <a:rPr lang="en-IN" sz="2200" b="1" dirty="0" smtClean="0">
                <a:latin typeface="Calibri" pitchFamily="34" charset="0"/>
              </a:rPr>
              <a:t>The CPU and the device controllers execute concurrently, thereby competing for memory cycles</a:t>
            </a:r>
          </a:p>
          <a:p>
            <a:endParaRPr lang="en-IN" sz="2200" b="1" dirty="0">
              <a:latin typeface="Calibri" pitchFamily="34" charset="0"/>
            </a:endParaRPr>
          </a:p>
        </p:txBody>
      </p:sp>
      <p:pic>
        <p:nvPicPr>
          <p:cNvPr id="4" name="Google Shape;138;p9"/>
          <p:cNvPicPr preferRelativeResize="0"/>
          <p:nvPr/>
        </p:nvPicPr>
        <p:blipFill rotWithShape="1">
          <a:blip r:embed="rId2" cstate="print">
            <a:alphaModFix/>
          </a:blip>
          <a:srcRect l="427" t="17949" r="427" b="17664"/>
          <a:stretch/>
        </p:blipFill>
        <p:spPr>
          <a:xfrm>
            <a:off x="1096963" y="4038600"/>
            <a:ext cx="7132637" cy="25908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6781800" cy="1052290"/>
          </a:xfrm>
        </p:spPr>
        <p:txBody>
          <a:bodyPr/>
          <a:lstStyle/>
          <a:p>
            <a:r>
              <a:rPr lang="en-US" b="1" dirty="0" smtClean="0"/>
              <a:t>Computer-System Operation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1" y="1524000"/>
            <a:ext cx="8000999" cy="4343400"/>
          </a:xfrm>
        </p:spPr>
        <p:txBody>
          <a:bodyPr>
            <a:noAutofit/>
          </a:bodyPr>
          <a:lstStyle/>
          <a:p>
            <a:pPr lvl="0" algn="just"/>
            <a:r>
              <a:rPr lang="en-IN" sz="2400" b="1" dirty="0" smtClean="0">
                <a:latin typeface="Calibri" pitchFamily="34" charset="0"/>
              </a:rPr>
              <a:t>I/O devices and the CPU can execute concurrently</a:t>
            </a:r>
          </a:p>
          <a:p>
            <a:pPr lvl="0" algn="just"/>
            <a:r>
              <a:rPr lang="en-IN" sz="2400" b="1" dirty="0" smtClean="0">
                <a:latin typeface="Calibri" pitchFamily="34" charset="0"/>
              </a:rPr>
              <a:t>Each device controller is in-charge of a particular device type</a:t>
            </a:r>
          </a:p>
          <a:p>
            <a:pPr lvl="0" algn="just"/>
            <a:r>
              <a:rPr lang="en-IN" sz="2400" b="1" dirty="0" smtClean="0">
                <a:latin typeface="Calibri" pitchFamily="34" charset="0"/>
              </a:rPr>
              <a:t>Each device controller has a local buffer</a:t>
            </a:r>
          </a:p>
          <a:p>
            <a:pPr lvl="0" algn="just"/>
            <a:r>
              <a:rPr lang="en-IN" sz="2400" b="1" dirty="0" smtClean="0">
                <a:latin typeface="Calibri" pitchFamily="34" charset="0"/>
              </a:rPr>
              <a:t>CPU moves data from/to main memory to/from local buffers</a:t>
            </a:r>
          </a:p>
          <a:p>
            <a:pPr lvl="0" algn="just"/>
            <a:r>
              <a:rPr lang="en-IN" sz="2400" b="1" dirty="0" smtClean="0">
                <a:latin typeface="Calibri" pitchFamily="34" charset="0"/>
              </a:rPr>
              <a:t>I/O is from the device to local buffer of controller</a:t>
            </a:r>
          </a:p>
          <a:p>
            <a:pPr lvl="0" algn="just"/>
            <a:r>
              <a:rPr lang="en-IN" sz="2400" b="1" dirty="0" smtClean="0">
                <a:latin typeface="Calibri" pitchFamily="34" charset="0"/>
              </a:rPr>
              <a:t>Device controller informs CPU that it has finished its operation by causing an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</a:rPr>
              <a:t>interrupt</a:t>
            </a:r>
          </a:p>
          <a:p>
            <a:pPr lvl="0" algn="just"/>
            <a:endParaRPr lang="en-IN" sz="2400" b="1" dirty="0" smtClean="0">
              <a:latin typeface="Calibri" pitchFamily="34" charset="0"/>
            </a:endParaRPr>
          </a:p>
          <a:p>
            <a:pPr algn="just"/>
            <a:endParaRPr lang="en-IN" sz="24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981</Words>
  <Application>Microsoft Office PowerPoint</Application>
  <PresentationFormat>On-screen Show (4:3)</PresentationFormat>
  <Paragraphs>193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Wisp</vt:lpstr>
      <vt:lpstr>Introduction to Operating System –Linux </vt:lpstr>
      <vt:lpstr>Introduction to Operating System</vt:lpstr>
      <vt:lpstr>Computer System Components </vt:lpstr>
      <vt:lpstr>What Operating Systems Do</vt:lpstr>
      <vt:lpstr>Operating System Definition</vt:lpstr>
      <vt:lpstr>OS Functionalities </vt:lpstr>
      <vt:lpstr>Computer Startup</vt:lpstr>
      <vt:lpstr>Computer System Organization</vt:lpstr>
      <vt:lpstr>Computer-System Operation</vt:lpstr>
      <vt:lpstr>Operating System Components </vt:lpstr>
      <vt:lpstr>Operating-System Operations</vt:lpstr>
      <vt:lpstr>Slide 12</vt:lpstr>
      <vt:lpstr>Kernel Space and User Space</vt:lpstr>
      <vt:lpstr>Types of Operating System</vt:lpstr>
      <vt:lpstr>Types of Operating System </vt:lpstr>
      <vt:lpstr>Slide 16</vt:lpstr>
      <vt:lpstr>What is Linux </vt:lpstr>
      <vt:lpstr>Linux Components </vt:lpstr>
      <vt:lpstr>File System </vt:lpstr>
      <vt:lpstr>Linux File system </vt:lpstr>
      <vt:lpstr>Users</vt:lpstr>
      <vt:lpstr>Metacharacters</vt:lpstr>
      <vt:lpstr>Directory Management</vt:lpstr>
      <vt:lpstr>Commands on files</vt:lpstr>
      <vt:lpstr>Commands related to Files</vt:lpstr>
      <vt:lpstr>More File Commands </vt:lpstr>
      <vt:lpstr>Redirection</vt:lpstr>
      <vt:lpstr>File Permission </vt:lpstr>
      <vt:lpstr>Changing Permissions</vt:lpstr>
      <vt:lpstr>Pipes and Filters</vt:lpstr>
      <vt:lpstr>Regular Expressions</vt:lpstr>
      <vt:lpstr>Environment Variable </vt:lpstr>
      <vt:lpstr>Privileged 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 –Linux </dc:title>
  <dc:creator>dell</dc:creator>
  <cp:lastModifiedBy>CDAC</cp:lastModifiedBy>
  <cp:revision>55</cp:revision>
  <dcterms:created xsi:type="dcterms:W3CDTF">2006-08-16T00:00:00Z</dcterms:created>
  <dcterms:modified xsi:type="dcterms:W3CDTF">2020-10-04T13:04:52Z</dcterms:modified>
</cp:coreProperties>
</file>