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5" r:id="rId4"/>
    <p:sldId id="276" r:id="rId5"/>
    <p:sldId id="273" r:id="rId6"/>
    <p:sldId id="278" r:id="rId7"/>
    <p:sldId id="261" r:id="rId8"/>
    <p:sldId id="280" r:id="rId9"/>
    <p:sldId id="277" r:id="rId10"/>
    <p:sldId id="279" r:id="rId11"/>
    <p:sldId id="260" r:id="rId12"/>
    <p:sldId id="262" r:id="rId13"/>
    <p:sldId id="281" r:id="rId14"/>
    <p:sldId id="282" r:id="rId15"/>
    <p:sldId id="285" r:id="rId16"/>
    <p:sldId id="283" r:id="rId17"/>
    <p:sldId id="287" r:id="rId18"/>
    <p:sldId id="286" r:id="rId19"/>
    <p:sldId id="284" r:id="rId20"/>
    <p:sldId id="264" r:id="rId21"/>
    <p:sldId id="265" r:id="rId22"/>
    <p:sldId id="266" r:id="rId23"/>
    <p:sldId id="267" r:id="rId24"/>
    <p:sldId id="271" r:id="rId25"/>
    <p:sldId id="268" r:id="rId26"/>
    <p:sldId id="269" r:id="rId27"/>
    <p:sldId id="274" r:id="rId28"/>
    <p:sldId id="272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14" autoAdjust="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AABCE-6F26-42B3-8B92-C7848C7D67E6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8AF6E-AC87-4436-A98F-13C3F02DB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85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Problema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Solució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73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95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97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30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09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57374-D911-4F46-975C-5CCF848D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633949-D862-47C1-A1FA-8F55BF05D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AA609-7111-464E-8FBE-8215B0A9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3A7CB-E91F-43AC-A14B-26A6E118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5038C0-185B-446B-B160-EF173B5C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7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F6802-BC49-454A-B116-CBF4A5D6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4F8B8E-76EC-4A86-866B-A2AD03AC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8EB58-E5BC-42B9-88EB-070CD7D5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F90BD-0D11-47A3-A699-38D3D4EB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E48D0-A1CA-4C41-879D-CFB506B9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98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C5BD8B-1BAE-4E15-B24B-D788E1DCE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E5A21-03FC-44C5-A223-69D33DD72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41051-542E-4319-A30A-AD6F1985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242EB-8234-468B-AEBB-F39E6E60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83CE5-7522-40BA-932A-66E53BB7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69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EDD0-DAED-4155-884A-DD40974D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D0BE2-EAEC-4DF2-A9D1-8DD8FA7C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634E3-0E05-4F64-A43D-F9B848F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353A3-55C4-4459-93C1-9B87862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85ECF-6CB9-4E47-B1DB-FB127E6F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6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DA4A3-FA03-48B6-81CD-D1E12B7E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CB1784-C2D9-419A-8A6E-E02820C1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722A5-7399-4BDA-B8BE-74DB9A72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E0C99C-0BC7-44EF-BACC-FDED0782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3F31E-E362-4840-A540-DF0154AA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65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7E805-A779-40A5-9C53-E7951522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660FD-1AAF-48C1-B39F-DAD2B737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6F04F3-9E32-4F53-8E2A-01FDECA6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13190-12EF-4873-98FB-0233E15C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BC208-AC7B-4DF3-B3DE-E02998D4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4FB154-1643-43C2-B85F-7BFEBB0E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7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8DF82-FF26-46D0-BE93-48E564E9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2AE1B4-217F-4E8E-97CF-3AD18D19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2574F5-19F4-4F3F-A90C-A7D00597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FD13CA-D661-45C1-A434-06C261992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4DF8D4-AD8B-47F1-B0E0-089328858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140813-68AA-41CE-A544-E93D112C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2E2950-4550-4795-9B76-2C59ECA8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981B1-2BF7-4642-9C5D-F82F1BBC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9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8DAF5-4D50-499F-93C9-E734249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2FBB72-7635-40B8-9FB2-96800761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07EA89-8388-459A-A656-9FBBD540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19A230-1990-4018-9A4E-AF2CDBAC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4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73DB1B-1256-4866-B73E-EF1A2AD0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FE06E4-BB65-4B56-BA97-EF5DE9A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AE4619-C2A4-4B93-ACE6-59E298AD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3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D06AD-92B1-4636-9085-98CA5FA8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BDB43-967C-4940-AFC5-FED189F1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69DFB2-D134-434E-A041-6FE7254B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ACF43D-9CA0-46B5-87DE-F8E25E13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AFB1E-30C9-456A-8DDA-75341613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675A46-81A7-41EB-9148-C92FEF60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8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3057E-D9A6-459D-8DB0-09399D6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98B304-135A-43FE-A76F-0C6C303F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70673C-2DCD-4CFA-8D08-FBC509AE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3484E-7E34-4A0A-8510-DB3B611A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112380-22DC-4542-8C5B-B1ABC00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B5AF05-2728-43E3-B627-429DC4C4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7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61CF3C-AEF7-4F80-8922-B6354261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D2B323-AF20-436E-A945-349E54DE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81A54-8BA0-4B41-8E25-5F244D885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7DE4D-8E59-4BB8-A0CB-D1BA84A6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B612F-4EFB-41C9-AFE2-EBC5BAF4A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8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4E273A8-93B1-42FE-BE5A-33B024D86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26" y="2518271"/>
            <a:ext cx="1816148" cy="18214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C49EE7-BFA7-42A1-98DC-24B94D546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02" y="6158227"/>
            <a:ext cx="3113596" cy="5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F6F2AF-D560-462F-970B-8264C447F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4" y="1564649"/>
            <a:ext cx="645300" cy="890230"/>
          </a:xfrm>
          <a:prstGeom prst="rect">
            <a:avLst/>
          </a:prstGeom>
        </p:spPr>
      </p:pic>
      <p:pic>
        <p:nvPicPr>
          <p:cNvPr id="22" name="Imagen 21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EC98097F-FFDC-4A8C-B0F8-8975B503C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56" y="3674563"/>
            <a:ext cx="645300" cy="8902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2B143DF-C9FB-421B-809B-633E548FC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68" y="1564649"/>
            <a:ext cx="647654" cy="89023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7145263-F6EE-4F00-B9A0-D5F2F4879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7" y="2619606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E559799-7881-4668-BCFF-06F86BB30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19" y="2619927"/>
            <a:ext cx="647654" cy="88986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0FE7D98-CB87-4578-99B1-A8AAA7F87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73" y="3674563"/>
            <a:ext cx="645300" cy="89023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B87FF36-58FB-4B4B-A3F0-10B92592CB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84" y="4729561"/>
            <a:ext cx="647920" cy="890230"/>
          </a:xfrm>
          <a:prstGeom prst="rect">
            <a:avLst/>
          </a:prstGeom>
        </p:spPr>
      </p:pic>
      <p:pic>
        <p:nvPicPr>
          <p:cNvPr id="34" name="Imagen 33" descr="Imagen que contiene gráficos vectoriales, texto&#10;&#10;Descripción generada automáticamente">
            <a:extLst>
              <a:ext uri="{FF2B5EF4-FFF2-40B4-BE49-F238E27FC236}">
                <a16:creationId xmlns:a16="http://schemas.microsoft.com/office/drawing/2014/main" id="{495106AF-4C4C-4A83-82CC-BBB0C30FF1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37" y="3674563"/>
            <a:ext cx="647654" cy="89023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4970425-6146-48C0-8B92-EB39119F165E}"/>
              </a:ext>
            </a:extLst>
          </p:cNvPr>
          <p:cNvGrpSpPr/>
          <p:nvPr/>
        </p:nvGrpSpPr>
        <p:grpSpPr>
          <a:xfrm>
            <a:off x="7768727" y="1574174"/>
            <a:ext cx="645300" cy="890230"/>
            <a:chOff x="7768727" y="1574174"/>
            <a:chExt cx="645300" cy="890230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668A5A-FA7B-4CB7-95BC-4A9B678D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27" y="1574174"/>
              <a:ext cx="645300" cy="890230"/>
            </a:xfrm>
            <a:prstGeom prst="rect">
              <a:avLst/>
            </a:prstGeom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C9F70-9332-4707-BFEE-9D8522E118E9}"/>
                </a:ext>
              </a:extLst>
            </p:cNvPr>
            <p:cNvSpPr/>
            <p:nvPr/>
          </p:nvSpPr>
          <p:spPr>
            <a:xfrm>
              <a:off x="7811571" y="160841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83D2C97-5E7B-4462-BD45-0ED382F489E4}"/>
              </a:ext>
            </a:extLst>
          </p:cNvPr>
          <p:cNvGrpSpPr/>
          <p:nvPr/>
        </p:nvGrpSpPr>
        <p:grpSpPr>
          <a:xfrm>
            <a:off x="7766642" y="2619927"/>
            <a:ext cx="647654" cy="889868"/>
            <a:chOff x="7766642" y="2619927"/>
            <a:chExt cx="647654" cy="889868"/>
          </a:xfrm>
        </p:grpSpPr>
        <p:pic>
          <p:nvPicPr>
            <p:cNvPr id="40" name="Imagen 39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CB70CE7D-DAC8-4479-B010-7C551FA4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42" y="2619927"/>
              <a:ext cx="647654" cy="889868"/>
            </a:xfrm>
            <a:prstGeom prst="rect">
              <a:avLst/>
            </a:prstGeom>
          </p:spPr>
        </p:pic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FB168A-911E-4C85-8144-A82814D9BFA0}"/>
                </a:ext>
              </a:extLst>
            </p:cNvPr>
            <p:cNvSpPr/>
            <p:nvPr/>
          </p:nvSpPr>
          <p:spPr>
            <a:xfrm>
              <a:off x="7811571" y="265616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546E015-0C0C-40A9-A2F6-4AAFB79B286E}"/>
              </a:ext>
            </a:extLst>
          </p:cNvPr>
          <p:cNvGrpSpPr/>
          <p:nvPr/>
        </p:nvGrpSpPr>
        <p:grpSpPr>
          <a:xfrm>
            <a:off x="7768996" y="3684088"/>
            <a:ext cx="645300" cy="890230"/>
            <a:chOff x="7768996" y="3684088"/>
            <a:chExt cx="645300" cy="890230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74BEC8A-40E0-4668-A290-A809F0F1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996" y="3684088"/>
              <a:ext cx="645300" cy="890230"/>
            </a:xfrm>
            <a:prstGeom prst="rect">
              <a:avLst/>
            </a:prstGeom>
          </p:spPr>
        </p:pic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F984F69-7611-403C-AF9B-270E4B6A724F}"/>
                </a:ext>
              </a:extLst>
            </p:cNvPr>
            <p:cNvSpPr/>
            <p:nvPr/>
          </p:nvSpPr>
          <p:spPr>
            <a:xfrm>
              <a:off x="7811571" y="37134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F660802-373E-4DFE-A14F-6F9C4E3F8BD8}"/>
              </a:ext>
            </a:extLst>
          </p:cNvPr>
          <p:cNvGrpSpPr/>
          <p:nvPr/>
        </p:nvGrpSpPr>
        <p:grpSpPr>
          <a:xfrm>
            <a:off x="7766107" y="4739086"/>
            <a:ext cx="647920" cy="890230"/>
            <a:chOff x="7766107" y="4739086"/>
            <a:chExt cx="647920" cy="890230"/>
          </a:xfrm>
        </p:grpSpPr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E47F8C4B-FCBF-46BD-835B-29D79A031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107" y="4739086"/>
              <a:ext cx="647920" cy="890230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E031123-F767-4147-BF78-313B4145DB09}"/>
                </a:ext>
              </a:extLst>
            </p:cNvPr>
            <p:cNvSpPr/>
            <p:nvPr/>
          </p:nvSpPr>
          <p:spPr>
            <a:xfrm>
              <a:off x="7811571" y="47802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574C9CD-44E7-4309-A060-EB27E71CB059}"/>
              </a:ext>
            </a:extLst>
          </p:cNvPr>
          <p:cNvSpPr txBox="1"/>
          <p:nvPr/>
        </p:nvSpPr>
        <p:spPr>
          <a:xfrm>
            <a:off x="8466241" y="16544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Edificis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B90B87D-CFC3-48DD-85BA-B1DFE31A11B9}"/>
              </a:ext>
            </a:extLst>
          </p:cNvPr>
          <p:cNvSpPr txBox="1"/>
          <p:nvPr/>
        </p:nvSpPr>
        <p:spPr>
          <a:xfrm>
            <a:off x="8464425" y="2702212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Museus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jaciments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BDD540-C2CA-44EE-B050-A23473C53CFF}"/>
              </a:ext>
            </a:extLst>
          </p:cNvPr>
          <p:cNvSpPr txBox="1"/>
          <p:nvPr/>
        </p:nvSpPr>
        <p:spPr>
          <a:xfrm>
            <a:off x="8464425" y="3759487"/>
            <a:ext cx="287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Estatues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parcs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201DBC2-8858-45C5-BB0D-D7BBBC61F532}"/>
              </a:ext>
            </a:extLst>
          </p:cNvPr>
          <p:cNvSpPr txBox="1"/>
          <p:nvPr/>
        </p:nvSpPr>
        <p:spPr>
          <a:xfrm>
            <a:off x="8463621" y="4826287"/>
            <a:ext cx="209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Anècdotes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4DD4232-1095-455C-B45E-6253969FD94E}"/>
              </a:ext>
            </a:extLst>
          </p:cNvPr>
          <p:cNvSpPr txBox="1"/>
          <p:nvPr/>
        </p:nvSpPr>
        <p:spPr>
          <a:xfrm>
            <a:off x="9083549" y="5219073"/>
            <a:ext cx="294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(</a:t>
            </a:r>
            <a:r>
              <a:rPr lang="es-ES" dirty="0" err="1">
                <a:latin typeface="Century Gothic" panose="020B0502020202020204" pitchFamily="34" charset="0"/>
              </a:rPr>
              <a:t>a.k.a</a:t>
            </a:r>
            <a:r>
              <a:rPr lang="es-ES" dirty="0">
                <a:latin typeface="Century Gothic" panose="020B0502020202020204" pitchFamily="34" charset="0"/>
              </a:rPr>
              <a:t> batallitas)</a:t>
            </a:r>
          </a:p>
        </p:txBody>
      </p:sp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7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2.png">
            <a:extLst>
              <a:ext uri="{FF2B5EF4-FFF2-40B4-BE49-F238E27FC236}">
                <a16:creationId xmlns:a16="http://schemas.microsoft.com/office/drawing/2014/main" id="{F01AE5F8-1508-4EF3-B25D-A21A309C2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0" name="Imagen 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F1592F68-2E37-4614-8002-347FBE337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CBFF35B-27AE-4C6F-8063-24AB979744CC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E02A6D7-BCD4-45F9-BD52-C2BE4799FBC1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1468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42085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37501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228DE5-01B0-49FC-9D8D-F47037CDF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3" y="1234564"/>
            <a:ext cx="2755734" cy="497100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172B0E9-53FA-46A5-A93C-5448C996AF36}"/>
              </a:ext>
            </a:extLst>
          </p:cNvPr>
          <p:cNvSpPr/>
          <p:nvPr/>
        </p:nvSpPr>
        <p:spPr>
          <a:xfrm>
            <a:off x="5288280" y="2849173"/>
            <a:ext cx="1562100" cy="610307"/>
          </a:xfrm>
          <a:custGeom>
            <a:avLst/>
            <a:gdLst>
              <a:gd name="connsiteX0" fmla="*/ 1562100 w 1562100"/>
              <a:gd name="connsiteY0" fmla="*/ 511247 h 610307"/>
              <a:gd name="connsiteX1" fmla="*/ 1440180 w 1562100"/>
              <a:gd name="connsiteY1" fmla="*/ 122627 h 610307"/>
              <a:gd name="connsiteX2" fmla="*/ 1371600 w 1562100"/>
              <a:gd name="connsiteY2" fmla="*/ 76907 h 610307"/>
              <a:gd name="connsiteX3" fmla="*/ 1341120 w 1562100"/>
              <a:gd name="connsiteY3" fmla="*/ 92147 h 610307"/>
              <a:gd name="connsiteX4" fmla="*/ 1203960 w 1562100"/>
              <a:gd name="connsiteY4" fmla="*/ 320747 h 610307"/>
              <a:gd name="connsiteX5" fmla="*/ 1219200 w 1562100"/>
              <a:gd name="connsiteY5" fmla="*/ 503627 h 610307"/>
              <a:gd name="connsiteX6" fmla="*/ 1257300 w 1562100"/>
              <a:gd name="connsiteY6" fmla="*/ 511247 h 610307"/>
              <a:gd name="connsiteX7" fmla="*/ 1287780 w 1562100"/>
              <a:gd name="connsiteY7" fmla="*/ 488387 h 610307"/>
              <a:gd name="connsiteX8" fmla="*/ 1295400 w 1562100"/>
              <a:gd name="connsiteY8" fmla="*/ 198827 h 610307"/>
              <a:gd name="connsiteX9" fmla="*/ 1249680 w 1562100"/>
              <a:gd name="connsiteY9" fmla="*/ 122627 h 610307"/>
              <a:gd name="connsiteX10" fmla="*/ 1196340 w 1562100"/>
              <a:gd name="connsiteY10" fmla="*/ 145487 h 610307"/>
              <a:gd name="connsiteX11" fmla="*/ 1051560 w 1562100"/>
              <a:gd name="connsiteY11" fmla="*/ 351227 h 610307"/>
              <a:gd name="connsiteX12" fmla="*/ 1036320 w 1562100"/>
              <a:gd name="connsiteY12" fmla="*/ 442667 h 610307"/>
              <a:gd name="connsiteX13" fmla="*/ 1051560 w 1562100"/>
              <a:gd name="connsiteY13" fmla="*/ 488387 h 610307"/>
              <a:gd name="connsiteX14" fmla="*/ 1158240 w 1562100"/>
              <a:gd name="connsiteY14" fmla="*/ 473147 h 610307"/>
              <a:gd name="connsiteX15" fmla="*/ 1249680 w 1562100"/>
              <a:gd name="connsiteY15" fmla="*/ 335987 h 610307"/>
              <a:gd name="connsiteX16" fmla="*/ 1234440 w 1562100"/>
              <a:gd name="connsiteY16" fmla="*/ 290267 h 610307"/>
              <a:gd name="connsiteX17" fmla="*/ 1143000 w 1562100"/>
              <a:gd name="connsiteY17" fmla="*/ 275027 h 610307"/>
              <a:gd name="connsiteX18" fmla="*/ 746760 w 1562100"/>
              <a:gd name="connsiteY18" fmla="*/ 381707 h 610307"/>
              <a:gd name="connsiteX19" fmla="*/ 632460 w 1562100"/>
              <a:gd name="connsiteY19" fmla="*/ 435047 h 610307"/>
              <a:gd name="connsiteX20" fmla="*/ 601980 w 1562100"/>
              <a:gd name="connsiteY20" fmla="*/ 465527 h 610307"/>
              <a:gd name="connsiteX21" fmla="*/ 708660 w 1562100"/>
              <a:gd name="connsiteY21" fmla="*/ 450287 h 610307"/>
              <a:gd name="connsiteX22" fmla="*/ 861060 w 1562100"/>
              <a:gd name="connsiteY22" fmla="*/ 389327 h 610307"/>
              <a:gd name="connsiteX23" fmla="*/ 883920 w 1562100"/>
              <a:gd name="connsiteY23" fmla="*/ 381707 h 610307"/>
              <a:gd name="connsiteX24" fmla="*/ 1074420 w 1562100"/>
              <a:gd name="connsiteY24" fmla="*/ 290267 h 610307"/>
              <a:gd name="connsiteX25" fmla="*/ 1219200 w 1562100"/>
              <a:gd name="connsiteY25" fmla="*/ 206447 h 610307"/>
              <a:gd name="connsiteX26" fmla="*/ 1242060 w 1562100"/>
              <a:gd name="connsiteY26" fmla="*/ 191207 h 610307"/>
              <a:gd name="connsiteX27" fmla="*/ 1325880 w 1562100"/>
              <a:gd name="connsiteY27" fmla="*/ 153107 h 610307"/>
              <a:gd name="connsiteX28" fmla="*/ 1211580 w 1562100"/>
              <a:gd name="connsiteY28" fmla="*/ 305507 h 610307"/>
              <a:gd name="connsiteX29" fmla="*/ 1188720 w 1562100"/>
              <a:gd name="connsiteY29" fmla="*/ 328367 h 610307"/>
              <a:gd name="connsiteX30" fmla="*/ 1066800 w 1562100"/>
              <a:gd name="connsiteY30" fmla="*/ 435047 h 610307"/>
              <a:gd name="connsiteX31" fmla="*/ 746760 w 1562100"/>
              <a:gd name="connsiteY31" fmla="*/ 610307 h 610307"/>
              <a:gd name="connsiteX32" fmla="*/ 708660 w 1562100"/>
              <a:gd name="connsiteY32" fmla="*/ 602687 h 610307"/>
              <a:gd name="connsiteX33" fmla="*/ 708660 w 1562100"/>
              <a:gd name="connsiteY33" fmla="*/ 412187 h 610307"/>
              <a:gd name="connsiteX34" fmla="*/ 739140 w 1562100"/>
              <a:gd name="connsiteY34" fmla="*/ 305507 h 610307"/>
              <a:gd name="connsiteX35" fmla="*/ 746760 w 1562100"/>
              <a:gd name="connsiteY35" fmla="*/ 275027 h 610307"/>
              <a:gd name="connsiteX36" fmla="*/ 723900 w 1562100"/>
              <a:gd name="connsiteY36" fmla="*/ 343607 h 610307"/>
              <a:gd name="connsiteX37" fmla="*/ 502920 w 1562100"/>
              <a:gd name="connsiteY37" fmla="*/ 518867 h 610307"/>
              <a:gd name="connsiteX38" fmla="*/ 434340 w 1562100"/>
              <a:gd name="connsiteY38" fmla="*/ 526487 h 610307"/>
              <a:gd name="connsiteX39" fmla="*/ 510540 w 1562100"/>
              <a:gd name="connsiteY39" fmla="*/ 396947 h 610307"/>
              <a:gd name="connsiteX40" fmla="*/ 716280 w 1562100"/>
              <a:gd name="connsiteY40" fmla="*/ 214067 h 610307"/>
              <a:gd name="connsiteX41" fmla="*/ 655320 w 1562100"/>
              <a:gd name="connsiteY41" fmla="*/ 221687 h 610307"/>
              <a:gd name="connsiteX42" fmla="*/ 502920 w 1562100"/>
              <a:gd name="connsiteY42" fmla="*/ 320747 h 610307"/>
              <a:gd name="connsiteX43" fmla="*/ 487680 w 1562100"/>
              <a:gd name="connsiteY43" fmla="*/ 374087 h 610307"/>
              <a:gd name="connsiteX44" fmla="*/ 518160 w 1562100"/>
              <a:gd name="connsiteY44" fmla="*/ 404567 h 610307"/>
              <a:gd name="connsiteX45" fmla="*/ 624840 w 1562100"/>
              <a:gd name="connsiteY45" fmla="*/ 427427 h 610307"/>
              <a:gd name="connsiteX46" fmla="*/ 754380 w 1562100"/>
              <a:gd name="connsiteY46" fmla="*/ 389327 h 610307"/>
              <a:gd name="connsiteX47" fmla="*/ 769620 w 1562100"/>
              <a:gd name="connsiteY47" fmla="*/ 305507 h 610307"/>
              <a:gd name="connsiteX48" fmla="*/ 647700 w 1562100"/>
              <a:gd name="connsiteY48" fmla="*/ 175967 h 610307"/>
              <a:gd name="connsiteX49" fmla="*/ 556260 w 1562100"/>
              <a:gd name="connsiteY49" fmla="*/ 137867 h 610307"/>
              <a:gd name="connsiteX50" fmla="*/ 419100 w 1562100"/>
              <a:gd name="connsiteY50" fmla="*/ 130247 h 610307"/>
              <a:gd name="connsiteX51" fmla="*/ 320040 w 1562100"/>
              <a:gd name="connsiteY51" fmla="*/ 183587 h 610307"/>
              <a:gd name="connsiteX52" fmla="*/ 182880 w 1562100"/>
              <a:gd name="connsiteY52" fmla="*/ 335987 h 610307"/>
              <a:gd name="connsiteX53" fmla="*/ 342900 w 1562100"/>
              <a:gd name="connsiteY53" fmla="*/ 320747 h 610307"/>
              <a:gd name="connsiteX54" fmla="*/ 365760 w 1562100"/>
              <a:gd name="connsiteY54" fmla="*/ 282647 h 610307"/>
              <a:gd name="connsiteX55" fmla="*/ 342900 w 1562100"/>
              <a:gd name="connsiteY55" fmla="*/ 221687 h 610307"/>
              <a:gd name="connsiteX56" fmla="*/ 243840 w 1562100"/>
              <a:gd name="connsiteY56" fmla="*/ 160727 h 610307"/>
              <a:gd name="connsiteX57" fmla="*/ 182880 w 1562100"/>
              <a:gd name="connsiteY57" fmla="*/ 168347 h 610307"/>
              <a:gd name="connsiteX58" fmla="*/ 60960 w 1562100"/>
              <a:gd name="connsiteY58" fmla="*/ 305507 h 610307"/>
              <a:gd name="connsiteX59" fmla="*/ 76200 w 1562100"/>
              <a:gd name="connsiteY59" fmla="*/ 389327 h 610307"/>
              <a:gd name="connsiteX60" fmla="*/ 144780 w 1562100"/>
              <a:gd name="connsiteY60" fmla="*/ 465527 h 610307"/>
              <a:gd name="connsiteX61" fmla="*/ 167640 w 1562100"/>
              <a:gd name="connsiteY61" fmla="*/ 358847 h 610307"/>
              <a:gd name="connsiteX62" fmla="*/ 129540 w 1562100"/>
              <a:gd name="connsiteY62" fmla="*/ 198827 h 610307"/>
              <a:gd name="connsiteX63" fmla="*/ 45720 w 1562100"/>
              <a:gd name="connsiteY63" fmla="*/ 244547 h 610307"/>
              <a:gd name="connsiteX64" fmla="*/ 0 w 1562100"/>
              <a:gd name="connsiteY64" fmla="*/ 381707 h 610307"/>
              <a:gd name="connsiteX65" fmla="*/ 45720 w 1562100"/>
              <a:gd name="connsiteY65" fmla="*/ 419807 h 610307"/>
              <a:gd name="connsiteX66" fmla="*/ 297180 w 1562100"/>
              <a:gd name="connsiteY66" fmla="*/ 450287 h 610307"/>
              <a:gd name="connsiteX67" fmla="*/ 449580 w 1562100"/>
              <a:gd name="connsiteY67" fmla="*/ 412187 h 610307"/>
              <a:gd name="connsiteX68" fmla="*/ 480060 w 1562100"/>
              <a:gd name="connsiteY68" fmla="*/ 297887 h 610307"/>
              <a:gd name="connsiteX69" fmla="*/ 434340 w 1562100"/>
              <a:gd name="connsiteY69" fmla="*/ 198827 h 610307"/>
              <a:gd name="connsiteX70" fmla="*/ 281940 w 1562100"/>
              <a:gd name="connsiteY70" fmla="*/ 145487 h 610307"/>
              <a:gd name="connsiteX71" fmla="*/ 205740 w 1562100"/>
              <a:gd name="connsiteY71" fmla="*/ 175967 h 610307"/>
              <a:gd name="connsiteX72" fmla="*/ 152400 w 1562100"/>
              <a:gd name="connsiteY72" fmla="*/ 290267 h 610307"/>
              <a:gd name="connsiteX73" fmla="*/ 198120 w 1562100"/>
              <a:gd name="connsiteY73" fmla="*/ 313127 h 610307"/>
              <a:gd name="connsiteX74" fmla="*/ 495300 w 1562100"/>
              <a:gd name="connsiteY74" fmla="*/ 351227 h 610307"/>
              <a:gd name="connsiteX75" fmla="*/ 845820 w 1562100"/>
              <a:gd name="connsiteY75" fmla="*/ 305507 h 610307"/>
              <a:gd name="connsiteX76" fmla="*/ 960120 w 1562100"/>
              <a:gd name="connsiteY76" fmla="*/ 229307 h 610307"/>
              <a:gd name="connsiteX77" fmla="*/ 975360 w 1562100"/>
              <a:gd name="connsiteY77" fmla="*/ 115007 h 610307"/>
              <a:gd name="connsiteX78" fmla="*/ 952500 w 1562100"/>
              <a:gd name="connsiteY78" fmla="*/ 107387 h 610307"/>
              <a:gd name="connsiteX79" fmla="*/ 929640 w 1562100"/>
              <a:gd name="connsiteY79" fmla="*/ 160727 h 610307"/>
              <a:gd name="connsiteX80" fmla="*/ 952500 w 1562100"/>
              <a:gd name="connsiteY80" fmla="*/ 168347 h 610307"/>
              <a:gd name="connsiteX81" fmla="*/ 944880 w 1562100"/>
              <a:gd name="connsiteY81" fmla="*/ 145487 h 610307"/>
              <a:gd name="connsiteX82" fmla="*/ 914400 w 1562100"/>
              <a:gd name="connsiteY82" fmla="*/ 137867 h 610307"/>
              <a:gd name="connsiteX83" fmla="*/ 716280 w 1562100"/>
              <a:gd name="connsiteY83" fmla="*/ 122627 h 610307"/>
              <a:gd name="connsiteX84" fmla="*/ 601980 w 1562100"/>
              <a:gd name="connsiteY84" fmla="*/ 107387 h 610307"/>
              <a:gd name="connsiteX85" fmla="*/ 640080 w 1562100"/>
              <a:gd name="connsiteY85" fmla="*/ 115007 h 610307"/>
              <a:gd name="connsiteX86" fmla="*/ 807720 w 1562100"/>
              <a:gd name="connsiteY86" fmla="*/ 99767 h 610307"/>
              <a:gd name="connsiteX87" fmla="*/ 861060 w 1562100"/>
              <a:gd name="connsiteY87" fmla="*/ 61667 h 610307"/>
              <a:gd name="connsiteX88" fmla="*/ 891540 w 1562100"/>
              <a:gd name="connsiteY88" fmla="*/ 23567 h 610307"/>
              <a:gd name="connsiteX89" fmla="*/ 906780 w 1562100"/>
              <a:gd name="connsiteY89" fmla="*/ 707 h 610307"/>
              <a:gd name="connsiteX90" fmla="*/ 899160 w 1562100"/>
              <a:gd name="connsiteY90" fmla="*/ 15947 h 6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2100" h="610307">
                <a:moveTo>
                  <a:pt x="1562100" y="511247"/>
                </a:moveTo>
                <a:cubicBezTo>
                  <a:pt x="1521460" y="381707"/>
                  <a:pt x="1494712" y="246959"/>
                  <a:pt x="1440180" y="122627"/>
                </a:cubicBezTo>
                <a:cubicBezTo>
                  <a:pt x="1429145" y="97466"/>
                  <a:pt x="1371600" y="76907"/>
                  <a:pt x="1371600" y="76907"/>
                </a:cubicBezTo>
                <a:cubicBezTo>
                  <a:pt x="1361440" y="81987"/>
                  <a:pt x="1348871" y="83843"/>
                  <a:pt x="1341120" y="92147"/>
                </a:cubicBezTo>
                <a:cubicBezTo>
                  <a:pt x="1258667" y="180489"/>
                  <a:pt x="1256489" y="209122"/>
                  <a:pt x="1203960" y="320747"/>
                </a:cubicBezTo>
                <a:cubicBezTo>
                  <a:pt x="1200699" y="369663"/>
                  <a:pt x="1180503" y="455255"/>
                  <a:pt x="1219200" y="503627"/>
                </a:cubicBezTo>
                <a:cubicBezTo>
                  <a:pt x="1227291" y="513740"/>
                  <a:pt x="1244600" y="508707"/>
                  <a:pt x="1257300" y="511247"/>
                </a:cubicBezTo>
                <a:cubicBezTo>
                  <a:pt x="1267460" y="503627"/>
                  <a:pt x="1284082" y="500537"/>
                  <a:pt x="1287780" y="488387"/>
                </a:cubicBezTo>
                <a:cubicBezTo>
                  <a:pt x="1313326" y="404451"/>
                  <a:pt x="1320018" y="284991"/>
                  <a:pt x="1295400" y="198827"/>
                </a:cubicBezTo>
                <a:cubicBezTo>
                  <a:pt x="1287262" y="170345"/>
                  <a:pt x="1264920" y="148027"/>
                  <a:pt x="1249680" y="122627"/>
                </a:cubicBezTo>
                <a:cubicBezTo>
                  <a:pt x="1231900" y="130247"/>
                  <a:pt x="1212022" y="134161"/>
                  <a:pt x="1196340" y="145487"/>
                </a:cubicBezTo>
                <a:cubicBezTo>
                  <a:pt x="1093078" y="220065"/>
                  <a:pt x="1108541" y="230142"/>
                  <a:pt x="1051560" y="351227"/>
                </a:cubicBezTo>
                <a:cubicBezTo>
                  <a:pt x="1046480" y="381707"/>
                  <a:pt x="1036320" y="411767"/>
                  <a:pt x="1036320" y="442667"/>
                </a:cubicBezTo>
                <a:cubicBezTo>
                  <a:pt x="1036320" y="458731"/>
                  <a:pt x="1035975" y="484491"/>
                  <a:pt x="1051560" y="488387"/>
                </a:cubicBezTo>
                <a:cubicBezTo>
                  <a:pt x="1086409" y="497099"/>
                  <a:pt x="1122680" y="478227"/>
                  <a:pt x="1158240" y="473147"/>
                </a:cubicBezTo>
                <a:cubicBezTo>
                  <a:pt x="1213265" y="425983"/>
                  <a:pt x="1235548" y="420779"/>
                  <a:pt x="1249680" y="335987"/>
                </a:cubicBezTo>
                <a:cubicBezTo>
                  <a:pt x="1252321" y="320141"/>
                  <a:pt x="1248388" y="298237"/>
                  <a:pt x="1234440" y="290267"/>
                </a:cubicBezTo>
                <a:cubicBezTo>
                  <a:pt x="1207611" y="274936"/>
                  <a:pt x="1173480" y="280107"/>
                  <a:pt x="1143000" y="275027"/>
                </a:cubicBezTo>
                <a:cubicBezTo>
                  <a:pt x="909885" y="321650"/>
                  <a:pt x="1035465" y="290971"/>
                  <a:pt x="746760" y="381707"/>
                </a:cubicBezTo>
                <a:cubicBezTo>
                  <a:pt x="704306" y="395050"/>
                  <a:pt x="677054" y="407176"/>
                  <a:pt x="632460" y="435047"/>
                </a:cubicBezTo>
                <a:cubicBezTo>
                  <a:pt x="620276" y="442662"/>
                  <a:pt x="587891" y="462709"/>
                  <a:pt x="601980" y="465527"/>
                </a:cubicBezTo>
                <a:cubicBezTo>
                  <a:pt x="637203" y="472572"/>
                  <a:pt x="673100" y="455367"/>
                  <a:pt x="708660" y="450287"/>
                </a:cubicBezTo>
                <a:cubicBezTo>
                  <a:pt x="779978" y="426514"/>
                  <a:pt x="699922" y="453782"/>
                  <a:pt x="861060" y="389327"/>
                </a:cubicBezTo>
                <a:cubicBezTo>
                  <a:pt x="868518" y="386344"/>
                  <a:pt x="876635" y="385089"/>
                  <a:pt x="883920" y="381707"/>
                </a:cubicBezTo>
                <a:cubicBezTo>
                  <a:pt x="947806" y="352045"/>
                  <a:pt x="1011998" y="322897"/>
                  <a:pt x="1074420" y="290267"/>
                </a:cubicBezTo>
                <a:cubicBezTo>
                  <a:pt x="1123840" y="264434"/>
                  <a:pt x="1171191" y="234816"/>
                  <a:pt x="1219200" y="206447"/>
                </a:cubicBezTo>
                <a:cubicBezTo>
                  <a:pt x="1227084" y="201788"/>
                  <a:pt x="1233869" y="195303"/>
                  <a:pt x="1242060" y="191207"/>
                </a:cubicBezTo>
                <a:cubicBezTo>
                  <a:pt x="1269511" y="177482"/>
                  <a:pt x="1297940" y="165807"/>
                  <a:pt x="1325880" y="153107"/>
                </a:cubicBezTo>
                <a:cubicBezTo>
                  <a:pt x="1287780" y="203907"/>
                  <a:pt x="1250716" y="255500"/>
                  <a:pt x="1211580" y="305507"/>
                </a:cubicBezTo>
                <a:cubicBezTo>
                  <a:pt x="1204938" y="313993"/>
                  <a:pt x="1196751" y="321181"/>
                  <a:pt x="1188720" y="328367"/>
                </a:cubicBezTo>
                <a:cubicBezTo>
                  <a:pt x="1148476" y="364375"/>
                  <a:pt x="1110945" y="403945"/>
                  <a:pt x="1066800" y="435047"/>
                </a:cubicBezTo>
                <a:cubicBezTo>
                  <a:pt x="907345" y="547390"/>
                  <a:pt x="889472" y="549145"/>
                  <a:pt x="746760" y="610307"/>
                </a:cubicBezTo>
                <a:cubicBezTo>
                  <a:pt x="734060" y="607767"/>
                  <a:pt x="716611" y="612910"/>
                  <a:pt x="708660" y="602687"/>
                </a:cubicBezTo>
                <a:cubicBezTo>
                  <a:pt x="676430" y="561249"/>
                  <a:pt x="704351" y="434451"/>
                  <a:pt x="708660" y="412187"/>
                </a:cubicBezTo>
                <a:cubicBezTo>
                  <a:pt x="715688" y="375878"/>
                  <a:pt x="729242" y="341141"/>
                  <a:pt x="739140" y="305507"/>
                </a:cubicBezTo>
                <a:cubicBezTo>
                  <a:pt x="741943" y="295416"/>
                  <a:pt x="750649" y="265303"/>
                  <a:pt x="746760" y="275027"/>
                </a:cubicBezTo>
                <a:cubicBezTo>
                  <a:pt x="737811" y="297400"/>
                  <a:pt x="737063" y="323423"/>
                  <a:pt x="723900" y="343607"/>
                </a:cubicBezTo>
                <a:cubicBezTo>
                  <a:pt x="660654" y="440584"/>
                  <a:pt x="611271" y="477194"/>
                  <a:pt x="502920" y="518867"/>
                </a:cubicBezTo>
                <a:cubicBezTo>
                  <a:pt x="481452" y="527124"/>
                  <a:pt x="457200" y="523947"/>
                  <a:pt x="434340" y="526487"/>
                </a:cubicBezTo>
                <a:cubicBezTo>
                  <a:pt x="459740" y="483307"/>
                  <a:pt x="476977" y="434138"/>
                  <a:pt x="510540" y="396947"/>
                </a:cubicBezTo>
                <a:cubicBezTo>
                  <a:pt x="572014" y="328827"/>
                  <a:pt x="716280" y="214067"/>
                  <a:pt x="716280" y="214067"/>
                </a:cubicBezTo>
                <a:cubicBezTo>
                  <a:pt x="682793" y="202905"/>
                  <a:pt x="696878" y="202131"/>
                  <a:pt x="655320" y="221687"/>
                </a:cubicBezTo>
                <a:cubicBezTo>
                  <a:pt x="548137" y="272126"/>
                  <a:pt x="582865" y="250795"/>
                  <a:pt x="502920" y="320747"/>
                </a:cubicBezTo>
                <a:cubicBezTo>
                  <a:pt x="497840" y="338527"/>
                  <a:pt x="484372" y="355894"/>
                  <a:pt x="487680" y="374087"/>
                </a:cubicBezTo>
                <a:cubicBezTo>
                  <a:pt x="490250" y="388224"/>
                  <a:pt x="504769" y="399359"/>
                  <a:pt x="518160" y="404567"/>
                </a:cubicBezTo>
                <a:cubicBezTo>
                  <a:pt x="552054" y="417748"/>
                  <a:pt x="589280" y="419807"/>
                  <a:pt x="624840" y="427427"/>
                </a:cubicBezTo>
                <a:cubicBezTo>
                  <a:pt x="668020" y="414727"/>
                  <a:pt x="719952" y="418319"/>
                  <a:pt x="754380" y="389327"/>
                </a:cubicBezTo>
                <a:cubicBezTo>
                  <a:pt x="776102" y="371035"/>
                  <a:pt x="780335" y="331806"/>
                  <a:pt x="769620" y="305507"/>
                </a:cubicBezTo>
                <a:cubicBezTo>
                  <a:pt x="712172" y="164499"/>
                  <a:pt x="713076" y="202118"/>
                  <a:pt x="647700" y="175967"/>
                </a:cubicBezTo>
                <a:cubicBezTo>
                  <a:pt x="617042" y="163704"/>
                  <a:pt x="588639" y="144343"/>
                  <a:pt x="556260" y="137867"/>
                </a:cubicBezTo>
                <a:cubicBezTo>
                  <a:pt x="511359" y="128887"/>
                  <a:pt x="464820" y="132787"/>
                  <a:pt x="419100" y="130247"/>
                </a:cubicBezTo>
                <a:cubicBezTo>
                  <a:pt x="386080" y="148027"/>
                  <a:pt x="349643" y="160563"/>
                  <a:pt x="320040" y="183587"/>
                </a:cubicBezTo>
                <a:cubicBezTo>
                  <a:pt x="237218" y="248004"/>
                  <a:pt x="227849" y="268534"/>
                  <a:pt x="182880" y="335987"/>
                </a:cubicBezTo>
                <a:cubicBezTo>
                  <a:pt x="241333" y="339884"/>
                  <a:pt x="295533" y="362851"/>
                  <a:pt x="342900" y="320747"/>
                </a:cubicBezTo>
                <a:cubicBezTo>
                  <a:pt x="353970" y="310907"/>
                  <a:pt x="358140" y="295347"/>
                  <a:pt x="365760" y="282647"/>
                </a:cubicBezTo>
                <a:cubicBezTo>
                  <a:pt x="358140" y="262327"/>
                  <a:pt x="356457" y="238633"/>
                  <a:pt x="342900" y="221687"/>
                </a:cubicBezTo>
                <a:cubicBezTo>
                  <a:pt x="302342" y="170990"/>
                  <a:pt x="289293" y="172090"/>
                  <a:pt x="243840" y="160727"/>
                </a:cubicBezTo>
                <a:cubicBezTo>
                  <a:pt x="223520" y="163267"/>
                  <a:pt x="201593" y="160030"/>
                  <a:pt x="182880" y="168347"/>
                </a:cubicBezTo>
                <a:cubicBezTo>
                  <a:pt x="99425" y="205438"/>
                  <a:pt x="102210" y="229882"/>
                  <a:pt x="60960" y="305507"/>
                </a:cubicBezTo>
                <a:cubicBezTo>
                  <a:pt x="66040" y="333447"/>
                  <a:pt x="65180" y="363154"/>
                  <a:pt x="76200" y="389327"/>
                </a:cubicBezTo>
                <a:cubicBezTo>
                  <a:pt x="96186" y="436794"/>
                  <a:pt x="112046" y="443704"/>
                  <a:pt x="144780" y="465527"/>
                </a:cubicBezTo>
                <a:cubicBezTo>
                  <a:pt x="171871" y="424890"/>
                  <a:pt x="170559" y="434736"/>
                  <a:pt x="167640" y="358847"/>
                </a:cubicBezTo>
                <a:cubicBezTo>
                  <a:pt x="163631" y="254624"/>
                  <a:pt x="163613" y="266972"/>
                  <a:pt x="129540" y="198827"/>
                </a:cubicBezTo>
                <a:cubicBezTo>
                  <a:pt x="101600" y="214067"/>
                  <a:pt x="68938" y="222780"/>
                  <a:pt x="45720" y="244547"/>
                </a:cubicBezTo>
                <a:cubicBezTo>
                  <a:pt x="1721" y="285796"/>
                  <a:pt x="5872" y="328858"/>
                  <a:pt x="0" y="381707"/>
                </a:cubicBezTo>
                <a:cubicBezTo>
                  <a:pt x="15240" y="394407"/>
                  <a:pt x="26983" y="413290"/>
                  <a:pt x="45720" y="419807"/>
                </a:cubicBezTo>
                <a:cubicBezTo>
                  <a:pt x="113481" y="443376"/>
                  <a:pt x="226109" y="445845"/>
                  <a:pt x="297180" y="450287"/>
                </a:cubicBezTo>
                <a:cubicBezTo>
                  <a:pt x="323166" y="448431"/>
                  <a:pt x="425041" y="458811"/>
                  <a:pt x="449580" y="412187"/>
                </a:cubicBezTo>
                <a:cubicBezTo>
                  <a:pt x="467945" y="377293"/>
                  <a:pt x="469900" y="335987"/>
                  <a:pt x="480060" y="297887"/>
                </a:cubicBezTo>
                <a:cubicBezTo>
                  <a:pt x="464820" y="264867"/>
                  <a:pt x="457765" y="226645"/>
                  <a:pt x="434340" y="198827"/>
                </a:cubicBezTo>
                <a:cubicBezTo>
                  <a:pt x="389242" y="145273"/>
                  <a:pt x="341949" y="151488"/>
                  <a:pt x="281940" y="145487"/>
                </a:cubicBezTo>
                <a:cubicBezTo>
                  <a:pt x="256540" y="155647"/>
                  <a:pt x="227917" y="159950"/>
                  <a:pt x="205740" y="175967"/>
                </a:cubicBezTo>
                <a:cubicBezTo>
                  <a:pt x="179015" y="195268"/>
                  <a:pt x="117273" y="245104"/>
                  <a:pt x="152400" y="290267"/>
                </a:cubicBezTo>
                <a:cubicBezTo>
                  <a:pt x="162861" y="303717"/>
                  <a:pt x="181518" y="309296"/>
                  <a:pt x="198120" y="313127"/>
                </a:cubicBezTo>
                <a:cubicBezTo>
                  <a:pt x="269549" y="329611"/>
                  <a:pt x="421260" y="343433"/>
                  <a:pt x="495300" y="351227"/>
                </a:cubicBezTo>
                <a:cubicBezTo>
                  <a:pt x="629397" y="346603"/>
                  <a:pt x="726097" y="361627"/>
                  <a:pt x="845820" y="305507"/>
                </a:cubicBezTo>
                <a:cubicBezTo>
                  <a:pt x="887281" y="286072"/>
                  <a:pt x="922020" y="254707"/>
                  <a:pt x="960120" y="229307"/>
                </a:cubicBezTo>
                <a:cubicBezTo>
                  <a:pt x="977831" y="185029"/>
                  <a:pt x="1009684" y="156196"/>
                  <a:pt x="975360" y="115007"/>
                </a:cubicBezTo>
                <a:cubicBezTo>
                  <a:pt x="970218" y="108837"/>
                  <a:pt x="960120" y="109927"/>
                  <a:pt x="952500" y="107387"/>
                </a:cubicBezTo>
                <a:cubicBezTo>
                  <a:pt x="945435" y="117984"/>
                  <a:pt x="923489" y="145350"/>
                  <a:pt x="929640" y="160727"/>
                </a:cubicBezTo>
                <a:cubicBezTo>
                  <a:pt x="932623" y="168185"/>
                  <a:pt x="944880" y="165807"/>
                  <a:pt x="952500" y="168347"/>
                </a:cubicBezTo>
                <a:cubicBezTo>
                  <a:pt x="949960" y="160727"/>
                  <a:pt x="951152" y="150505"/>
                  <a:pt x="944880" y="145487"/>
                </a:cubicBezTo>
                <a:cubicBezTo>
                  <a:pt x="936702" y="138945"/>
                  <a:pt x="924730" y="139589"/>
                  <a:pt x="914400" y="137867"/>
                </a:cubicBezTo>
                <a:cubicBezTo>
                  <a:pt x="847902" y="126784"/>
                  <a:pt x="784670" y="126426"/>
                  <a:pt x="716280" y="122627"/>
                </a:cubicBezTo>
                <a:cubicBezTo>
                  <a:pt x="678180" y="117547"/>
                  <a:pt x="640226" y="111212"/>
                  <a:pt x="601980" y="107387"/>
                </a:cubicBezTo>
                <a:cubicBezTo>
                  <a:pt x="589093" y="106098"/>
                  <a:pt x="627137" y="115486"/>
                  <a:pt x="640080" y="115007"/>
                </a:cubicBezTo>
                <a:cubicBezTo>
                  <a:pt x="696152" y="112930"/>
                  <a:pt x="751840" y="104847"/>
                  <a:pt x="807720" y="99767"/>
                </a:cubicBezTo>
                <a:cubicBezTo>
                  <a:pt x="825500" y="87067"/>
                  <a:pt x="844892" y="76365"/>
                  <a:pt x="861060" y="61667"/>
                </a:cubicBezTo>
                <a:cubicBezTo>
                  <a:pt x="873094" y="50727"/>
                  <a:pt x="881782" y="36578"/>
                  <a:pt x="891540" y="23567"/>
                </a:cubicBezTo>
                <a:cubicBezTo>
                  <a:pt x="897035" y="16241"/>
                  <a:pt x="900304" y="7183"/>
                  <a:pt x="906780" y="707"/>
                </a:cubicBezTo>
                <a:cubicBezTo>
                  <a:pt x="910796" y="-3309"/>
                  <a:pt x="901700" y="10867"/>
                  <a:pt x="899160" y="1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34" grpId="0" animBg="1"/>
      <p:bldP spid="3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228DE5-01B0-49FC-9D8D-F47037CDF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3" y="1234564"/>
            <a:ext cx="2755734" cy="497100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172B0E9-53FA-46A5-A93C-5448C996AF36}"/>
              </a:ext>
            </a:extLst>
          </p:cNvPr>
          <p:cNvSpPr/>
          <p:nvPr/>
        </p:nvSpPr>
        <p:spPr>
          <a:xfrm>
            <a:off x="5288280" y="2849173"/>
            <a:ext cx="1562100" cy="610307"/>
          </a:xfrm>
          <a:custGeom>
            <a:avLst/>
            <a:gdLst>
              <a:gd name="connsiteX0" fmla="*/ 1562100 w 1562100"/>
              <a:gd name="connsiteY0" fmla="*/ 511247 h 610307"/>
              <a:gd name="connsiteX1" fmla="*/ 1440180 w 1562100"/>
              <a:gd name="connsiteY1" fmla="*/ 122627 h 610307"/>
              <a:gd name="connsiteX2" fmla="*/ 1371600 w 1562100"/>
              <a:gd name="connsiteY2" fmla="*/ 76907 h 610307"/>
              <a:gd name="connsiteX3" fmla="*/ 1341120 w 1562100"/>
              <a:gd name="connsiteY3" fmla="*/ 92147 h 610307"/>
              <a:gd name="connsiteX4" fmla="*/ 1203960 w 1562100"/>
              <a:gd name="connsiteY4" fmla="*/ 320747 h 610307"/>
              <a:gd name="connsiteX5" fmla="*/ 1219200 w 1562100"/>
              <a:gd name="connsiteY5" fmla="*/ 503627 h 610307"/>
              <a:gd name="connsiteX6" fmla="*/ 1257300 w 1562100"/>
              <a:gd name="connsiteY6" fmla="*/ 511247 h 610307"/>
              <a:gd name="connsiteX7" fmla="*/ 1287780 w 1562100"/>
              <a:gd name="connsiteY7" fmla="*/ 488387 h 610307"/>
              <a:gd name="connsiteX8" fmla="*/ 1295400 w 1562100"/>
              <a:gd name="connsiteY8" fmla="*/ 198827 h 610307"/>
              <a:gd name="connsiteX9" fmla="*/ 1249680 w 1562100"/>
              <a:gd name="connsiteY9" fmla="*/ 122627 h 610307"/>
              <a:gd name="connsiteX10" fmla="*/ 1196340 w 1562100"/>
              <a:gd name="connsiteY10" fmla="*/ 145487 h 610307"/>
              <a:gd name="connsiteX11" fmla="*/ 1051560 w 1562100"/>
              <a:gd name="connsiteY11" fmla="*/ 351227 h 610307"/>
              <a:gd name="connsiteX12" fmla="*/ 1036320 w 1562100"/>
              <a:gd name="connsiteY12" fmla="*/ 442667 h 610307"/>
              <a:gd name="connsiteX13" fmla="*/ 1051560 w 1562100"/>
              <a:gd name="connsiteY13" fmla="*/ 488387 h 610307"/>
              <a:gd name="connsiteX14" fmla="*/ 1158240 w 1562100"/>
              <a:gd name="connsiteY14" fmla="*/ 473147 h 610307"/>
              <a:gd name="connsiteX15" fmla="*/ 1249680 w 1562100"/>
              <a:gd name="connsiteY15" fmla="*/ 335987 h 610307"/>
              <a:gd name="connsiteX16" fmla="*/ 1234440 w 1562100"/>
              <a:gd name="connsiteY16" fmla="*/ 290267 h 610307"/>
              <a:gd name="connsiteX17" fmla="*/ 1143000 w 1562100"/>
              <a:gd name="connsiteY17" fmla="*/ 275027 h 610307"/>
              <a:gd name="connsiteX18" fmla="*/ 746760 w 1562100"/>
              <a:gd name="connsiteY18" fmla="*/ 381707 h 610307"/>
              <a:gd name="connsiteX19" fmla="*/ 632460 w 1562100"/>
              <a:gd name="connsiteY19" fmla="*/ 435047 h 610307"/>
              <a:gd name="connsiteX20" fmla="*/ 601980 w 1562100"/>
              <a:gd name="connsiteY20" fmla="*/ 465527 h 610307"/>
              <a:gd name="connsiteX21" fmla="*/ 708660 w 1562100"/>
              <a:gd name="connsiteY21" fmla="*/ 450287 h 610307"/>
              <a:gd name="connsiteX22" fmla="*/ 861060 w 1562100"/>
              <a:gd name="connsiteY22" fmla="*/ 389327 h 610307"/>
              <a:gd name="connsiteX23" fmla="*/ 883920 w 1562100"/>
              <a:gd name="connsiteY23" fmla="*/ 381707 h 610307"/>
              <a:gd name="connsiteX24" fmla="*/ 1074420 w 1562100"/>
              <a:gd name="connsiteY24" fmla="*/ 290267 h 610307"/>
              <a:gd name="connsiteX25" fmla="*/ 1219200 w 1562100"/>
              <a:gd name="connsiteY25" fmla="*/ 206447 h 610307"/>
              <a:gd name="connsiteX26" fmla="*/ 1242060 w 1562100"/>
              <a:gd name="connsiteY26" fmla="*/ 191207 h 610307"/>
              <a:gd name="connsiteX27" fmla="*/ 1325880 w 1562100"/>
              <a:gd name="connsiteY27" fmla="*/ 153107 h 610307"/>
              <a:gd name="connsiteX28" fmla="*/ 1211580 w 1562100"/>
              <a:gd name="connsiteY28" fmla="*/ 305507 h 610307"/>
              <a:gd name="connsiteX29" fmla="*/ 1188720 w 1562100"/>
              <a:gd name="connsiteY29" fmla="*/ 328367 h 610307"/>
              <a:gd name="connsiteX30" fmla="*/ 1066800 w 1562100"/>
              <a:gd name="connsiteY30" fmla="*/ 435047 h 610307"/>
              <a:gd name="connsiteX31" fmla="*/ 746760 w 1562100"/>
              <a:gd name="connsiteY31" fmla="*/ 610307 h 610307"/>
              <a:gd name="connsiteX32" fmla="*/ 708660 w 1562100"/>
              <a:gd name="connsiteY32" fmla="*/ 602687 h 610307"/>
              <a:gd name="connsiteX33" fmla="*/ 708660 w 1562100"/>
              <a:gd name="connsiteY33" fmla="*/ 412187 h 610307"/>
              <a:gd name="connsiteX34" fmla="*/ 739140 w 1562100"/>
              <a:gd name="connsiteY34" fmla="*/ 305507 h 610307"/>
              <a:gd name="connsiteX35" fmla="*/ 746760 w 1562100"/>
              <a:gd name="connsiteY35" fmla="*/ 275027 h 610307"/>
              <a:gd name="connsiteX36" fmla="*/ 723900 w 1562100"/>
              <a:gd name="connsiteY36" fmla="*/ 343607 h 610307"/>
              <a:gd name="connsiteX37" fmla="*/ 502920 w 1562100"/>
              <a:gd name="connsiteY37" fmla="*/ 518867 h 610307"/>
              <a:gd name="connsiteX38" fmla="*/ 434340 w 1562100"/>
              <a:gd name="connsiteY38" fmla="*/ 526487 h 610307"/>
              <a:gd name="connsiteX39" fmla="*/ 510540 w 1562100"/>
              <a:gd name="connsiteY39" fmla="*/ 396947 h 610307"/>
              <a:gd name="connsiteX40" fmla="*/ 716280 w 1562100"/>
              <a:gd name="connsiteY40" fmla="*/ 214067 h 610307"/>
              <a:gd name="connsiteX41" fmla="*/ 655320 w 1562100"/>
              <a:gd name="connsiteY41" fmla="*/ 221687 h 610307"/>
              <a:gd name="connsiteX42" fmla="*/ 502920 w 1562100"/>
              <a:gd name="connsiteY42" fmla="*/ 320747 h 610307"/>
              <a:gd name="connsiteX43" fmla="*/ 487680 w 1562100"/>
              <a:gd name="connsiteY43" fmla="*/ 374087 h 610307"/>
              <a:gd name="connsiteX44" fmla="*/ 518160 w 1562100"/>
              <a:gd name="connsiteY44" fmla="*/ 404567 h 610307"/>
              <a:gd name="connsiteX45" fmla="*/ 624840 w 1562100"/>
              <a:gd name="connsiteY45" fmla="*/ 427427 h 610307"/>
              <a:gd name="connsiteX46" fmla="*/ 754380 w 1562100"/>
              <a:gd name="connsiteY46" fmla="*/ 389327 h 610307"/>
              <a:gd name="connsiteX47" fmla="*/ 769620 w 1562100"/>
              <a:gd name="connsiteY47" fmla="*/ 305507 h 610307"/>
              <a:gd name="connsiteX48" fmla="*/ 647700 w 1562100"/>
              <a:gd name="connsiteY48" fmla="*/ 175967 h 610307"/>
              <a:gd name="connsiteX49" fmla="*/ 556260 w 1562100"/>
              <a:gd name="connsiteY49" fmla="*/ 137867 h 610307"/>
              <a:gd name="connsiteX50" fmla="*/ 419100 w 1562100"/>
              <a:gd name="connsiteY50" fmla="*/ 130247 h 610307"/>
              <a:gd name="connsiteX51" fmla="*/ 320040 w 1562100"/>
              <a:gd name="connsiteY51" fmla="*/ 183587 h 610307"/>
              <a:gd name="connsiteX52" fmla="*/ 182880 w 1562100"/>
              <a:gd name="connsiteY52" fmla="*/ 335987 h 610307"/>
              <a:gd name="connsiteX53" fmla="*/ 342900 w 1562100"/>
              <a:gd name="connsiteY53" fmla="*/ 320747 h 610307"/>
              <a:gd name="connsiteX54" fmla="*/ 365760 w 1562100"/>
              <a:gd name="connsiteY54" fmla="*/ 282647 h 610307"/>
              <a:gd name="connsiteX55" fmla="*/ 342900 w 1562100"/>
              <a:gd name="connsiteY55" fmla="*/ 221687 h 610307"/>
              <a:gd name="connsiteX56" fmla="*/ 243840 w 1562100"/>
              <a:gd name="connsiteY56" fmla="*/ 160727 h 610307"/>
              <a:gd name="connsiteX57" fmla="*/ 182880 w 1562100"/>
              <a:gd name="connsiteY57" fmla="*/ 168347 h 610307"/>
              <a:gd name="connsiteX58" fmla="*/ 60960 w 1562100"/>
              <a:gd name="connsiteY58" fmla="*/ 305507 h 610307"/>
              <a:gd name="connsiteX59" fmla="*/ 76200 w 1562100"/>
              <a:gd name="connsiteY59" fmla="*/ 389327 h 610307"/>
              <a:gd name="connsiteX60" fmla="*/ 144780 w 1562100"/>
              <a:gd name="connsiteY60" fmla="*/ 465527 h 610307"/>
              <a:gd name="connsiteX61" fmla="*/ 167640 w 1562100"/>
              <a:gd name="connsiteY61" fmla="*/ 358847 h 610307"/>
              <a:gd name="connsiteX62" fmla="*/ 129540 w 1562100"/>
              <a:gd name="connsiteY62" fmla="*/ 198827 h 610307"/>
              <a:gd name="connsiteX63" fmla="*/ 45720 w 1562100"/>
              <a:gd name="connsiteY63" fmla="*/ 244547 h 610307"/>
              <a:gd name="connsiteX64" fmla="*/ 0 w 1562100"/>
              <a:gd name="connsiteY64" fmla="*/ 381707 h 610307"/>
              <a:gd name="connsiteX65" fmla="*/ 45720 w 1562100"/>
              <a:gd name="connsiteY65" fmla="*/ 419807 h 610307"/>
              <a:gd name="connsiteX66" fmla="*/ 297180 w 1562100"/>
              <a:gd name="connsiteY66" fmla="*/ 450287 h 610307"/>
              <a:gd name="connsiteX67" fmla="*/ 449580 w 1562100"/>
              <a:gd name="connsiteY67" fmla="*/ 412187 h 610307"/>
              <a:gd name="connsiteX68" fmla="*/ 480060 w 1562100"/>
              <a:gd name="connsiteY68" fmla="*/ 297887 h 610307"/>
              <a:gd name="connsiteX69" fmla="*/ 434340 w 1562100"/>
              <a:gd name="connsiteY69" fmla="*/ 198827 h 610307"/>
              <a:gd name="connsiteX70" fmla="*/ 281940 w 1562100"/>
              <a:gd name="connsiteY70" fmla="*/ 145487 h 610307"/>
              <a:gd name="connsiteX71" fmla="*/ 205740 w 1562100"/>
              <a:gd name="connsiteY71" fmla="*/ 175967 h 610307"/>
              <a:gd name="connsiteX72" fmla="*/ 152400 w 1562100"/>
              <a:gd name="connsiteY72" fmla="*/ 290267 h 610307"/>
              <a:gd name="connsiteX73" fmla="*/ 198120 w 1562100"/>
              <a:gd name="connsiteY73" fmla="*/ 313127 h 610307"/>
              <a:gd name="connsiteX74" fmla="*/ 495300 w 1562100"/>
              <a:gd name="connsiteY74" fmla="*/ 351227 h 610307"/>
              <a:gd name="connsiteX75" fmla="*/ 845820 w 1562100"/>
              <a:gd name="connsiteY75" fmla="*/ 305507 h 610307"/>
              <a:gd name="connsiteX76" fmla="*/ 960120 w 1562100"/>
              <a:gd name="connsiteY76" fmla="*/ 229307 h 610307"/>
              <a:gd name="connsiteX77" fmla="*/ 975360 w 1562100"/>
              <a:gd name="connsiteY77" fmla="*/ 115007 h 610307"/>
              <a:gd name="connsiteX78" fmla="*/ 952500 w 1562100"/>
              <a:gd name="connsiteY78" fmla="*/ 107387 h 610307"/>
              <a:gd name="connsiteX79" fmla="*/ 929640 w 1562100"/>
              <a:gd name="connsiteY79" fmla="*/ 160727 h 610307"/>
              <a:gd name="connsiteX80" fmla="*/ 952500 w 1562100"/>
              <a:gd name="connsiteY80" fmla="*/ 168347 h 610307"/>
              <a:gd name="connsiteX81" fmla="*/ 944880 w 1562100"/>
              <a:gd name="connsiteY81" fmla="*/ 145487 h 610307"/>
              <a:gd name="connsiteX82" fmla="*/ 914400 w 1562100"/>
              <a:gd name="connsiteY82" fmla="*/ 137867 h 610307"/>
              <a:gd name="connsiteX83" fmla="*/ 716280 w 1562100"/>
              <a:gd name="connsiteY83" fmla="*/ 122627 h 610307"/>
              <a:gd name="connsiteX84" fmla="*/ 601980 w 1562100"/>
              <a:gd name="connsiteY84" fmla="*/ 107387 h 610307"/>
              <a:gd name="connsiteX85" fmla="*/ 640080 w 1562100"/>
              <a:gd name="connsiteY85" fmla="*/ 115007 h 610307"/>
              <a:gd name="connsiteX86" fmla="*/ 807720 w 1562100"/>
              <a:gd name="connsiteY86" fmla="*/ 99767 h 610307"/>
              <a:gd name="connsiteX87" fmla="*/ 861060 w 1562100"/>
              <a:gd name="connsiteY87" fmla="*/ 61667 h 610307"/>
              <a:gd name="connsiteX88" fmla="*/ 891540 w 1562100"/>
              <a:gd name="connsiteY88" fmla="*/ 23567 h 610307"/>
              <a:gd name="connsiteX89" fmla="*/ 906780 w 1562100"/>
              <a:gd name="connsiteY89" fmla="*/ 707 h 610307"/>
              <a:gd name="connsiteX90" fmla="*/ 899160 w 1562100"/>
              <a:gd name="connsiteY90" fmla="*/ 15947 h 6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2100" h="610307">
                <a:moveTo>
                  <a:pt x="1562100" y="511247"/>
                </a:moveTo>
                <a:cubicBezTo>
                  <a:pt x="1521460" y="381707"/>
                  <a:pt x="1494712" y="246959"/>
                  <a:pt x="1440180" y="122627"/>
                </a:cubicBezTo>
                <a:cubicBezTo>
                  <a:pt x="1429145" y="97466"/>
                  <a:pt x="1371600" y="76907"/>
                  <a:pt x="1371600" y="76907"/>
                </a:cubicBezTo>
                <a:cubicBezTo>
                  <a:pt x="1361440" y="81987"/>
                  <a:pt x="1348871" y="83843"/>
                  <a:pt x="1341120" y="92147"/>
                </a:cubicBezTo>
                <a:cubicBezTo>
                  <a:pt x="1258667" y="180489"/>
                  <a:pt x="1256489" y="209122"/>
                  <a:pt x="1203960" y="320747"/>
                </a:cubicBezTo>
                <a:cubicBezTo>
                  <a:pt x="1200699" y="369663"/>
                  <a:pt x="1180503" y="455255"/>
                  <a:pt x="1219200" y="503627"/>
                </a:cubicBezTo>
                <a:cubicBezTo>
                  <a:pt x="1227291" y="513740"/>
                  <a:pt x="1244600" y="508707"/>
                  <a:pt x="1257300" y="511247"/>
                </a:cubicBezTo>
                <a:cubicBezTo>
                  <a:pt x="1267460" y="503627"/>
                  <a:pt x="1284082" y="500537"/>
                  <a:pt x="1287780" y="488387"/>
                </a:cubicBezTo>
                <a:cubicBezTo>
                  <a:pt x="1313326" y="404451"/>
                  <a:pt x="1320018" y="284991"/>
                  <a:pt x="1295400" y="198827"/>
                </a:cubicBezTo>
                <a:cubicBezTo>
                  <a:pt x="1287262" y="170345"/>
                  <a:pt x="1264920" y="148027"/>
                  <a:pt x="1249680" y="122627"/>
                </a:cubicBezTo>
                <a:cubicBezTo>
                  <a:pt x="1231900" y="130247"/>
                  <a:pt x="1212022" y="134161"/>
                  <a:pt x="1196340" y="145487"/>
                </a:cubicBezTo>
                <a:cubicBezTo>
                  <a:pt x="1093078" y="220065"/>
                  <a:pt x="1108541" y="230142"/>
                  <a:pt x="1051560" y="351227"/>
                </a:cubicBezTo>
                <a:cubicBezTo>
                  <a:pt x="1046480" y="381707"/>
                  <a:pt x="1036320" y="411767"/>
                  <a:pt x="1036320" y="442667"/>
                </a:cubicBezTo>
                <a:cubicBezTo>
                  <a:pt x="1036320" y="458731"/>
                  <a:pt x="1035975" y="484491"/>
                  <a:pt x="1051560" y="488387"/>
                </a:cubicBezTo>
                <a:cubicBezTo>
                  <a:pt x="1086409" y="497099"/>
                  <a:pt x="1122680" y="478227"/>
                  <a:pt x="1158240" y="473147"/>
                </a:cubicBezTo>
                <a:cubicBezTo>
                  <a:pt x="1213265" y="425983"/>
                  <a:pt x="1235548" y="420779"/>
                  <a:pt x="1249680" y="335987"/>
                </a:cubicBezTo>
                <a:cubicBezTo>
                  <a:pt x="1252321" y="320141"/>
                  <a:pt x="1248388" y="298237"/>
                  <a:pt x="1234440" y="290267"/>
                </a:cubicBezTo>
                <a:cubicBezTo>
                  <a:pt x="1207611" y="274936"/>
                  <a:pt x="1173480" y="280107"/>
                  <a:pt x="1143000" y="275027"/>
                </a:cubicBezTo>
                <a:cubicBezTo>
                  <a:pt x="909885" y="321650"/>
                  <a:pt x="1035465" y="290971"/>
                  <a:pt x="746760" y="381707"/>
                </a:cubicBezTo>
                <a:cubicBezTo>
                  <a:pt x="704306" y="395050"/>
                  <a:pt x="677054" y="407176"/>
                  <a:pt x="632460" y="435047"/>
                </a:cubicBezTo>
                <a:cubicBezTo>
                  <a:pt x="620276" y="442662"/>
                  <a:pt x="587891" y="462709"/>
                  <a:pt x="601980" y="465527"/>
                </a:cubicBezTo>
                <a:cubicBezTo>
                  <a:pt x="637203" y="472572"/>
                  <a:pt x="673100" y="455367"/>
                  <a:pt x="708660" y="450287"/>
                </a:cubicBezTo>
                <a:cubicBezTo>
                  <a:pt x="779978" y="426514"/>
                  <a:pt x="699922" y="453782"/>
                  <a:pt x="861060" y="389327"/>
                </a:cubicBezTo>
                <a:cubicBezTo>
                  <a:pt x="868518" y="386344"/>
                  <a:pt x="876635" y="385089"/>
                  <a:pt x="883920" y="381707"/>
                </a:cubicBezTo>
                <a:cubicBezTo>
                  <a:pt x="947806" y="352045"/>
                  <a:pt x="1011998" y="322897"/>
                  <a:pt x="1074420" y="290267"/>
                </a:cubicBezTo>
                <a:cubicBezTo>
                  <a:pt x="1123840" y="264434"/>
                  <a:pt x="1171191" y="234816"/>
                  <a:pt x="1219200" y="206447"/>
                </a:cubicBezTo>
                <a:cubicBezTo>
                  <a:pt x="1227084" y="201788"/>
                  <a:pt x="1233869" y="195303"/>
                  <a:pt x="1242060" y="191207"/>
                </a:cubicBezTo>
                <a:cubicBezTo>
                  <a:pt x="1269511" y="177482"/>
                  <a:pt x="1297940" y="165807"/>
                  <a:pt x="1325880" y="153107"/>
                </a:cubicBezTo>
                <a:cubicBezTo>
                  <a:pt x="1287780" y="203907"/>
                  <a:pt x="1250716" y="255500"/>
                  <a:pt x="1211580" y="305507"/>
                </a:cubicBezTo>
                <a:cubicBezTo>
                  <a:pt x="1204938" y="313993"/>
                  <a:pt x="1196751" y="321181"/>
                  <a:pt x="1188720" y="328367"/>
                </a:cubicBezTo>
                <a:cubicBezTo>
                  <a:pt x="1148476" y="364375"/>
                  <a:pt x="1110945" y="403945"/>
                  <a:pt x="1066800" y="435047"/>
                </a:cubicBezTo>
                <a:cubicBezTo>
                  <a:pt x="907345" y="547390"/>
                  <a:pt x="889472" y="549145"/>
                  <a:pt x="746760" y="610307"/>
                </a:cubicBezTo>
                <a:cubicBezTo>
                  <a:pt x="734060" y="607767"/>
                  <a:pt x="716611" y="612910"/>
                  <a:pt x="708660" y="602687"/>
                </a:cubicBezTo>
                <a:cubicBezTo>
                  <a:pt x="676430" y="561249"/>
                  <a:pt x="704351" y="434451"/>
                  <a:pt x="708660" y="412187"/>
                </a:cubicBezTo>
                <a:cubicBezTo>
                  <a:pt x="715688" y="375878"/>
                  <a:pt x="729242" y="341141"/>
                  <a:pt x="739140" y="305507"/>
                </a:cubicBezTo>
                <a:cubicBezTo>
                  <a:pt x="741943" y="295416"/>
                  <a:pt x="750649" y="265303"/>
                  <a:pt x="746760" y="275027"/>
                </a:cubicBezTo>
                <a:cubicBezTo>
                  <a:pt x="737811" y="297400"/>
                  <a:pt x="737063" y="323423"/>
                  <a:pt x="723900" y="343607"/>
                </a:cubicBezTo>
                <a:cubicBezTo>
                  <a:pt x="660654" y="440584"/>
                  <a:pt x="611271" y="477194"/>
                  <a:pt x="502920" y="518867"/>
                </a:cubicBezTo>
                <a:cubicBezTo>
                  <a:pt x="481452" y="527124"/>
                  <a:pt x="457200" y="523947"/>
                  <a:pt x="434340" y="526487"/>
                </a:cubicBezTo>
                <a:cubicBezTo>
                  <a:pt x="459740" y="483307"/>
                  <a:pt x="476977" y="434138"/>
                  <a:pt x="510540" y="396947"/>
                </a:cubicBezTo>
                <a:cubicBezTo>
                  <a:pt x="572014" y="328827"/>
                  <a:pt x="716280" y="214067"/>
                  <a:pt x="716280" y="214067"/>
                </a:cubicBezTo>
                <a:cubicBezTo>
                  <a:pt x="682793" y="202905"/>
                  <a:pt x="696878" y="202131"/>
                  <a:pt x="655320" y="221687"/>
                </a:cubicBezTo>
                <a:cubicBezTo>
                  <a:pt x="548137" y="272126"/>
                  <a:pt x="582865" y="250795"/>
                  <a:pt x="502920" y="320747"/>
                </a:cubicBezTo>
                <a:cubicBezTo>
                  <a:pt x="497840" y="338527"/>
                  <a:pt x="484372" y="355894"/>
                  <a:pt x="487680" y="374087"/>
                </a:cubicBezTo>
                <a:cubicBezTo>
                  <a:pt x="490250" y="388224"/>
                  <a:pt x="504769" y="399359"/>
                  <a:pt x="518160" y="404567"/>
                </a:cubicBezTo>
                <a:cubicBezTo>
                  <a:pt x="552054" y="417748"/>
                  <a:pt x="589280" y="419807"/>
                  <a:pt x="624840" y="427427"/>
                </a:cubicBezTo>
                <a:cubicBezTo>
                  <a:pt x="668020" y="414727"/>
                  <a:pt x="719952" y="418319"/>
                  <a:pt x="754380" y="389327"/>
                </a:cubicBezTo>
                <a:cubicBezTo>
                  <a:pt x="776102" y="371035"/>
                  <a:pt x="780335" y="331806"/>
                  <a:pt x="769620" y="305507"/>
                </a:cubicBezTo>
                <a:cubicBezTo>
                  <a:pt x="712172" y="164499"/>
                  <a:pt x="713076" y="202118"/>
                  <a:pt x="647700" y="175967"/>
                </a:cubicBezTo>
                <a:cubicBezTo>
                  <a:pt x="617042" y="163704"/>
                  <a:pt x="588639" y="144343"/>
                  <a:pt x="556260" y="137867"/>
                </a:cubicBezTo>
                <a:cubicBezTo>
                  <a:pt x="511359" y="128887"/>
                  <a:pt x="464820" y="132787"/>
                  <a:pt x="419100" y="130247"/>
                </a:cubicBezTo>
                <a:cubicBezTo>
                  <a:pt x="386080" y="148027"/>
                  <a:pt x="349643" y="160563"/>
                  <a:pt x="320040" y="183587"/>
                </a:cubicBezTo>
                <a:cubicBezTo>
                  <a:pt x="237218" y="248004"/>
                  <a:pt x="227849" y="268534"/>
                  <a:pt x="182880" y="335987"/>
                </a:cubicBezTo>
                <a:cubicBezTo>
                  <a:pt x="241333" y="339884"/>
                  <a:pt x="295533" y="362851"/>
                  <a:pt x="342900" y="320747"/>
                </a:cubicBezTo>
                <a:cubicBezTo>
                  <a:pt x="353970" y="310907"/>
                  <a:pt x="358140" y="295347"/>
                  <a:pt x="365760" y="282647"/>
                </a:cubicBezTo>
                <a:cubicBezTo>
                  <a:pt x="358140" y="262327"/>
                  <a:pt x="356457" y="238633"/>
                  <a:pt x="342900" y="221687"/>
                </a:cubicBezTo>
                <a:cubicBezTo>
                  <a:pt x="302342" y="170990"/>
                  <a:pt x="289293" y="172090"/>
                  <a:pt x="243840" y="160727"/>
                </a:cubicBezTo>
                <a:cubicBezTo>
                  <a:pt x="223520" y="163267"/>
                  <a:pt x="201593" y="160030"/>
                  <a:pt x="182880" y="168347"/>
                </a:cubicBezTo>
                <a:cubicBezTo>
                  <a:pt x="99425" y="205438"/>
                  <a:pt x="102210" y="229882"/>
                  <a:pt x="60960" y="305507"/>
                </a:cubicBezTo>
                <a:cubicBezTo>
                  <a:pt x="66040" y="333447"/>
                  <a:pt x="65180" y="363154"/>
                  <a:pt x="76200" y="389327"/>
                </a:cubicBezTo>
                <a:cubicBezTo>
                  <a:pt x="96186" y="436794"/>
                  <a:pt x="112046" y="443704"/>
                  <a:pt x="144780" y="465527"/>
                </a:cubicBezTo>
                <a:cubicBezTo>
                  <a:pt x="171871" y="424890"/>
                  <a:pt x="170559" y="434736"/>
                  <a:pt x="167640" y="358847"/>
                </a:cubicBezTo>
                <a:cubicBezTo>
                  <a:pt x="163631" y="254624"/>
                  <a:pt x="163613" y="266972"/>
                  <a:pt x="129540" y="198827"/>
                </a:cubicBezTo>
                <a:cubicBezTo>
                  <a:pt x="101600" y="214067"/>
                  <a:pt x="68938" y="222780"/>
                  <a:pt x="45720" y="244547"/>
                </a:cubicBezTo>
                <a:cubicBezTo>
                  <a:pt x="1721" y="285796"/>
                  <a:pt x="5872" y="328858"/>
                  <a:pt x="0" y="381707"/>
                </a:cubicBezTo>
                <a:cubicBezTo>
                  <a:pt x="15240" y="394407"/>
                  <a:pt x="26983" y="413290"/>
                  <a:pt x="45720" y="419807"/>
                </a:cubicBezTo>
                <a:cubicBezTo>
                  <a:pt x="113481" y="443376"/>
                  <a:pt x="226109" y="445845"/>
                  <a:pt x="297180" y="450287"/>
                </a:cubicBezTo>
                <a:cubicBezTo>
                  <a:pt x="323166" y="448431"/>
                  <a:pt x="425041" y="458811"/>
                  <a:pt x="449580" y="412187"/>
                </a:cubicBezTo>
                <a:cubicBezTo>
                  <a:pt x="467945" y="377293"/>
                  <a:pt x="469900" y="335987"/>
                  <a:pt x="480060" y="297887"/>
                </a:cubicBezTo>
                <a:cubicBezTo>
                  <a:pt x="464820" y="264867"/>
                  <a:pt x="457765" y="226645"/>
                  <a:pt x="434340" y="198827"/>
                </a:cubicBezTo>
                <a:cubicBezTo>
                  <a:pt x="389242" y="145273"/>
                  <a:pt x="341949" y="151488"/>
                  <a:pt x="281940" y="145487"/>
                </a:cubicBezTo>
                <a:cubicBezTo>
                  <a:pt x="256540" y="155647"/>
                  <a:pt x="227917" y="159950"/>
                  <a:pt x="205740" y="175967"/>
                </a:cubicBezTo>
                <a:cubicBezTo>
                  <a:pt x="179015" y="195268"/>
                  <a:pt x="117273" y="245104"/>
                  <a:pt x="152400" y="290267"/>
                </a:cubicBezTo>
                <a:cubicBezTo>
                  <a:pt x="162861" y="303717"/>
                  <a:pt x="181518" y="309296"/>
                  <a:pt x="198120" y="313127"/>
                </a:cubicBezTo>
                <a:cubicBezTo>
                  <a:pt x="269549" y="329611"/>
                  <a:pt x="421260" y="343433"/>
                  <a:pt x="495300" y="351227"/>
                </a:cubicBezTo>
                <a:cubicBezTo>
                  <a:pt x="629397" y="346603"/>
                  <a:pt x="726097" y="361627"/>
                  <a:pt x="845820" y="305507"/>
                </a:cubicBezTo>
                <a:cubicBezTo>
                  <a:pt x="887281" y="286072"/>
                  <a:pt x="922020" y="254707"/>
                  <a:pt x="960120" y="229307"/>
                </a:cubicBezTo>
                <a:cubicBezTo>
                  <a:pt x="977831" y="185029"/>
                  <a:pt x="1009684" y="156196"/>
                  <a:pt x="975360" y="115007"/>
                </a:cubicBezTo>
                <a:cubicBezTo>
                  <a:pt x="970218" y="108837"/>
                  <a:pt x="960120" y="109927"/>
                  <a:pt x="952500" y="107387"/>
                </a:cubicBezTo>
                <a:cubicBezTo>
                  <a:pt x="945435" y="117984"/>
                  <a:pt x="923489" y="145350"/>
                  <a:pt x="929640" y="160727"/>
                </a:cubicBezTo>
                <a:cubicBezTo>
                  <a:pt x="932623" y="168185"/>
                  <a:pt x="944880" y="165807"/>
                  <a:pt x="952500" y="168347"/>
                </a:cubicBezTo>
                <a:cubicBezTo>
                  <a:pt x="949960" y="160727"/>
                  <a:pt x="951152" y="150505"/>
                  <a:pt x="944880" y="145487"/>
                </a:cubicBezTo>
                <a:cubicBezTo>
                  <a:pt x="936702" y="138945"/>
                  <a:pt x="924730" y="139589"/>
                  <a:pt x="914400" y="137867"/>
                </a:cubicBezTo>
                <a:cubicBezTo>
                  <a:pt x="847902" y="126784"/>
                  <a:pt x="784670" y="126426"/>
                  <a:pt x="716280" y="122627"/>
                </a:cubicBezTo>
                <a:cubicBezTo>
                  <a:pt x="678180" y="117547"/>
                  <a:pt x="640226" y="111212"/>
                  <a:pt x="601980" y="107387"/>
                </a:cubicBezTo>
                <a:cubicBezTo>
                  <a:pt x="589093" y="106098"/>
                  <a:pt x="627137" y="115486"/>
                  <a:pt x="640080" y="115007"/>
                </a:cubicBezTo>
                <a:cubicBezTo>
                  <a:pt x="696152" y="112930"/>
                  <a:pt x="751840" y="104847"/>
                  <a:pt x="807720" y="99767"/>
                </a:cubicBezTo>
                <a:cubicBezTo>
                  <a:pt x="825500" y="87067"/>
                  <a:pt x="844892" y="76365"/>
                  <a:pt x="861060" y="61667"/>
                </a:cubicBezTo>
                <a:cubicBezTo>
                  <a:pt x="873094" y="50727"/>
                  <a:pt x="881782" y="36578"/>
                  <a:pt x="891540" y="23567"/>
                </a:cubicBezTo>
                <a:cubicBezTo>
                  <a:pt x="897035" y="16241"/>
                  <a:pt x="900304" y="7183"/>
                  <a:pt x="906780" y="707"/>
                </a:cubicBezTo>
                <a:cubicBezTo>
                  <a:pt x="910796" y="-3309"/>
                  <a:pt x="901700" y="10867"/>
                  <a:pt x="899160" y="1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5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34" grpId="0" animBg="1"/>
      <p:bldP spid="3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228DE5-01B0-49FC-9D8D-F47037CDF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3" y="1234564"/>
            <a:ext cx="2755734" cy="497100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A9603B0C-3FE7-4F74-BC0B-2FDBC429C203}"/>
              </a:ext>
            </a:extLst>
          </p:cNvPr>
          <p:cNvSpPr/>
          <p:nvPr/>
        </p:nvSpPr>
        <p:spPr>
          <a:xfrm>
            <a:off x="9402192" y="2046758"/>
            <a:ext cx="1555562" cy="1555562"/>
          </a:xfrm>
          <a:prstGeom prst="mathMultiply">
            <a:avLst>
              <a:gd name="adj1" fmla="val 143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172B0E9-53FA-46A5-A93C-5448C996AF36}"/>
              </a:ext>
            </a:extLst>
          </p:cNvPr>
          <p:cNvSpPr/>
          <p:nvPr/>
        </p:nvSpPr>
        <p:spPr>
          <a:xfrm>
            <a:off x="5288280" y="2849173"/>
            <a:ext cx="1562100" cy="610307"/>
          </a:xfrm>
          <a:custGeom>
            <a:avLst/>
            <a:gdLst>
              <a:gd name="connsiteX0" fmla="*/ 1562100 w 1562100"/>
              <a:gd name="connsiteY0" fmla="*/ 511247 h 610307"/>
              <a:gd name="connsiteX1" fmla="*/ 1440180 w 1562100"/>
              <a:gd name="connsiteY1" fmla="*/ 122627 h 610307"/>
              <a:gd name="connsiteX2" fmla="*/ 1371600 w 1562100"/>
              <a:gd name="connsiteY2" fmla="*/ 76907 h 610307"/>
              <a:gd name="connsiteX3" fmla="*/ 1341120 w 1562100"/>
              <a:gd name="connsiteY3" fmla="*/ 92147 h 610307"/>
              <a:gd name="connsiteX4" fmla="*/ 1203960 w 1562100"/>
              <a:gd name="connsiteY4" fmla="*/ 320747 h 610307"/>
              <a:gd name="connsiteX5" fmla="*/ 1219200 w 1562100"/>
              <a:gd name="connsiteY5" fmla="*/ 503627 h 610307"/>
              <a:gd name="connsiteX6" fmla="*/ 1257300 w 1562100"/>
              <a:gd name="connsiteY6" fmla="*/ 511247 h 610307"/>
              <a:gd name="connsiteX7" fmla="*/ 1287780 w 1562100"/>
              <a:gd name="connsiteY7" fmla="*/ 488387 h 610307"/>
              <a:gd name="connsiteX8" fmla="*/ 1295400 w 1562100"/>
              <a:gd name="connsiteY8" fmla="*/ 198827 h 610307"/>
              <a:gd name="connsiteX9" fmla="*/ 1249680 w 1562100"/>
              <a:gd name="connsiteY9" fmla="*/ 122627 h 610307"/>
              <a:gd name="connsiteX10" fmla="*/ 1196340 w 1562100"/>
              <a:gd name="connsiteY10" fmla="*/ 145487 h 610307"/>
              <a:gd name="connsiteX11" fmla="*/ 1051560 w 1562100"/>
              <a:gd name="connsiteY11" fmla="*/ 351227 h 610307"/>
              <a:gd name="connsiteX12" fmla="*/ 1036320 w 1562100"/>
              <a:gd name="connsiteY12" fmla="*/ 442667 h 610307"/>
              <a:gd name="connsiteX13" fmla="*/ 1051560 w 1562100"/>
              <a:gd name="connsiteY13" fmla="*/ 488387 h 610307"/>
              <a:gd name="connsiteX14" fmla="*/ 1158240 w 1562100"/>
              <a:gd name="connsiteY14" fmla="*/ 473147 h 610307"/>
              <a:gd name="connsiteX15" fmla="*/ 1249680 w 1562100"/>
              <a:gd name="connsiteY15" fmla="*/ 335987 h 610307"/>
              <a:gd name="connsiteX16" fmla="*/ 1234440 w 1562100"/>
              <a:gd name="connsiteY16" fmla="*/ 290267 h 610307"/>
              <a:gd name="connsiteX17" fmla="*/ 1143000 w 1562100"/>
              <a:gd name="connsiteY17" fmla="*/ 275027 h 610307"/>
              <a:gd name="connsiteX18" fmla="*/ 746760 w 1562100"/>
              <a:gd name="connsiteY18" fmla="*/ 381707 h 610307"/>
              <a:gd name="connsiteX19" fmla="*/ 632460 w 1562100"/>
              <a:gd name="connsiteY19" fmla="*/ 435047 h 610307"/>
              <a:gd name="connsiteX20" fmla="*/ 601980 w 1562100"/>
              <a:gd name="connsiteY20" fmla="*/ 465527 h 610307"/>
              <a:gd name="connsiteX21" fmla="*/ 708660 w 1562100"/>
              <a:gd name="connsiteY21" fmla="*/ 450287 h 610307"/>
              <a:gd name="connsiteX22" fmla="*/ 861060 w 1562100"/>
              <a:gd name="connsiteY22" fmla="*/ 389327 h 610307"/>
              <a:gd name="connsiteX23" fmla="*/ 883920 w 1562100"/>
              <a:gd name="connsiteY23" fmla="*/ 381707 h 610307"/>
              <a:gd name="connsiteX24" fmla="*/ 1074420 w 1562100"/>
              <a:gd name="connsiteY24" fmla="*/ 290267 h 610307"/>
              <a:gd name="connsiteX25" fmla="*/ 1219200 w 1562100"/>
              <a:gd name="connsiteY25" fmla="*/ 206447 h 610307"/>
              <a:gd name="connsiteX26" fmla="*/ 1242060 w 1562100"/>
              <a:gd name="connsiteY26" fmla="*/ 191207 h 610307"/>
              <a:gd name="connsiteX27" fmla="*/ 1325880 w 1562100"/>
              <a:gd name="connsiteY27" fmla="*/ 153107 h 610307"/>
              <a:gd name="connsiteX28" fmla="*/ 1211580 w 1562100"/>
              <a:gd name="connsiteY28" fmla="*/ 305507 h 610307"/>
              <a:gd name="connsiteX29" fmla="*/ 1188720 w 1562100"/>
              <a:gd name="connsiteY29" fmla="*/ 328367 h 610307"/>
              <a:gd name="connsiteX30" fmla="*/ 1066800 w 1562100"/>
              <a:gd name="connsiteY30" fmla="*/ 435047 h 610307"/>
              <a:gd name="connsiteX31" fmla="*/ 746760 w 1562100"/>
              <a:gd name="connsiteY31" fmla="*/ 610307 h 610307"/>
              <a:gd name="connsiteX32" fmla="*/ 708660 w 1562100"/>
              <a:gd name="connsiteY32" fmla="*/ 602687 h 610307"/>
              <a:gd name="connsiteX33" fmla="*/ 708660 w 1562100"/>
              <a:gd name="connsiteY33" fmla="*/ 412187 h 610307"/>
              <a:gd name="connsiteX34" fmla="*/ 739140 w 1562100"/>
              <a:gd name="connsiteY34" fmla="*/ 305507 h 610307"/>
              <a:gd name="connsiteX35" fmla="*/ 746760 w 1562100"/>
              <a:gd name="connsiteY35" fmla="*/ 275027 h 610307"/>
              <a:gd name="connsiteX36" fmla="*/ 723900 w 1562100"/>
              <a:gd name="connsiteY36" fmla="*/ 343607 h 610307"/>
              <a:gd name="connsiteX37" fmla="*/ 502920 w 1562100"/>
              <a:gd name="connsiteY37" fmla="*/ 518867 h 610307"/>
              <a:gd name="connsiteX38" fmla="*/ 434340 w 1562100"/>
              <a:gd name="connsiteY38" fmla="*/ 526487 h 610307"/>
              <a:gd name="connsiteX39" fmla="*/ 510540 w 1562100"/>
              <a:gd name="connsiteY39" fmla="*/ 396947 h 610307"/>
              <a:gd name="connsiteX40" fmla="*/ 716280 w 1562100"/>
              <a:gd name="connsiteY40" fmla="*/ 214067 h 610307"/>
              <a:gd name="connsiteX41" fmla="*/ 655320 w 1562100"/>
              <a:gd name="connsiteY41" fmla="*/ 221687 h 610307"/>
              <a:gd name="connsiteX42" fmla="*/ 502920 w 1562100"/>
              <a:gd name="connsiteY42" fmla="*/ 320747 h 610307"/>
              <a:gd name="connsiteX43" fmla="*/ 487680 w 1562100"/>
              <a:gd name="connsiteY43" fmla="*/ 374087 h 610307"/>
              <a:gd name="connsiteX44" fmla="*/ 518160 w 1562100"/>
              <a:gd name="connsiteY44" fmla="*/ 404567 h 610307"/>
              <a:gd name="connsiteX45" fmla="*/ 624840 w 1562100"/>
              <a:gd name="connsiteY45" fmla="*/ 427427 h 610307"/>
              <a:gd name="connsiteX46" fmla="*/ 754380 w 1562100"/>
              <a:gd name="connsiteY46" fmla="*/ 389327 h 610307"/>
              <a:gd name="connsiteX47" fmla="*/ 769620 w 1562100"/>
              <a:gd name="connsiteY47" fmla="*/ 305507 h 610307"/>
              <a:gd name="connsiteX48" fmla="*/ 647700 w 1562100"/>
              <a:gd name="connsiteY48" fmla="*/ 175967 h 610307"/>
              <a:gd name="connsiteX49" fmla="*/ 556260 w 1562100"/>
              <a:gd name="connsiteY49" fmla="*/ 137867 h 610307"/>
              <a:gd name="connsiteX50" fmla="*/ 419100 w 1562100"/>
              <a:gd name="connsiteY50" fmla="*/ 130247 h 610307"/>
              <a:gd name="connsiteX51" fmla="*/ 320040 w 1562100"/>
              <a:gd name="connsiteY51" fmla="*/ 183587 h 610307"/>
              <a:gd name="connsiteX52" fmla="*/ 182880 w 1562100"/>
              <a:gd name="connsiteY52" fmla="*/ 335987 h 610307"/>
              <a:gd name="connsiteX53" fmla="*/ 342900 w 1562100"/>
              <a:gd name="connsiteY53" fmla="*/ 320747 h 610307"/>
              <a:gd name="connsiteX54" fmla="*/ 365760 w 1562100"/>
              <a:gd name="connsiteY54" fmla="*/ 282647 h 610307"/>
              <a:gd name="connsiteX55" fmla="*/ 342900 w 1562100"/>
              <a:gd name="connsiteY55" fmla="*/ 221687 h 610307"/>
              <a:gd name="connsiteX56" fmla="*/ 243840 w 1562100"/>
              <a:gd name="connsiteY56" fmla="*/ 160727 h 610307"/>
              <a:gd name="connsiteX57" fmla="*/ 182880 w 1562100"/>
              <a:gd name="connsiteY57" fmla="*/ 168347 h 610307"/>
              <a:gd name="connsiteX58" fmla="*/ 60960 w 1562100"/>
              <a:gd name="connsiteY58" fmla="*/ 305507 h 610307"/>
              <a:gd name="connsiteX59" fmla="*/ 76200 w 1562100"/>
              <a:gd name="connsiteY59" fmla="*/ 389327 h 610307"/>
              <a:gd name="connsiteX60" fmla="*/ 144780 w 1562100"/>
              <a:gd name="connsiteY60" fmla="*/ 465527 h 610307"/>
              <a:gd name="connsiteX61" fmla="*/ 167640 w 1562100"/>
              <a:gd name="connsiteY61" fmla="*/ 358847 h 610307"/>
              <a:gd name="connsiteX62" fmla="*/ 129540 w 1562100"/>
              <a:gd name="connsiteY62" fmla="*/ 198827 h 610307"/>
              <a:gd name="connsiteX63" fmla="*/ 45720 w 1562100"/>
              <a:gd name="connsiteY63" fmla="*/ 244547 h 610307"/>
              <a:gd name="connsiteX64" fmla="*/ 0 w 1562100"/>
              <a:gd name="connsiteY64" fmla="*/ 381707 h 610307"/>
              <a:gd name="connsiteX65" fmla="*/ 45720 w 1562100"/>
              <a:gd name="connsiteY65" fmla="*/ 419807 h 610307"/>
              <a:gd name="connsiteX66" fmla="*/ 297180 w 1562100"/>
              <a:gd name="connsiteY66" fmla="*/ 450287 h 610307"/>
              <a:gd name="connsiteX67" fmla="*/ 449580 w 1562100"/>
              <a:gd name="connsiteY67" fmla="*/ 412187 h 610307"/>
              <a:gd name="connsiteX68" fmla="*/ 480060 w 1562100"/>
              <a:gd name="connsiteY68" fmla="*/ 297887 h 610307"/>
              <a:gd name="connsiteX69" fmla="*/ 434340 w 1562100"/>
              <a:gd name="connsiteY69" fmla="*/ 198827 h 610307"/>
              <a:gd name="connsiteX70" fmla="*/ 281940 w 1562100"/>
              <a:gd name="connsiteY70" fmla="*/ 145487 h 610307"/>
              <a:gd name="connsiteX71" fmla="*/ 205740 w 1562100"/>
              <a:gd name="connsiteY71" fmla="*/ 175967 h 610307"/>
              <a:gd name="connsiteX72" fmla="*/ 152400 w 1562100"/>
              <a:gd name="connsiteY72" fmla="*/ 290267 h 610307"/>
              <a:gd name="connsiteX73" fmla="*/ 198120 w 1562100"/>
              <a:gd name="connsiteY73" fmla="*/ 313127 h 610307"/>
              <a:gd name="connsiteX74" fmla="*/ 495300 w 1562100"/>
              <a:gd name="connsiteY74" fmla="*/ 351227 h 610307"/>
              <a:gd name="connsiteX75" fmla="*/ 845820 w 1562100"/>
              <a:gd name="connsiteY75" fmla="*/ 305507 h 610307"/>
              <a:gd name="connsiteX76" fmla="*/ 960120 w 1562100"/>
              <a:gd name="connsiteY76" fmla="*/ 229307 h 610307"/>
              <a:gd name="connsiteX77" fmla="*/ 975360 w 1562100"/>
              <a:gd name="connsiteY77" fmla="*/ 115007 h 610307"/>
              <a:gd name="connsiteX78" fmla="*/ 952500 w 1562100"/>
              <a:gd name="connsiteY78" fmla="*/ 107387 h 610307"/>
              <a:gd name="connsiteX79" fmla="*/ 929640 w 1562100"/>
              <a:gd name="connsiteY79" fmla="*/ 160727 h 610307"/>
              <a:gd name="connsiteX80" fmla="*/ 952500 w 1562100"/>
              <a:gd name="connsiteY80" fmla="*/ 168347 h 610307"/>
              <a:gd name="connsiteX81" fmla="*/ 944880 w 1562100"/>
              <a:gd name="connsiteY81" fmla="*/ 145487 h 610307"/>
              <a:gd name="connsiteX82" fmla="*/ 914400 w 1562100"/>
              <a:gd name="connsiteY82" fmla="*/ 137867 h 610307"/>
              <a:gd name="connsiteX83" fmla="*/ 716280 w 1562100"/>
              <a:gd name="connsiteY83" fmla="*/ 122627 h 610307"/>
              <a:gd name="connsiteX84" fmla="*/ 601980 w 1562100"/>
              <a:gd name="connsiteY84" fmla="*/ 107387 h 610307"/>
              <a:gd name="connsiteX85" fmla="*/ 640080 w 1562100"/>
              <a:gd name="connsiteY85" fmla="*/ 115007 h 610307"/>
              <a:gd name="connsiteX86" fmla="*/ 807720 w 1562100"/>
              <a:gd name="connsiteY86" fmla="*/ 99767 h 610307"/>
              <a:gd name="connsiteX87" fmla="*/ 861060 w 1562100"/>
              <a:gd name="connsiteY87" fmla="*/ 61667 h 610307"/>
              <a:gd name="connsiteX88" fmla="*/ 891540 w 1562100"/>
              <a:gd name="connsiteY88" fmla="*/ 23567 h 610307"/>
              <a:gd name="connsiteX89" fmla="*/ 906780 w 1562100"/>
              <a:gd name="connsiteY89" fmla="*/ 707 h 610307"/>
              <a:gd name="connsiteX90" fmla="*/ 899160 w 1562100"/>
              <a:gd name="connsiteY90" fmla="*/ 15947 h 6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2100" h="610307">
                <a:moveTo>
                  <a:pt x="1562100" y="511247"/>
                </a:moveTo>
                <a:cubicBezTo>
                  <a:pt x="1521460" y="381707"/>
                  <a:pt x="1494712" y="246959"/>
                  <a:pt x="1440180" y="122627"/>
                </a:cubicBezTo>
                <a:cubicBezTo>
                  <a:pt x="1429145" y="97466"/>
                  <a:pt x="1371600" y="76907"/>
                  <a:pt x="1371600" y="76907"/>
                </a:cubicBezTo>
                <a:cubicBezTo>
                  <a:pt x="1361440" y="81987"/>
                  <a:pt x="1348871" y="83843"/>
                  <a:pt x="1341120" y="92147"/>
                </a:cubicBezTo>
                <a:cubicBezTo>
                  <a:pt x="1258667" y="180489"/>
                  <a:pt x="1256489" y="209122"/>
                  <a:pt x="1203960" y="320747"/>
                </a:cubicBezTo>
                <a:cubicBezTo>
                  <a:pt x="1200699" y="369663"/>
                  <a:pt x="1180503" y="455255"/>
                  <a:pt x="1219200" y="503627"/>
                </a:cubicBezTo>
                <a:cubicBezTo>
                  <a:pt x="1227291" y="513740"/>
                  <a:pt x="1244600" y="508707"/>
                  <a:pt x="1257300" y="511247"/>
                </a:cubicBezTo>
                <a:cubicBezTo>
                  <a:pt x="1267460" y="503627"/>
                  <a:pt x="1284082" y="500537"/>
                  <a:pt x="1287780" y="488387"/>
                </a:cubicBezTo>
                <a:cubicBezTo>
                  <a:pt x="1313326" y="404451"/>
                  <a:pt x="1320018" y="284991"/>
                  <a:pt x="1295400" y="198827"/>
                </a:cubicBezTo>
                <a:cubicBezTo>
                  <a:pt x="1287262" y="170345"/>
                  <a:pt x="1264920" y="148027"/>
                  <a:pt x="1249680" y="122627"/>
                </a:cubicBezTo>
                <a:cubicBezTo>
                  <a:pt x="1231900" y="130247"/>
                  <a:pt x="1212022" y="134161"/>
                  <a:pt x="1196340" y="145487"/>
                </a:cubicBezTo>
                <a:cubicBezTo>
                  <a:pt x="1093078" y="220065"/>
                  <a:pt x="1108541" y="230142"/>
                  <a:pt x="1051560" y="351227"/>
                </a:cubicBezTo>
                <a:cubicBezTo>
                  <a:pt x="1046480" y="381707"/>
                  <a:pt x="1036320" y="411767"/>
                  <a:pt x="1036320" y="442667"/>
                </a:cubicBezTo>
                <a:cubicBezTo>
                  <a:pt x="1036320" y="458731"/>
                  <a:pt x="1035975" y="484491"/>
                  <a:pt x="1051560" y="488387"/>
                </a:cubicBezTo>
                <a:cubicBezTo>
                  <a:pt x="1086409" y="497099"/>
                  <a:pt x="1122680" y="478227"/>
                  <a:pt x="1158240" y="473147"/>
                </a:cubicBezTo>
                <a:cubicBezTo>
                  <a:pt x="1213265" y="425983"/>
                  <a:pt x="1235548" y="420779"/>
                  <a:pt x="1249680" y="335987"/>
                </a:cubicBezTo>
                <a:cubicBezTo>
                  <a:pt x="1252321" y="320141"/>
                  <a:pt x="1248388" y="298237"/>
                  <a:pt x="1234440" y="290267"/>
                </a:cubicBezTo>
                <a:cubicBezTo>
                  <a:pt x="1207611" y="274936"/>
                  <a:pt x="1173480" y="280107"/>
                  <a:pt x="1143000" y="275027"/>
                </a:cubicBezTo>
                <a:cubicBezTo>
                  <a:pt x="909885" y="321650"/>
                  <a:pt x="1035465" y="290971"/>
                  <a:pt x="746760" y="381707"/>
                </a:cubicBezTo>
                <a:cubicBezTo>
                  <a:pt x="704306" y="395050"/>
                  <a:pt x="677054" y="407176"/>
                  <a:pt x="632460" y="435047"/>
                </a:cubicBezTo>
                <a:cubicBezTo>
                  <a:pt x="620276" y="442662"/>
                  <a:pt x="587891" y="462709"/>
                  <a:pt x="601980" y="465527"/>
                </a:cubicBezTo>
                <a:cubicBezTo>
                  <a:pt x="637203" y="472572"/>
                  <a:pt x="673100" y="455367"/>
                  <a:pt x="708660" y="450287"/>
                </a:cubicBezTo>
                <a:cubicBezTo>
                  <a:pt x="779978" y="426514"/>
                  <a:pt x="699922" y="453782"/>
                  <a:pt x="861060" y="389327"/>
                </a:cubicBezTo>
                <a:cubicBezTo>
                  <a:pt x="868518" y="386344"/>
                  <a:pt x="876635" y="385089"/>
                  <a:pt x="883920" y="381707"/>
                </a:cubicBezTo>
                <a:cubicBezTo>
                  <a:pt x="947806" y="352045"/>
                  <a:pt x="1011998" y="322897"/>
                  <a:pt x="1074420" y="290267"/>
                </a:cubicBezTo>
                <a:cubicBezTo>
                  <a:pt x="1123840" y="264434"/>
                  <a:pt x="1171191" y="234816"/>
                  <a:pt x="1219200" y="206447"/>
                </a:cubicBezTo>
                <a:cubicBezTo>
                  <a:pt x="1227084" y="201788"/>
                  <a:pt x="1233869" y="195303"/>
                  <a:pt x="1242060" y="191207"/>
                </a:cubicBezTo>
                <a:cubicBezTo>
                  <a:pt x="1269511" y="177482"/>
                  <a:pt x="1297940" y="165807"/>
                  <a:pt x="1325880" y="153107"/>
                </a:cubicBezTo>
                <a:cubicBezTo>
                  <a:pt x="1287780" y="203907"/>
                  <a:pt x="1250716" y="255500"/>
                  <a:pt x="1211580" y="305507"/>
                </a:cubicBezTo>
                <a:cubicBezTo>
                  <a:pt x="1204938" y="313993"/>
                  <a:pt x="1196751" y="321181"/>
                  <a:pt x="1188720" y="328367"/>
                </a:cubicBezTo>
                <a:cubicBezTo>
                  <a:pt x="1148476" y="364375"/>
                  <a:pt x="1110945" y="403945"/>
                  <a:pt x="1066800" y="435047"/>
                </a:cubicBezTo>
                <a:cubicBezTo>
                  <a:pt x="907345" y="547390"/>
                  <a:pt x="889472" y="549145"/>
                  <a:pt x="746760" y="610307"/>
                </a:cubicBezTo>
                <a:cubicBezTo>
                  <a:pt x="734060" y="607767"/>
                  <a:pt x="716611" y="612910"/>
                  <a:pt x="708660" y="602687"/>
                </a:cubicBezTo>
                <a:cubicBezTo>
                  <a:pt x="676430" y="561249"/>
                  <a:pt x="704351" y="434451"/>
                  <a:pt x="708660" y="412187"/>
                </a:cubicBezTo>
                <a:cubicBezTo>
                  <a:pt x="715688" y="375878"/>
                  <a:pt x="729242" y="341141"/>
                  <a:pt x="739140" y="305507"/>
                </a:cubicBezTo>
                <a:cubicBezTo>
                  <a:pt x="741943" y="295416"/>
                  <a:pt x="750649" y="265303"/>
                  <a:pt x="746760" y="275027"/>
                </a:cubicBezTo>
                <a:cubicBezTo>
                  <a:pt x="737811" y="297400"/>
                  <a:pt x="737063" y="323423"/>
                  <a:pt x="723900" y="343607"/>
                </a:cubicBezTo>
                <a:cubicBezTo>
                  <a:pt x="660654" y="440584"/>
                  <a:pt x="611271" y="477194"/>
                  <a:pt x="502920" y="518867"/>
                </a:cubicBezTo>
                <a:cubicBezTo>
                  <a:pt x="481452" y="527124"/>
                  <a:pt x="457200" y="523947"/>
                  <a:pt x="434340" y="526487"/>
                </a:cubicBezTo>
                <a:cubicBezTo>
                  <a:pt x="459740" y="483307"/>
                  <a:pt x="476977" y="434138"/>
                  <a:pt x="510540" y="396947"/>
                </a:cubicBezTo>
                <a:cubicBezTo>
                  <a:pt x="572014" y="328827"/>
                  <a:pt x="716280" y="214067"/>
                  <a:pt x="716280" y="214067"/>
                </a:cubicBezTo>
                <a:cubicBezTo>
                  <a:pt x="682793" y="202905"/>
                  <a:pt x="696878" y="202131"/>
                  <a:pt x="655320" y="221687"/>
                </a:cubicBezTo>
                <a:cubicBezTo>
                  <a:pt x="548137" y="272126"/>
                  <a:pt x="582865" y="250795"/>
                  <a:pt x="502920" y="320747"/>
                </a:cubicBezTo>
                <a:cubicBezTo>
                  <a:pt x="497840" y="338527"/>
                  <a:pt x="484372" y="355894"/>
                  <a:pt x="487680" y="374087"/>
                </a:cubicBezTo>
                <a:cubicBezTo>
                  <a:pt x="490250" y="388224"/>
                  <a:pt x="504769" y="399359"/>
                  <a:pt x="518160" y="404567"/>
                </a:cubicBezTo>
                <a:cubicBezTo>
                  <a:pt x="552054" y="417748"/>
                  <a:pt x="589280" y="419807"/>
                  <a:pt x="624840" y="427427"/>
                </a:cubicBezTo>
                <a:cubicBezTo>
                  <a:pt x="668020" y="414727"/>
                  <a:pt x="719952" y="418319"/>
                  <a:pt x="754380" y="389327"/>
                </a:cubicBezTo>
                <a:cubicBezTo>
                  <a:pt x="776102" y="371035"/>
                  <a:pt x="780335" y="331806"/>
                  <a:pt x="769620" y="305507"/>
                </a:cubicBezTo>
                <a:cubicBezTo>
                  <a:pt x="712172" y="164499"/>
                  <a:pt x="713076" y="202118"/>
                  <a:pt x="647700" y="175967"/>
                </a:cubicBezTo>
                <a:cubicBezTo>
                  <a:pt x="617042" y="163704"/>
                  <a:pt x="588639" y="144343"/>
                  <a:pt x="556260" y="137867"/>
                </a:cubicBezTo>
                <a:cubicBezTo>
                  <a:pt x="511359" y="128887"/>
                  <a:pt x="464820" y="132787"/>
                  <a:pt x="419100" y="130247"/>
                </a:cubicBezTo>
                <a:cubicBezTo>
                  <a:pt x="386080" y="148027"/>
                  <a:pt x="349643" y="160563"/>
                  <a:pt x="320040" y="183587"/>
                </a:cubicBezTo>
                <a:cubicBezTo>
                  <a:pt x="237218" y="248004"/>
                  <a:pt x="227849" y="268534"/>
                  <a:pt x="182880" y="335987"/>
                </a:cubicBezTo>
                <a:cubicBezTo>
                  <a:pt x="241333" y="339884"/>
                  <a:pt x="295533" y="362851"/>
                  <a:pt x="342900" y="320747"/>
                </a:cubicBezTo>
                <a:cubicBezTo>
                  <a:pt x="353970" y="310907"/>
                  <a:pt x="358140" y="295347"/>
                  <a:pt x="365760" y="282647"/>
                </a:cubicBezTo>
                <a:cubicBezTo>
                  <a:pt x="358140" y="262327"/>
                  <a:pt x="356457" y="238633"/>
                  <a:pt x="342900" y="221687"/>
                </a:cubicBezTo>
                <a:cubicBezTo>
                  <a:pt x="302342" y="170990"/>
                  <a:pt x="289293" y="172090"/>
                  <a:pt x="243840" y="160727"/>
                </a:cubicBezTo>
                <a:cubicBezTo>
                  <a:pt x="223520" y="163267"/>
                  <a:pt x="201593" y="160030"/>
                  <a:pt x="182880" y="168347"/>
                </a:cubicBezTo>
                <a:cubicBezTo>
                  <a:pt x="99425" y="205438"/>
                  <a:pt x="102210" y="229882"/>
                  <a:pt x="60960" y="305507"/>
                </a:cubicBezTo>
                <a:cubicBezTo>
                  <a:pt x="66040" y="333447"/>
                  <a:pt x="65180" y="363154"/>
                  <a:pt x="76200" y="389327"/>
                </a:cubicBezTo>
                <a:cubicBezTo>
                  <a:pt x="96186" y="436794"/>
                  <a:pt x="112046" y="443704"/>
                  <a:pt x="144780" y="465527"/>
                </a:cubicBezTo>
                <a:cubicBezTo>
                  <a:pt x="171871" y="424890"/>
                  <a:pt x="170559" y="434736"/>
                  <a:pt x="167640" y="358847"/>
                </a:cubicBezTo>
                <a:cubicBezTo>
                  <a:pt x="163631" y="254624"/>
                  <a:pt x="163613" y="266972"/>
                  <a:pt x="129540" y="198827"/>
                </a:cubicBezTo>
                <a:cubicBezTo>
                  <a:pt x="101600" y="214067"/>
                  <a:pt x="68938" y="222780"/>
                  <a:pt x="45720" y="244547"/>
                </a:cubicBezTo>
                <a:cubicBezTo>
                  <a:pt x="1721" y="285796"/>
                  <a:pt x="5872" y="328858"/>
                  <a:pt x="0" y="381707"/>
                </a:cubicBezTo>
                <a:cubicBezTo>
                  <a:pt x="15240" y="394407"/>
                  <a:pt x="26983" y="413290"/>
                  <a:pt x="45720" y="419807"/>
                </a:cubicBezTo>
                <a:cubicBezTo>
                  <a:pt x="113481" y="443376"/>
                  <a:pt x="226109" y="445845"/>
                  <a:pt x="297180" y="450287"/>
                </a:cubicBezTo>
                <a:cubicBezTo>
                  <a:pt x="323166" y="448431"/>
                  <a:pt x="425041" y="458811"/>
                  <a:pt x="449580" y="412187"/>
                </a:cubicBezTo>
                <a:cubicBezTo>
                  <a:pt x="467945" y="377293"/>
                  <a:pt x="469900" y="335987"/>
                  <a:pt x="480060" y="297887"/>
                </a:cubicBezTo>
                <a:cubicBezTo>
                  <a:pt x="464820" y="264867"/>
                  <a:pt x="457765" y="226645"/>
                  <a:pt x="434340" y="198827"/>
                </a:cubicBezTo>
                <a:cubicBezTo>
                  <a:pt x="389242" y="145273"/>
                  <a:pt x="341949" y="151488"/>
                  <a:pt x="281940" y="145487"/>
                </a:cubicBezTo>
                <a:cubicBezTo>
                  <a:pt x="256540" y="155647"/>
                  <a:pt x="227917" y="159950"/>
                  <a:pt x="205740" y="175967"/>
                </a:cubicBezTo>
                <a:cubicBezTo>
                  <a:pt x="179015" y="195268"/>
                  <a:pt x="117273" y="245104"/>
                  <a:pt x="152400" y="290267"/>
                </a:cubicBezTo>
                <a:cubicBezTo>
                  <a:pt x="162861" y="303717"/>
                  <a:pt x="181518" y="309296"/>
                  <a:pt x="198120" y="313127"/>
                </a:cubicBezTo>
                <a:cubicBezTo>
                  <a:pt x="269549" y="329611"/>
                  <a:pt x="421260" y="343433"/>
                  <a:pt x="495300" y="351227"/>
                </a:cubicBezTo>
                <a:cubicBezTo>
                  <a:pt x="629397" y="346603"/>
                  <a:pt x="726097" y="361627"/>
                  <a:pt x="845820" y="305507"/>
                </a:cubicBezTo>
                <a:cubicBezTo>
                  <a:pt x="887281" y="286072"/>
                  <a:pt x="922020" y="254707"/>
                  <a:pt x="960120" y="229307"/>
                </a:cubicBezTo>
                <a:cubicBezTo>
                  <a:pt x="977831" y="185029"/>
                  <a:pt x="1009684" y="156196"/>
                  <a:pt x="975360" y="115007"/>
                </a:cubicBezTo>
                <a:cubicBezTo>
                  <a:pt x="970218" y="108837"/>
                  <a:pt x="960120" y="109927"/>
                  <a:pt x="952500" y="107387"/>
                </a:cubicBezTo>
                <a:cubicBezTo>
                  <a:pt x="945435" y="117984"/>
                  <a:pt x="923489" y="145350"/>
                  <a:pt x="929640" y="160727"/>
                </a:cubicBezTo>
                <a:cubicBezTo>
                  <a:pt x="932623" y="168185"/>
                  <a:pt x="944880" y="165807"/>
                  <a:pt x="952500" y="168347"/>
                </a:cubicBezTo>
                <a:cubicBezTo>
                  <a:pt x="949960" y="160727"/>
                  <a:pt x="951152" y="150505"/>
                  <a:pt x="944880" y="145487"/>
                </a:cubicBezTo>
                <a:cubicBezTo>
                  <a:pt x="936702" y="138945"/>
                  <a:pt x="924730" y="139589"/>
                  <a:pt x="914400" y="137867"/>
                </a:cubicBezTo>
                <a:cubicBezTo>
                  <a:pt x="847902" y="126784"/>
                  <a:pt x="784670" y="126426"/>
                  <a:pt x="716280" y="122627"/>
                </a:cubicBezTo>
                <a:cubicBezTo>
                  <a:pt x="678180" y="117547"/>
                  <a:pt x="640226" y="111212"/>
                  <a:pt x="601980" y="107387"/>
                </a:cubicBezTo>
                <a:cubicBezTo>
                  <a:pt x="589093" y="106098"/>
                  <a:pt x="627137" y="115486"/>
                  <a:pt x="640080" y="115007"/>
                </a:cubicBezTo>
                <a:cubicBezTo>
                  <a:pt x="696152" y="112930"/>
                  <a:pt x="751840" y="104847"/>
                  <a:pt x="807720" y="99767"/>
                </a:cubicBezTo>
                <a:cubicBezTo>
                  <a:pt x="825500" y="87067"/>
                  <a:pt x="844892" y="76365"/>
                  <a:pt x="861060" y="61667"/>
                </a:cubicBezTo>
                <a:cubicBezTo>
                  <a:pt x="873094" y="50727"/>
                  <a:pt x="881782" y="36578"/>
                  <a:pt x="891540" y="23567"/>
                </a:cubicBezTo>
                <a:cubicBezTo>
                  <a:pt x="897035" y="16241"/>
                  <a:pt x="900304" y="7183"/>
                  <a:pt x="906780" y="707"/>
                </a:cubicBezTo>
                <a:cubicBezTo>
                  <a:pt x="910796" y="-3309"/>
                  <a:pt x="901700" y="10867"/>
                  <a:pt x="899160" y="1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7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4" grpId="0" animBg="1"/>
      <p:bldP spid="4" grpId="1" animBg="1"/>
      <p:bldP spid="34" grpId="0" animBg="1"/>
      <p:bldP spid="3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32902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sp>
        <p:nvSpPr>
          <p:cNvPr id="6" name="Forma en L 5">
            <a:extLst>
              <a:ext uri="{FF2B5EF4-FFF2-40B4-BE49-F238E27FC236}">
                <a16:creationId xmlns:a16="http://schemas.microsoft.com/office/drawing/2014/main" id="{68928F85-C170-45E0-A02B-2F4CDE04F447}"/>
              </a:ext>
            </a:extLst>
          </p:cNvPr>
          <p:cNvSpPr/>
          <p:nvPr/>
        </p:nvSpPr>
        <p:spPr>
          <a:xfrm rot="18924046">
            <a:off x="9756033" y="1990206"/>
            <a:ext cx="1154033" cy="673726"/>
          </a:xfrm>
          <a:prstGeom prst="corner">
            <a:avLst>
              <a:gd name="adj1" fmla="val 29249"/>
              <a:gd name="adj2" fmla="val 356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423643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228DE5-01B0-49FC-9D8D-F47037CDF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3" y="1234564"/>
            <a:ext cx="2755734" cy="497100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sp>
        <p:nvSpPr>
          <p:cNvPr id="6" name="Forma en L 5">
            <a:extLst>
              <a:ext uri="{FF2B5EF4-FFF2-40B4-BE49-F238E27FC236}">
                <a16:creationId xmlns:a16="http://schemas.microsoft.com/office/drawing/2014/main" id="{68928F85-C170-45E0-A02B-2F4CDE04F447}"/>
              </a:ext>
            </a:extLst>
          </p:cNvPr>
          <p:cNvSpPr/>
          <p:nvPr/>
        </p:nvSpPr>
        <p:spPr>
          <a:xfrm rot="18924046">
            <a:off x="9756033" y="1990206"/>
            <a:ext cx="1154033" cy="673726"/>
          </a:xfrm>
          <a:prstGeom prst="corner">
            <a:avLst>
              <a:gd name="adj1" fmla="val 29249"/>
              <a:gd name="adj2" fmla="val 356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B95B1D8-B4A7-4B24-8C34-C4A002876B66}"/>
              </a:ext>
            </a:extLst>
          </p:cNvPr>
          <p:cNvGrpSpPr/>
          <p:nvPr/>
        </p:nvGrpSpPr>
        <p:grpSpPr>
          <a:xfrm>
            <a:off x="10305981" y="3916298"/>
            <a:ext cx="1371884" cy="1065645"/>
            <a:chOff x="10305981" y="3916298"/>
            <a:chExt cx="1371884" cy="106564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5BCF34E-953E-467B-BF01-799E39942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5981" y="3916298"/>
              <a:ext cx="1013374" cy="886190"/>
            </a:xfrm>
            <a:prstGeom prst="rect">
              <a:avLst/>
            </a:prstGeom>
          </p:spPr>
        </p:pic>
        <p:sp>
          <p:nvSpPr>
            <p:cNvPr id="28" name="Estrella: 5 puntas 27">
              <a:extLst>
                <a:ext uri="{FF2B5EF4-FFF2-40B4-BE49-F238E27FC236}">
                  <a16:creationId xmlns:a16="http://schemas.microsoft.com/office/drawing/2014/main" id="{0C79A663-208C-42BB-B60D-E372FD28F46E}"/>
                </a:ext>
              </a:extLst>
            </p:cNvPr>
            <p:cNvSpPr/>
            <p:nvPr/>
          </p:nvSpPr>
          <p:spPr>
            <a:xfrm>
              <a:off x="11003163" y="430724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DB2288A-F5CC-4B72-9C39-1E8AD141F0D1}"/>
              </a:ext>
            </a:extLst>
          </p:cNvPr>
          <p:cNvGrpSpPr/>
          <p:nvPr/>
        </p:nvGrpSpPr>
        <p:grpSpPr>
          <a:xfrm>
            <a:off x="9823089" y="4151541"/>
            <a:ext cx="1347911" cy="1077522"/>
            <a:chOff x="9823089" y="4151541"/>
            <a:chExt cx="1347911" cy="1077522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08CBEC88-9F14-4674-9374-C15F0B2CC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089" y="4151541"/>
              <a:ext cx="1013374" cy="886190"/>
            </a:xfrm>
            <a:prstGeom prst="rect">
              <a:avLst/>
            </a:prstGeom>
          </p:spPr>
        </p:pic>
        <p:sp>
          <p:nvSpPr>
            <p:cNvPr id="27" name="Estrella: 5 puntas 26">
              <a:extLst>
                <a:ext uri="{FF2B5EF4-FFF2-40B4-BE49-F238E27FC236}">
                  <a16:creationId xmlns:a16="http://schemas.microsoft.com/office/drawing/2014/main" id="{7D43E7B8-754C-42EB-B6B6-C34E971A8F9E}"/>
                </a:ext>
              </a:extLst>
            </p:cNvPr>
            <p:cNvSpPr/>
            <p:nvPr/>
          </p:nvSpPr>
          <p:spPr>
            <a:xfrm>
              <a:off x="10496298" y="455436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02E3226-36D5-431E-92CA-E956F68008CA}"/>
              </a:ext>
            </a:extLst>
          </p:cNvPr>
          <p:cNvGrpSpPr/>
          <p:nvPr/>
        </p:nvGrpSpPr>
        <p:grpSpPr>
          <a:xfrm>
            <a:off x="9346750" y="4477015"/>
            <a:ext cx="1301327" cy="1095478"/>
            <a:chOff x="9346750" y="4477015"/>
            <a:chExt cx="1301327" cy="1095478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31DCD1D0-71E6-46F8-BFC3-A4742BC5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750" y="4477015"/>
              <a:ext cx="1013374" cy="886190"/>
            </a:xfrm>
            <a:prstGeom prst="rect">
              <a:avLst/>
            </a:prstGeom>
          </p:spPr>
        </p:pic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4D43F32E-28DC-432D-BDF8-5ED2EB90C81A}"/>
                </a:ext>
              </a:extLst>
            </p:cNvPr>
            <p:cNvSpPr/>
            <p:nvPr/>
          </p:nvSpPr>
          <p:spPr>
            <a:xfrm>
              <a:off x="9973375" y="489779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56541CB-22B2-4B05-8D03-3BC8AB23732A}"/>
              </a:ext>
            </a:extLst>
          </p:cNvPr>
          <p:cNvGrpSpPr/>
          <p:nvPr/>
        </p:nvGrpSpPr>
        <p:grpSpPr>
          <a:xfrm>
            <a:off x="8882750" y="4757373"/>
            <a:ext cx="1252880" cy="1101736"/>
            <a:chOff x="8882750" y="4757373"/>
            <a:chExt cx="1252880" cy="1101736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A93EF579-3322-4A8E-85B4-0B5EB16E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2750" y="4757373"/>
              <a:ext cx="1013374" cy="886190"/>
            </a:xfrm>
            <a:prstGeom prst="rect">
              <a:avLst/>
            </a:prstGeom>
          </p:spPr>
        </p:pic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0371C90C-D60E-47DA-85DE-153F8F10C362}"/>
                </a:ext>
              </a:extLst>
            </p:cNvPr>
            <p:cNvSpPr/>
            <p:nvPr/>
          </p:nvSpPr>
          <p:spPr>
            <a:xfrm>
              <a:off x="9460928" y="5184407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9928F37-EA42-4666-B389-0347407A153C}"/>
              </a:ext>
            </a:extLst>
          </p:cNvPr>
          <p:cNvGrpSpPr/>
          <p:nvPr/>
        </p:nvGrpSpPr>
        <p:grpSpPr>
          <a:xfrm>
            <a:off x="8399858" y="5018287"/>
            <a:ext cx="1205290" cy="1147104"/>
            <a:chOff x="8399858" y="5018287"/>
            <a:chExt cx="1205290" cy="1147104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990953AD-BACE-4CA3-B743-2B380755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858" y="5018287"/>
              <a:ext cx="1013374" cy="886190"/>
            </a:xfrm>
            <a:prstGeom prst="rect">
              <a:avLst/>
            </a:prstGeom>
          </p:spPr>
        </p:pic>
        <p:sp>
          <p:nvSpPr>
            <p:cNvPr id="7" name="Estrella: 5 puntas 6">
              <a:extLst>
                <a:ext uri="{FF2B5EF4-FFF2-40B4-BE49-F238E27FC236}">
                  <a16:creationId xmlns:a16="http://schemas.microsoft.com/office/drawing/2014/main" id="{1B936DEB-C1E3-491F-921E-F699CA3D8A34}"/>
                </a:ext>
              </a:extLst>
            </p:cNvPr>
            <p:cNvSpPr/>
            <p:nvPr/>
          </p:nvSpPr>
          <p:spPr>
            <a:xfrm>
              <a:off x="8930446" y="5490689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Estrella: 5 puntas 29">
            <a:extLst>
              <a:ext uri="{FF2B5EF4-FFF2-40B4-BE49-F238E27FC236}">
                <a16:creationId xmlns:a16="http://schemas.microsoft.com/office/drawing/2014/main" id="{59557BD3-4B32-4D7E-87AE-4F8132676508}"/>
              </a:ext>
            </a:extLst>
          </p:cNvPr>
          <p:cNvSpPr/>
          <p:nvPr/>
        </p:nvSpPr>
        <p:spPr>
          <a:xfrm>
            <a:off x="6147879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strella: 5 puntas 37">
            <a:extLst>
              <a:ext uri="{FF2B5EF4-FFF2-40B4-BE49-F238E27FC236}">
                <a16:creationId xmlns:a16="http://schemas.microsoft.com/office/drawing/2014/main" id="{D3FCB3B0-ECE2-4236-9B3F-C059D0643D1C}"/>
              </a:ext>
            </a:extLst>
          </p:cNvPr>
          <p:cNvSpPr/>
          <p:nvPr/>
        </p:nvSpPr>
        <p:spPr>
          <a:xfrm>
            <a:off x="6316744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strella: 5 puntas 38">
            <a:extLst>
              <a:ext uri="{FF2B5EF4-FFF2-40B4-BE49-F238E27FC236}">
                <a16:creationId xmlns:a16="http://schemas.microsoft.com/office/drawing/2014/main" id="{963BF868-DD28-4EE9-9ACE-E34A3C43FA05}"/>
              </a:ext>
            </a:extLst>
          </p:cNvPr>
          <p:cNvSpPr/>
          <p:nvPr/>
        </p:nvSpPr>
        <p:spPr>
          <a:xfrm>
            <a:off x="6477146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strella: 5 puntas 39">
            <a:extLst>
              <a:ext uri="{FF2B5EF4-FFF2-40B4-BE49-F238E27FC236}">
                <a16:creationId xmlns:a16="http://schemas.microsoft.com/office/drawing/2014/main" id="{0438D45E-C59A-43D9-BA53-2F275E962EAB}"/>
              </a:ext>
            </a:extLst>
          </p:cNvPr>
          <p:cNvSpPr/>
          <p:nvPr/>
        </p:nvSpPr>
        <p:spPr>
          <a:xfrm>
            <a:off x="6645527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strella: 5 puntas 40">
            <a:extLst>
              <a:ext uri="{FF2B5EF4-FFF2-40B4-BE49-F238E27FC236}">
                <a16:creationId xmlns:a16="http://schemas.microsoft.com/office/drawing/2014/main" id="{66D8A480-F920-4265-B956-B8ECDF7F8B1C}"/>
              </a:ext>
            </a:extLst>
          </p:cNvPr>
          <p:cNvSpPr/>
          <p:nvPr/>
        </p:nvSpPr>
        <p:spPr>
          <a:xfrm>
            <a:off x="6806802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172B0E9-53FA-46A5-A93C-5448C996AF36}"/>
              </a:ext>
            </a:extLst>
          </p:cNvPr>
          <p:cNvSpPr/>
          <p:nvPr/>
        </p:nvSpPr>
        <p:spPr>
          <a:xfrm>
            <a:off x="5288280" y="2849173"/>
            <a:ext cx="1562100" cy="610307"/>
          </a:xfrm>
          <a:custGeom>
            <a:avLst/>
            <a:gdLst>
              <a:gd name="connsiteX0" fmla="*/ 1562100 w 1562100"/>
              <a:gd name="connsiteY0" fmla="*/ 511247 h 610307"/>
              <a:gd name="connsiteX1" fmla="*/ 1440180 w 1562100"/>
              <a:gd name="connsiteY1" fmla="*/ 122627 h 610307"/>
              <a:gd name="connsiteX2" fmla="*/ 1371600 w 1562100"/>
              <a:gd name="connsiteY2" fmla="*/ 76907 h 610307"/>
              <a:gd name="connsiteX3" fmla="*/ 1341120 w 1562100"/>
              <a:gd name="connsiteY3" fmla="*/ 92147 h 610307"/>
              <a:gd name="connsiteX4" fmla="*/ 1203960 w 1562100"/>
              <a:gd name="connsiteY4" fmla="*/ 320747 h 610307"/>
              <a:gd name="connsiteX5" fmla="*/ 1219200 w 1562100"/>
              <a:gd name="connsiteY5" fmla="*/ 503627 h 610307"/>
              <a:gd name="connsiteX6" fmla="*/ 1257300 w 1562100"/>
              <a:gd name="connsiteY6" fmla="*/ 511247 h 610307"/>
              <a:gd name="connsiteX7" fmla="*/ 1287780 w 1562100"/>
              <a:gd name="connsiteY7" fmla="*/ 488387 h 610307"/>
              <a:gd name="connsiteX8" fmla="*/ 1295400 w 1562100"/>
              <a:gd name="connsiteY8" fmla="*/ 198827 h 610307"/>
              <a:gd name="connsiteX9" fmla="*/ 1249680 w 1562100"/>
              <a:gd name="connsiteY9" fmla="*/ 122627 h 610307"/>
              <a:gd name="connsiteX10" fmla="*/ 1196340 w 1562100"/>
              <a:gd name="connsiteY10" fmla="*/ 145487 h 610307"/>
              <a:gd name="connsiteX11" fmla="*/ 1051560 w 1562100"/>
              <a:gd name="connsiteY11" fmla="*/ 351227 h 610307"/>
              <a:gd name="connsiteX12" fmla="*/ 1036320 w 1562100"/>
              <a:gd name="connsiteY12" fmla="*/ 442667 h 610307"/>
              <a:gd name="connsiteX13" fmla="*/ 1051560 w 1562100"/>
              <a:gd name="connsiteY13" fmla="*/ 488387 h 610307"/>
              <a:gd name="connsiteX14" fmla="*/ 1158240 w 1562100"/>
              <a:gd name="connsiteY14" fmla="*/ 473147 h 610307"/>
              <a:gd name="connsiteX15" fmla="*/ 1249680 w 1562100"/>
              <a:gd name="connsiteY15" fmla="*/ 335987 h 610307"/>
              <a:gd name="connsiteX16" fmla="*/ 1234440 w 1562100"/>
              <a:gd name="connsiteY16" fmla="*/ 290267 h 610307"/>
              <a:gd name="connsiteX17" fmla="*/ 1143000 w 1562100"/>
              <a:gd name="connsiteY17" fmla="*/ 275027 h 610307"/>
              <a:gd name="connsiteX18" fmla="*/ 746760 w 1562100"/>
              <a:gd name="connsiteY18" fmla="*/ 381707 h 610307"/>
              <a:gd name="connsiteX19" fmla="*/ 632460 w 1562100"/>
              <a:gd name="connsiteY19" fmla="*/ 435047 h 610307"/>
              <a:gd name="connsiteX20" fmla="*/ 601980 w 1562100"/>
              <a:gd name="connsiteY20" fmla="*/ 465527 h 610307"/>
              <a:gd name="connsiteX21" fmla="*/ 708660 w 1562100"/>
              <a:gd name="connsiteY21" fmla="*/ 450287 h 610307"/>
              <a:gd name="connsiteX22" fmla="*/ 861060 w 1562100"/>
              <a:gd name="connsiteY22" fmla="*/ 389327 h 610307"/>
              <a:gd name="connsiteX23" fmla="*/ 883920 w 1562100"/>
              <a:gd name="connsiteY23" fmla="*/ 381707 h 610307"/>
              <a:gd name="connsiteX24" fmla="*/ 1074420 w 1562100"/>
              <a:gd name="connsiteY24" fmla="*/ 290267 h 610307"/>
              <a:gd name="connsiteX25" fmla="*/ 1219200 w 1562100"/>
              <a:gd name="connsiteY25" fmla="*/ 206447 h 610307"/>
              <a:gd name="connsiteX26" fmla="*/ 1242060 w 1562100"/>
              <a:gd name="connsiteY26" fmla="*/ 191207 h 610307"/>
              <a:gd name="connsiteX27" fmla="*/ 1325880 w 1562100"/>
              <a:gd name="connsiteY27" fmla="*/ 153107 h 610307"/>
              <a:gd name="connsiteX28" fmla="*/ 1211580 w 1562100"/>
              <a:gd name="connsiteY28" fmla="*/ 305507 h 610307"/>
              <a:gd name="connsiteX29" fmla="*/ 1188720 w 1562100"/>
              <a:gd name="connsiteY29" fmla="*/ 328367 h 610307"/>
              <a:gd name="connsiteX30" fmla="*/ 1066800 w 1562100"/>
              <a:gd name="connsiteY30" fmla="*/ 435047 h 610307"/>
              <a:gd name="connsiteX31" fmla="*/ 746760 w 1562100"/>
              <a:gd name="connsiteY31" fmla="*/ 610307 h 610307"/>
              <a:gd name="connsiteX32" fmla="*/ 708660 w 1562100"/>
              <a:gd name="connsiteY32" fmla="*/ 602687 h 610307"/>
              <a:gd name="connsiteX33" fmla="*/ 708660 w 1562100"/>
              <a:gd name="connsiteY33" fmla="*/ 412187 h 610307"/>
              <a:gd name="connsiteX34" fmla="*/ 739140 w 1562100"/>
              <a:gd name="connsiteY34" fmla="*/ 305507 h 610307"/>
              <a:gd name="connsiteX35" fmla="*/ 746760 w 1562100"/>
              <a:gd name="connsiteY35" fmla="*/ 275027 h 610307"/>
              <a:gd name="connsiteX36" fmla="*/ 723900 w 1562100"/>
              <a:gd name="connsiteY36" fmla="*/ 343607 h 610307"/>
              <a:gd name="connsiteX37" fmla="*/ 502920 w 1562100"/>
              <a:gd name="connsiteY37" fmla="*/ 518867 h 610307"/>
              <a:gd name="connsiteX38" fmla="*/ 434340 w 1562100"/>
              <a:gd name="connsiteY38" fmla="*/ 526487 h 610307"/>
              <a:gd name="connsiteX39" fmla="*/ 510540 w 1562100"/>
              <a:gd name="connsiteY39" fmla="*/ 396947 h 610307"/>
              <a:gd name="connsiteX40" fmla="*/ 716280 w 1562100"/>
              <a:gd name="connsiteY40" fmla="*/ 214067 h 610307"/>
              <a:gd name="connsiteX41" fmla="*/ 655320 w 1562100"/>
              <a:gd name="connsiteY41" fmla="*/ 221687 h 610307"/>
              <a:gd name="connsiteX42" fmla="*/ 502920 w 1562100"/>
              <a:gd name="connsiteY42" fmla="*/ 320747 h 610307"/>
              <a:gd name="connsiteX43" fmla="*/ 487680 w 1562100"/>
              <a:gd name="connsiteY43" fmla="*/ 374087 h 610307"/>
              <a:gd name="connsiteX44" fmla="*/ 518160 w 1562100"/>
              <a:gd name="connsiteY44" fmla="*/ 404567 h 610307"/>
              <a:gd name="connsiteX45" fmla="*/ 624840 w 1562100"/>
              <a:gd name="connsiteY45" fmla="*/ 427427 h 610307"/>
              <a:gd name="connsiteX46" fmla="*/ 754380 w 1562100"/>
              <a:gd name="connsiteY46" fmla="*/ 389327 h 610307"/>
              <a:gd name="connsiteX47" fmla="*/ 769620 w 1562100"/>
              <a:gd name="connsiteY47" fmla="*/ 305507 h 610307"/>
              <a:gd name="connsiteX48" fmla="*/ 647700 w 1562100"/>
              <a:gd name="connsiteY48" fmla="*/ 175967 h 610307"/>
              <a:gd name="connsiteX49" fmla="*/ 556260 w 1562100"/>
              <a:gd name="connsiteY49" fmla="*/ 137867 h 610307"/>
              <a:gd name="connsiteX50" fmla="*/ 419100 w 1562100"/>
              <a:gd name="connsiteY50" fmla="*/ 130247 h 610307"/>
              <a:gd name="connsiteX51" fmla="*/ 320040 w 1562100"/>
              <a:gd name="connsiteY51" fmla="*/ 183587 h 610307"/>
              <a:gd name="connsiteX52" fmla="*/ 182880 w 1562100"/>
              <a:gd name="connsiteY52" fmla="*/ 335987 h 610307"/>
              <a:gd name="connsiteX53" fmla="*/ 342900 w 1562100"/>
              <a:gd name="connsiteY53" fmla="*/ 320747 h 610307"/>
              <a:gd name="connsiteX54" fmla="*/ 365760 w 1562100"/>
              <a:gd name="connsiteY54" fmla="*/ 282647 h 610307"/>
              <a:gd name="connsiteX55" fmla="*/ 342900 w 1562100"/>
              <a:gd name="connsiteY55" fmla="*/ 221687 h 610307"/>
              <a:gd name="connsiteX56" fmla="*/ 243840 w 1562100"/>
              <a:gd name="connsiteY56" fmla="*/ 160727 h 610307"/>
              <a:gd name="connsiteX57" fmla="*/ 182880 w 1562100"/>
              <a:gd name="connsiteY57" fmla="*/ 168347 h 610307"/>
              <a:gd name="connsiteX58" fmla="*/ 60960 w 1562100"/>
              <a:gd name="connsiteY58" fmla="*/ 305507 h 610307"/>
              <a:gd name="connsiteX59" fmla="*/ 76200 w 1562100"/>
              <a:gd name="connsiteY59" fmla="*/ 389327 h 610307"/>
              <a:gd name="connsiteX60" fmla="*/ 144780 w 1562100"/>
              <a:gd name="connsiteY60" fmla="*/ 465527 h 610307"/>
              <a:gd name="connsiteX61" fmla="*/ 167640 w 1562100"/>
              <a:gd name="connsiteY61" fmla="*/ 358847 h 610307"/>
              <a:gd name="connsiteX62" fmla="*/ 129540 w 1562100"/>
              <a:gd name="connsiteY62" fmla="*/ 198827 h 610307"/>
              <a:gd name="connsiteX63" fmla="*/ 45720 w 1562100"/>
              <a:gd name="connsiteY63" fmla="*/ 244547 h 610307"/>
              <a:gd name="connsiteX64" fmla="*/ 0 w 1562100"/>
              <a:gd name="connsiteY64" fmla="*/ 381707 h 610307"/>
              <a:gd name="connsiteX65" fmla="*/ 45720 w 1562100"/>
              <a:gd name="connsiteY65" fmla="*/ 419807 h 610307"/>
              <a:gd name="connsiteX66" fmla="*/ 297180 w 1562100"/>
              <a:gd name="connsiteY66" fmla="*/ 450287 h 610307"/>
              <a:gd name="connsiteX67" fmla="*/ 449580 w 1562100"/>
              <a:gd name="connsiteY67" fmla="*/ 412187 h 610307"/>
              <a:gd name="connsiteX68" fmla="*/ 480060 w 1562100"/>
              <a:gd name="connsiteY68" fmla="*/ 297887 h 610307"/>
              <a:gd name="connsiteX69" fmla="*/ 434340 w 1562100"/>
              <a:gd name="connsiteY69" fmla="*/ 198827 h 610307"/>
              <a:gd name="connsiteX70" fmla="*/ 281940 w 1562100"/>
              <a:gd name="connsiteY70" fmla="*/ 145487 h 610307"/>
              <a:gd name="connsiteX71" fmla="*/ 205740 w 1562100"/>
              <a:gd name="connsiteY71" fmla="*/ 175967 h 610307"/>
              <a:gd name="connsiteX72" fmla="*/ 152400 w 1562100"/>
              <a:gd name="connsiteY72" fmla="*/ 290267 h 610307"/>
              <a:gd name="connsiteX73" fmla="*/ 198120 w 1562100"/>
              <a:gd name="connsiteY73" fmla="*/ 313127 h 610307"/>
              <a:gd name="connsiteX74" fmla="*/ 495300 w 1562100"/>
              <a:gd name="connsiteY74" fmla="*/ 351227 h 610307"/>
              <a:gd name="connsiteX75" fmla="*/ 845820 w 1562100"/>
              <a:gd name="connsiteY75" fmla="*/ 305507 h 610307"/>
              <a:gd name="connsiteX76" fmla="*/ 960120 w 1562100"/>
              <a:gd name="connsiteY76" fmla="*/ 229307 h 610307"/>
              <a:gd name="connsiteX77" fmla="*/ 975360 w 1562100"/>
              <a:gd name="connsiteY77" fmla="*/ 115007 h 610307"/>
              <a:gd name="connsiteX78" fmla="*/ 952500 w 1562100"/>
              <a:gd name="connsiteY78" fmla="*/ 107387 h 610307"/>
              <a:gd name="connsiteX79" fmla="*/ 929640 w 1562100"/>
              <a:gd name="connsiteY79" fmla="*/ 160727 h 610307"/>
              <a:gd name="connsiteX80" fmla="*/ 952500 w 1562100"/>
              <a:gd name="connsiteY80" fmla="*/ 168347 h 610307"/>
              <a:gd name="connsiteX81" fmla="*/ 944880 w 1562100"/>
              <a:gd name="connsiteY81" fmla="*/ 145487 h 610307"/>
              <a:gd name="connsiteX82" fmla="*/ 914400 w 1562100"/>
              <a:gd name="connsiteY82" fmla="*/ 137867 h 610307"/>
              <a:gd name="connsiteX83" fmla="*/ 716280 w 1562100"/>
              <a:gd name="connsiteY83" fmla="*/ 122627 h 610307"/>
              <a:gd name="connsiteX84" fmla="*/ 601980 w 1562100"/>
              <a:gd name="connsiteY84" fmla="*/ 107387 h 610307"/>
              <a:gd name="connsiteX85" fmla="*/ 640080 w 1562100"/>
              <a:gd name="connsiteY85" fmla="*/ 115007 h 610307"/>
              <a:gd name="connsiteX86" fmla="*/ 807720 w 1562100"/>
              <a:gd name="connsiteY86" fmla="*/ 99767 h 610307"/>
              <a:gd name="connsiteX87" fmla="*/ 861060 w 1562100"/>
              <a:gd name="connsiteY87" fmla="*/ 61667 h 610307"/>
              <a:gd name="connsiteX88" fmla="*/ 891540 w 1562100"/>
              <a:gd name="connsiteY88" fmla="*/ 23567 h 610307"/>
              <a:gd name="connsiteX89" fmla="*/ 906780 w 1562100"/>
              <a:gd name="connsiteY89" fmla="*/ 707 h 610307"/>
              <a:gd name="connsiteX90" fmla="*/ 899160 w 1562100"/>
              <a:gd name="connsiteY90" fmla="*/ 15947 h 6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2100" h="610307">
                <a:moveTo>
                  <a:pt x="1562100" y="511247"/>
                </a:moveTo>
                <a:cubicBezTo>
                  <a:pt x="1521460" y="381707"/>
                  <a:pt x="1494712" y="246959"/>
                  <a:pt x="1440180" y="122627"/>
                </a:cubicBezTo>
                <a:cubicBezTo>
                  <a:pt x="1429145" y="97466"/>
                  <a:pt x="1371600" y="76907"/>
                  <a:pt x="1371600" y="76907"/>
                </a:cubicBezTo>
                <a:cubicBezTo>
                  <a:pt x="1361440" y="81987"/>
                  <a:pt x="1348871" y="83843"/>
                  <a:pt x="1341120" y="92147"/>
                </a:cubicBezTo>
                <a:cubicBezTo>
                  <a:pt x="1258667" y="180489"/>
                  <a:pt x="1256489" y="209122"/>
                  <a:pt x="1203960" y="320747"/>
                </a:cubicBezTo>
                <a:cubicBezTo>
                  <a:pt x="1200699" y="369663"/>
                  <a:pt x="1180503" y="455255"/>
                  <a:pt x="1219200" y="503627"/>
                </a:cubicBezTo>
                <a:cubicBezTo>
                  <a:pt x="1227291" y="513740"/>
                  <a:pt x="1244600" y="508707"/>
                  <a:pt x="1257300" y="511247"/>
                </a:cubicBezTo>
                <a:cubicBezTo>
                  <a:pt x="1267460" y="503627"/>
                  <a:pt x="1284082" y="500537"/>
                  <a:pt x="1287780" y="488387"/>
                </a:cubicBezTo>
                <a:cubicBezTo>
                  <a:pt x="1313326" y="404451"/>
                  <a:pt x="1320018" y="284991"/>
                  <a:pt x="1295400" y="198827"/>
                </a:cubicBezTo>
                <a:cubicBezTo>
                  <a:pt x="1287262" y="170345"/>
                  <a:pt x="1264920" y="148027"/>
                  <a:pt x="1249680" y="122627"/>
                </a:cubicBezTo>
                <a:cubicBezTo>
                  <a:pt x="1231900" y="130247"/>
                  <a:pt x="1212022" y="134161"/>
                  <a:pt x="1196340" y="145487"/>
                </a:cubicBezTo>
                <a:cubicBezTo>
                  <a:pt x="1093078" y="220065"/>
                  <a:pt x="1108541" y="230142"/>
                  <a:pt x="1051560" y="351227"/>
                </a:cubicBezTo>
                <a:cubicBezTo>
                  <a:pt x="1046480" y="381707"/>
                  <a:pt x="1036320" y="411767"/>
                  <a:pt x="1036320" y="442667"/>
                </a:cubicBezTo>
                <a:cubicBezTo>
                  <a:pt x="1036320" y="458731"/>
                  <a:pt x="1035975" y="484491"/>
                  <a:pt x="1051560" y="488387"/>
                </a:cubicBezTo>
                <a:cubicBezTo>
                  <a:pt x="1086409" y="497099"/>
                  <a:pt x="1122680" y="478227"/>
                  <a:pt x="1158240" y="473147"/>
                </a:cubicBezTo>
                <a:cubicBezTo>
                  <a:pt x="1213265" y="425983"/>
                  <a:pt x="1235548" y="420779"/>
                  <a:pt x="1249680" y="335987"/>
                </a:cubicBezTo>
                <a:cubicBezTo>
                  <a:pt x="1252321" y="320141"/>
                  <a:pt x="1248388" y="298237"/>
                  <a:pt x="1234440" y="290267"/>
                </a:cubicBezTo>
                <a:cubicBezTo>
                  <a:pt x="1207611" y="274936"/>
                  <a:pt x="1173480" y="280107"/>
                  <a:pt x="1143000" y="275027"/>
                </a:cubicBezTo>
                <a:cubicBezTo>
                  <a:pt x="909885" y="321650"/>
                  <a:pt x="1035465" y="290971"/>
                  <a:pt x="746760" y="381707"/>
                </a:cubicBezTo>
                <a:cubicBezTo>
                  <a:pt x="704306" y="395050"/>
                  <a:pt x="677054" y="407176"/>
                  <a:pt x="632460" y="435047"/>
                </a:cubicBezTo>
                <a:cubicBezTo>
                  <a:pt x="620276" y="442662"/>
                  <a:pt x="587891" y="462709"/>
                  <a:pt x="601980" y="465527"/>
                </a:cubicBezTo>
                <a:cubicBezTo>
                  <a:pt x="637203" y="472572"/>
                  <a:pt x="673100" y="455367"/>
                  <a:pt x="708660" y="450287"/>
                </a:cubicBezTo>
                <a:cubicBezTo>
                  <a:pt x="779978" y="426514"/>
                  <a:pt x="699922" y="453782"/>
                  <a:pt x="861060" y="389327"/>
                </a:cubicBezTo>
                <a:cubicBezTo>
                  <a:pt x="868518" y="386344"/>
                  <a:pt x="876635" y="385089"/>
                  <a:pt x="883920" y="381707"/>
                </a:cubicBezTo>
                <a:cubicBezTo>
                  <a:pt x="947806" y="352045"/>
                  <a:pt x="1011998" y="322897"/>
                  <a:pt x="1074420" y="290267"/>
                </a:cubicBezTo>
                <a:cubicBezTo>
                  <a:pt x="1123840" y="264434"/>
                  <a:pt x="1171191" y="234816"/>
                  <a:pt x="1219200" y="206447"/>
                </a:cubicBezTo>
                <a:cubicBezTo>
                  <a:pt x="1227084" y="201788"/>
                  <a:pt x="1233869" y="195303"/>
                  <a:pt x="1242060" y="191207"/>
                </a:cubicBezTo>
                <a:cubicBezTo>
                  <a:pt x="1269511" y="177482"/>
                  <a:pt x="1297940" y="165807"/>
                  <a:pt x="1325880" y="153107"/>
                </a:cubicBezTo>
                <a:cubicBezTo>
                  <a:pt x="1287780" y="203907"/>
                  <a:pt x="1250716" y="255500"/>
                  <a:pt x="1211580" y="305507"/>
                </a:cubicBezTo>
                <a:cubicBezTo>
                  <a:pt x="1204938" y="313993"/>
                  <a:pt x="1196751" y="321181"/>
                  <a:pt x="1188720" y="328367"/>
                </a:cubicBezTo>
                <a:cubicBezTo>
                  <a:pt x="1148476" y="364375"/>
                  <a:pt x="1110945" y="403945"/>
                  <a:pt x="1066800" y="435047"/>
                </a:cubicBezTo>
                <a:cubicBezTo>
                  <a:pt x="907345" y="547390"/>
                  <a:pt x="889472" y="549145"/>
                  <a:pt x="746760" y="610307"/>
                </a:cubicBezTo>
                <a:cubicBezTo>
                  <a:pt x="734060" y="607767"/>
                  <a:pt x="716611" y="612910"/>
                  <a:pt x="708660" y="602687"/>
                </a:cubicBezTo>
                <a:cubicBezTo>
                  <a:pt x="676430" y="561249"/>
                  <a:pt x="704351" y="434451"/>
                  <a:pt x="708660" y="412187"/>
                </a:cubicBezTo>
                <a:cubicBezTo>
                  <a:pt x="715688" y="375878"/>
                  <a:pt x="729242" y="341141"/>
                  <a:pt x="739140" y="305507"/>
                </a:cubicBezTo>
                <a:cubicBezTo>
                  <a:pt x="741943" y="295416"/>
                  <a:pt x="750649" y="265303"/>
                  <a:pt x="746760" y="275027"/>
                </a:cubicBezTo>
                <a:cubicBezTo>
                  <a:pt x="737811" y="297400"/>
                  <a:pt x="737063" y="323423"/>
                  <a:pt x="723900" y="343607"/>
                </a:cubicBezTo>
                <a:cubicBezTo>
                  <a:pt x="660654" y="440584"/>
                  <a:pt x="611271" y="477194"/>
                  <a:pt x="502920" y="518867"/>
                </a:cubicBezTo>
                <a:cubicBezTo>
                  <a:pt x="481452" y="527124"/>
                  <a:pt x="457200" y="523947"/>
                  <a:pt x="434340" y="526487"/>
                </a:cubicBezTo>
                <a:cubicBezTo>
                  <a:pt x="459740" y="483307"/>
                  <a:pt x="476977" y="434138"/>
                  <a:pt x="510540" y="396947"/>
                </a:cubicBezTo>
                <a:cubicBezTo>
                  <a:pt x="572014" y="328827"/>
                  <a:pt x="716280" y="214067"/>
                  <a:pt x="716280" y="214067"/>
                </a:cubicBezTo>
                <a:cubicBezTo>
                  <a:pt x="682793" y="202905"/>
                  <a:pt x="696878" y="202131"/>
                  <a:pt x="655320" y="221687"/>
                </a:cubicBezTo>
                <a:cubicBezTo>
                  <a:pt x="548137" y="272126"/>
                  <a:pt x="582865" y="250795"/>
                  <a:pt x="502920" y="320747"/>
                </a:cubicBezTo>
                <a:cubicBezTo>
                  <a:pt x="497840" y="338527"/>
                  <a:pt x="484372" y="355894"/>
                  <a:pt x="487680" y="374087"/>
                </a:cubicBezTo>
                <a:cubicBezTo>
                  <a:pt x="490250" y="388224"/>
                  <a:pt x="504769" y="399359"/>
                  <a:pt x="518160" y="404567"/>
                </a:cubicBezTo>
                <a:cubicBezTo>
                  <a:pt x="552054" y="417748"/>
                  <a:pt x="589280" y="419807"/>
                  <a:pt x="624840" y="427427"/>
                </a:cubicBezTo>
                <a:cubicBezTo>
                  <a:pt x="668020" y="414727"/>
                  <a:pt x="719952" y="418319"/>
                  <a:pt x="754380" y="389327"/>
                </a:cubicBezTo>
                <a:cubicBezTo>
                  <a:pt x="776102" y="371035"/>
                  <a:pt x="780335" y="331806"/>
                  <a:pt x="769620" y="305507"/>
                </a:cubicBezTo>
                <a:cubicBezTo>
                  <a:pt x="712172" y="164499"/>
                  <a:pt x="713076" y="202118"/>
                  <a:pt x="647700" y="175967"/>
                </a:cubicBezTo>
                <a:cubicBezTo>
                  <a:pt x="617042" y="163704"/>
                  <a:pt x="588639" y="144343"/>
                  <a:pt x="556260" y="137867"/>
                </a:cubicBezTo>
                <a:cubicBezTo>
                  <a:pt x="511359" y="128887"/>
                  <a:pt x="464820" y="132787"/>
                  <a:pt x="419100" y="130247"/>
                </a:cubicBezTo>
                <a:cubicBezTo>
                  <a:pt x="386080" y="148027"/>
                  <a:pt x="349643" y="160563"/>
                  <a:pt x="320040" y="183587"/>
                </a:cubicBezTo>
                <a:cubicBezTo>
                  <a:pt x="237218" y="248004"/>
                  <a:pt x="227849" y="268534"/>
                  <a:pt x="182880" y="335987"/>
                </a:cubicBezTo>
                <a:cubicBezTo>
                  <a:pt x="241333" y="339884"/>
                  <a:pt x="295533" y="362851"/>
                  <a:pt x="342900" y="320747"/>
                </a:cubicBezTo>
                <a:cubicBezTo>
                  <a:pt x="353970" y="310907"/>
                  <a:pt x="358140" y="295347"/>
                  <a:pt x="365760" y="282647"/>
                </a:cubicBezTo>
                <a:cubicBezTo>
                  <a:pt x="358140" y="262327"/>
                  <a:pt x="356457" y="238633"/>
                  <a:pt x="342900" y="221687"/>
                </a:cubicBezTo>
                <a:cubicBezTo>
                  <a:pt x="302342" y="170990"/>
                  <a:pt x="289293" y="172090"/>
                  <a:pt x="243840" y="160727"/>
                </a:cubicBezTo>
                <a:cubicBezTo>
                  <a:pt x="223520" y="163267"/>
                  <a:pt x="201593" y="160030"/>
                  <a:pt x="182880" y="168347"/>
                </a:cubicBezTo>
                <a:cubicBezTo>
                  <a:pt x="99425" y="205438"/>
                  <a:pt x="102210" y="229882"/>
                  <a:pt x="60960" y="305507"/>
                </a:cubicBezTo>
                <a:cubicBezTo>
                  <a:pt x="66040" y="333447"/>
                  <a:pt x="65180" y="363154"/>
                  <a:pt x="76200" y="389327"/>
                </a:cubicBezTo>
                <a:cubicBezTo>
                  <a:pt x="96186" y="436794"/>
                  <a:pt x="112046" y="443704"/>
                  <a:pt x="144780" y="465527"/>
                </a:cubicBezTo>
                <a:cubicBezTo>
                  <a:pt x="171871" y="424890"/>
                  <a:pt x="170559" y="434736"/>
                  <a:pt x="167640" y="358847"/>
                </a:cubicBezTo>
                <a:cubicBezTo>
                  <a:pt x="163631" y="254624"/>
                  <a:pt x="163613" y="266972"/>
                  <a:pt x="129540" y="198827"/>
                </a:cubicBezTo>
                <a:cubicBezTo>
                  <a:pt x="101600" y="214067"/>
                  <a:pt x="68938" y="222780"/>
                  <a:pt x="45720" y="244547"/>
                </a:cubicBezTo>
                <a:cubicBezTo>
                  <a:pt x="1721" y="285796"/>
                  <a:pt x="5872" y="328858"/>
                  <a:pt x="0" y="381707"/>
                </a:cubicBezTo>
                <a:cubicBezTo>
                  <a:pt x="15240" y="394407"/>
                  <a:pt x="26983" y="413290"/>
                  <a:pt x="45720" y="419807"/>
                </a:cubicBezTo>
                <a:cubicBezTo>
                  <a:pt x="113481" y="443376"/>
                  <a:pt x="226109" y="445845"/>
                  <a:pt x="297180" y="450287"/>
                </a:cubicBezTo>
                <a:cubicBezTo>
                  <a:pt x="323166" y="448431"/>
                  <a:pt x="425041" y="458811"/>
                  <a:pt x="449580" y="412187"/>
                </a:cubicBezTo>
                <a:cubicBezTo>
                  <a:pt x="467945" y="377293"/>
                  <a:pt x="469900" y="335987"/>
                  <a:pt x="480060" y="297887"/>
                </a:cubicBezTo>
                <a:cubicBezTo>
                  <a:pt x="464820" y="264867"/>
                  <a:pt x="457765" y="226645"/>
                  <a:pt x="434340" y="198827"/>
                </a:cubicBezTo>
                <a:cubicBezTo>
                  <a:pt x="389242" y="145273"/>
                  <a:pt x="341949" y="151488"/>
                  <a:pt x="281940" y="145487"/>
                </a:cubicBezTo>
                <a:cubicBezTo>
                  <a:pt x="256540" y="155647"/>
                  <a:pt x="227917" y="159950"/>
                  <a:pt x="205740" y="175967"/>
                </a:cubicBezTo>
                <a:cubicBezTo>
                  <a:pt x="179015" y="195268"/>
                  <a:pt x="117273" y="245104"/>
                  <a:pt x="152400" y="290267"/>
                </a:cubicBezTo>
                <a:cubicBezTo>
                  <a:pt x="162861" y="303717"/>
                  <a:pt x="181518" y="309296"/>
                  <a:pt x="198120" y="313127"/>
                </a:cubicBezTo>
                <a:cubicBezTo>
                  <a:pt x="269549" y="329611"/>
                  <a:pt x="421260" y="343433"/>
                  <a:pt x="495300" y="351227"/>
                </a:cubicBezTo>
                <a:cubicBezTo>
                  <a:pt x="629397" y="346603"/>
                  <a:pt x="726097" y="361627"/>
                  <a:pt x="845820" y="305507"/>
                </a:cubicBezTo>
                <a:cubicBezTo>
                  <a:pt x="887281" y="286072"/>
                  <a:pt x="922020" y="254707"/>
                  <a:pt x="960120" y="229307"/>
                </a:cubicBezTo>
                <a:cubicBezTo>
                  <a:pt x="977831" y="185029"/>
                  <a:pt x="1009684" y="156196"/>
                  <a:pt x="975360" y="115007"/>
                </a:cubicBezTo>
                <a:cubicBezTo>
                  <a:pt x="970218" y="108837"/>
                  <a:pt x="960120" y="109927"/>
                  <a:pt x="952500" y="107387"/>
                </a:cubicBezTo>
                <a:cubicBezTo>
                  <a:pt x="945435" y="117984"/>
                  <a:pt x="923489" y="145350"/>
                  <a:pt x="929640" y="160727"/>
                </a:cubicBezTo>
                <a:cubicBezTo>
                  <a:pt x="932623" y="168185"/>
                  <a:pt x="944880" y="165807"/>
                  <a:pt x="952500" y="168347"/>
                </a:cubicBezTo>
                <a:cubicBezTo>
                  <a:pt x="949960" y="160727"/>
                  <a:pt x="951152" y="150505"/>
                  <a:pt x="944880" y="145487"/>
                </a:cubicBezTo>
                <a:cubicBezTo>
                  <a:pt x="936702" y="138945"/>
                  <a:pt x="924730" y="139589"/>
                  <a:pt x="914400" y="137867"/>
                </a:cubicBezTo>
                <a:cubicBezTo>
                  <a:pt x="847902" y="126784"/>
                  <a:pt x="784670" y="126426"/>
                  <a:pt x="716280" y="122627"/>
                </a:cubicBezTo>
                <a:cubicBezTo>
                  <a:pt x="678180" y="117547"/>
                  <a:pt x="640226" y="111212"/>
                  <a:pt x="601980" y="107387"/>
                </a:cubicBezTo>
                <a:cubicBezTo>
                  <a:pt x="589093" y="106098"/>
                  <a:pt x="627137" y="115486"/>
                  <a:pt x="640080" y="115007"/>
                </a:cubicBezTo>
                <a:cubicBezTo>
                  <a:pt x="696152" y="112930"/>
                  <a:pt x="751840" y="104847"/>
                  <a:pt x="807720" y="99767"/>
                </a:cubicBezTo>
                <a:cubicBezTo>
                  <a:pt x="825500" y="87067"/>
                  <a:pt x="844892" y="76365"/>
                  <a:pt x="861060" y="61667"/>
                </a:cubicBezTo>
                <a:cubicBezTo>
                  <a:pt x="873094" y="50727"/>
                  <a:pt x="881782" y="36578"/>
                  <a:pt x="891540" y="23567"/>
                </a:cubicBezTo>
                <a:cubicBezTo>
                  <a:pt x="897035" y="16241"/>
                  <a:pt x="900304" y="7183"/>
                  <a:pt x="906780" y="707"/>
                </a:cubicBezTo>
                <a:cubicBezTo>
                  <a:pt x="910796" y="-3309"/>
                  <a:pt x="901700" y="10867"/>
                  <a:pt x="899160" y="1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32507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6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34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>
            <a:extLst>
              <a:ext uri="{FF2B5EF4-FFF2-40B4-BE49-F238E27FC236}">
                <a16:creationId xmlns:a16="http://schemas.microsoft.com/office/drawing/2014/main" id="{6C2D51F0-EB6C-4DDF-BEAB-AF802C1C9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73BA722-4348-4CD2-9AE2-5A038D1D5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5555" r="26042" b="7362"/>
          <a:stretch/>
        </p:blipFill>
        <p:spPr>
          <a:xfrm rot="502709">
            <a:off x="7261010" y="1346617"/>
            <a:ext cx="3758017" cy="4828436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51473AC2-29C4-4519-87A2-8435E499BA8A}"/>
              </a:ext>
            </a:extLst>
          </p:cNvPr>
          <p:cNvSpPr/>
          <p:nvPr/>
        </p:nvSpPr>
        <p:spPr>
          <a:xfrm>
            <a:off x="4671971" y="997736"/>
            <a:ext cx="3162300" cy="1971675"/>
          </a:xfrm>
          <a:prstGeom prst="wedgeEllipseCallout">
            <a:avLst>
              <a:gd name="adj1" fmla="val 71431"/>
              <a:gd name="adj2" fmla="val 2672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95FB55-9A84-41AD-A899-EC0F7EC980CB}"/>
              </a:ext>
            </a:extLst>
          </p:cNvPr>
          <p:cNvSpPr txBox="1"/>
          <p:nvPr/>
        </p:nvSpPr>
        <p:spPr>
          <a:xfrm rot="21249667">
            <a:off x="5052529" y="1383408"/>
            <a:ext cx="237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latin typeface="Segoe Print" panose="02000600000000000000" pitchFamily="2" charset="0"/>
              </a:rPr>
              <a:t>Cap</a:t>
            </a:r>
            <a:r>
              <a:rPr lang="es-ES" sz="2400" dirty="0">
                <a:latin typeface="Segoe Print" panose="02000600000000000000" pitchFamily="2" charset="0"/>
              </a:rPr>
              <a:t> </a:t>
            </a:r>
            <a:r>
              <a:rPr lang="es-ES" sz="2400" dirty="0" err="1">
                <a:latin typeface="Segoe Print" panose="02000600000000000000" pitchFamily="2" charset="0"/>
              </a:rPr>
              <a:t>allà</a:t>
            </a:r>
            <a:r>
              <a:rPr lang="es-ES" sz="2400" dirty="0">
                <a:latin typeface="Segoe Print" panose="02000600000000000000" pitchFamily="2" charset="0"/>
              </a:rPr>
              <a:t> el 49 </a:t>
            </a:r>
            <a:r>
              <a:rPr lang="es-ES" sz="2400" dirty="0" err="1">
                <a:latin typeface="Segoe Print" panose="02000600000000000000" pitchFamily="2" charset="0"/>
              </a:rPr>
              <a:t>quan</a:t>
            </a:r>
            <a:r>
              <a:rPr lang="es-ES" sz="2400" dirty="0">
                <a:latin typeface="Segoe Print" panose="02000600000000000000" pitchFamily="2" charset="0"/>
              </a:rPr>
              <a:t> tenia la </a:t>
            </a:r>
            <a:r>
              <a:rPr lang="es-ES" sz="2400" dirty="0" err="1">
                <a:latin typeface="Segoe Print" panose="02000600000000000000" pitchFamily="2" charset="0"/>
              </a:rPr>
              <a:t>teva</a:t>
            </a:r>
            <a:r>
              <a:rPr lang="es-ES" sz="2400" dirty="0">
                <a:latin typeface="Segoe Print" panose="02000600000000000000" pitchFamily="2" charset="0"/>
              </a:rPr>
              <a:t> edad…</a:t>
            </a:r>
          </a:p>
        </p:txBody>
      </p:sp>
    </p:spTree>
    <p:extLst>
      <p:ext uri="{BB962C8B-B14F-4D97-AF65-F5344CB8AC3E}">
        <p14:creationId xmlns:p14="http://schemas.microsoft.com/office/powerpoint/2010/main" val="4232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848EC03-E33C-4F3E-A8BC-DFF4EDBE7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n 2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5A69DCA-AC43-492C-A11A-49BEFE075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8" y="1256724"/>
            <a:ext cx="2989998" cy="4970999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A5717C-5C78-4D15-910E-F17920C26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47" y="1256725"/>
            <a:ext cx="2757784" cy="4970998"/>
          </a:xfrm>
          <a:prstGeom prst="rect">
            <a:avLst/>
          </a:prstGeom>
        </p:spPr>
      </p:pic>
      <p:pic>
        <p:nvPicPr>
          <p:cNvPr id="12" name="Imagen 1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770D3A0-B87F-46E7-93FB-0633353BE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036F1B3-CB71-4DF9-AE8D-FDE0274C0BD3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Gamificació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3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AAB87F1-2CBE-4CA5-A537-B6FA1485F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B1CCCF5-C7DF-4540-B4AA-B8DA4CAFC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3C32D0-9E69-44FE-A5C1-07F4681C32DD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Tecnologia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48AF74-D717-423C-BF75-0BCF129898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0" y="2491494"/>
            <a:ext cx="3885487" cy="16815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E44F72-0E8E-491A-8F93-7F7D82B98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2137714"/>
            <a:ext cx="2670037" cy="7075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76D9A9-E05C-4824-B7F0-4EECF3470D5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85" y="4622059"/>
            <a:ext cx="3007486" cy="18559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4DEC11-8B33-483F-808B-F9F033B8F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4612534"/>
            <a:ext cx="2159262" cy="17666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E1C2A2-E458-4108-8F06-93A1AD8E646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85" y="1973736"/>
            <a:ext cx="2619375" cy="1743075"/>
          </a:xfrm>
          <a:prstGeom prst="rect">
            <a:avLst/>
          </a:prstGeom>
        </p:spPr>
      </p:pic>
      <p:pic>
        <p:nvPicPr>
          <p:cNvPr id="16" name="Imagen 15" descr="Imagen que contiene señal, exterior, calle, cielo&#10;&#10;Descripción generada automáticamente">
            <a:extLst>
              <a:ext uri="{FF2B5EF4-FFF2-40B4-BE49-F238E27FC236}">
                <a16:creationId xmlns:a16="http://schemas.microsoft.com/office/drawing/2014/main" id="{843A3126-970E-4E14-B38D-6AF0C2654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11" y="2064024"/>
            <a:ext cx="1562500" cy="156250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C9020C2-7B00-4EFE-A098-03552D9711AC}"/>
              </a:ext>
            </a:extLst>
          </p:cNvPr>
          <p:cNvCxnSpPr/>
          <p:nvPr/>
        </p:nvCxnSpPr>
        <p:spPr>
          <a:xfrm>
            <a:off x="6838950" y="29146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20EBEA5-F75E-476F-978E-6F9D9CFB4E29}"/>
              </a:ext>
            </a:extLst>
          </p:cNvPr>
          <p:cNvCxnSpPr/>
          <p:nvPr/>
        </p:nvCxnSpPr>
        <p:spPr>
          <a:xfrm>
            <a:off x="3750690" y="29146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E48BF5F-6D80-40F6-B267-3595C92E38F4}"/>
              </a:ext>
            </a:extLst>
          </p:cNvPr>
          <p:cNvCxnSpPr>
            <a:cxnSpLocks/>
          </p:cNvCxnSpPr>
          <p:nvPr/>
        </p:nvCxnSpPr>
        <p:spPr>
          <a:xfrm>
            <a:off x="2278955" y="3695566"/>
            <a:ext cx="0" cy="8312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7442C5F-89AC-4935-A459-4B2CFFB5CD64}"/>
              </a:ext>
            </a:extLst>
          </p:cNvPr>
          <p:cNvCxnSpPr>
            <a:cxnSpLocks/>
          </p:cNvCxnSpPr>
          <p:nvPr/>
        </p:nvCxnSpPr>
        <p:spPr>
          <a:xfrm>
            <a:off x="9336980" y="3695566"/>
            <a:ext cx="0" cy="8312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2.png">
            <a:extLst>
              <a:ext uri="{FF2B5EF4-FFF2-40B4-BE49-F238E27FC236}">
                <a16:creationId xmlns:a16="http://schemas.microsoft.com/office/drawing/2014/main" id="{073F84BA-4A6E-4926-B909-5114AECA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9066917-909A-46CD-97B6-1802A269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184331"/>
            <a:ext cx="5048250" cy="5041788"/>
          </a:xfrm>
          <a:prstGeom prst="rect">
            <a:avLst/>
          </a:prstGeom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22B381F4-122A-44CF-8D62-A420C66E54A3}"/>
              </a:ext>
            </a:extLst>
          </p:cNvPr>
          <p:cNvSpPr/>
          <p:nvPr/>
        </p:nvSpPr>
        <p:spPr>
          <a:xfrm>
            <a:off x="4800600" y="1981200"/>
            <a:ext cx="2657475" cy="3676650"/>
          </a:xfrm>
          <a:custGeom>
            <a:avLst/>
            <a:gdLst>
              <a:gd name="connsiteX0" fmla="*/ 190500 w 2657475"/>
              <a:gd name="connsiteY0" fmla="*/ 3676650 h 3676650"/>
              <a:gd name="connsiteX1" fmla="*/ 190500 w 2657475"/>
              <a:gd name="connsiteY1" fmla="*/ 3676650 h 3676650"/>
              <a:gd name="connsiteX2" fmla="*/ 161925 w 2657475"/>
              <a:gd name="connsiteY2" fmla="*/ 3552825 h 3676650"/>
              <a:gd name="connsiteX3" fmla="*/ 0 w 2657475"/>
              <a:gd name="connsiteY3" fmla="*/ 2324100 h 3676650"/>
              <a:gd name="connsiteX4" fmla="*/ 28575 w 2657475"/>
              <a:gd name="connsiteY4" fmla="*/ 1295400 h 3676650"/>
              <a:gd name="connsiteX5" fmla="*/ 342900 w 2657475"/>
              <a:gd name="connsiteY5" fmla="*/ 1057275 h 3676650"/>
              <a:gd name="connsiteX6" fmla="*/ 381000 w 2657475"/>
              <a:gd name="connsiteY6" fmla="*/ 523875 h 3676650"/>
              <a:gd name="connsiteX7" fmla="*/ 1514475 w 2657475"/>
              <a:gd name="connsiteY7" fmla="*/ 38100 h 3676650"/>
              <a:gd name="connsiteX8" fmla="*/ 2171700 w 2657475"/>
              <a:gd name="connsiteY8" fmla="*/ 0 h 3676650"/>
              <a:gd name="connsiteX9" fmla="*/ 2657475 w 2657475"/>
              <a:gd name="connsiteY9" fmla="*/ 1571625 h 3676650"/>
              <a:gd name="connsiteX10" fmla="*/ 1762125 w 2657475"/>
              <a:gd name="connsiteY10" fmla="*/ 2343150 h 3676650"/>
              <a:gd name="connsiteX11" fmla="*/ 190500 w 2657475"/>
              <a:gd name="connsiteY11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57475" h="3676650">
                <a:moveTo>
                  <a:pt x="190500" y="3676650"/>
                </a:moveTo>
                <a:lnTo>
                  <a:pt x="190500" y="3676650"/>
                </a:lnTo>
                <a:lnTo>
                  <a:pt x="161925" y="3552825"/>
                </a:lnTo>
                <a:lnTo>
                  <a:pt x="0" y="2324100"/>
                </a:lnTo>
                <a:lnTo>
                  <a:pt x="28575" y="1295400"/>
                </a:lnTo>
                <a:lnTo>
                  <a:pt x="342900" y="1057275"/>
                </a:lnTo>
                <a:lnTo>
                  <a:pt x="381000" y="523875"/>
                </a:lnTo>
                <a:lnTo>
                  <a:pt x="1514475" y="38100"/>
                </a:lnTo>
                <a:lnTo>
                  <a:pt x="2171700" y="0"/>
                </a:lnTo>
                <a:lnTo>
                  <a:pt x="2657475" y="1571625"/>
                </a:lnTo>
                <a:lnTo>
                  <a:pt x="1762125" y="2343150"/>
                </a:lnTo>
                <a:lnTo>
                  <a:pt x="190500" y="3676650"/>
                </a:lnTo>
                <a:close/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CA78A4-8DE3-4CA2-B2AF-433F57703B66}"/>
              </a:ext>
            </a:extLst>
          </p:cNvPr>
          <p:cNvSpPr txBox="1"/>
          <p:nvPr/>
        </p:nvSpPr>
        <p:spPr>
          <a:xfrm>
            <a:off x="5056934" y="3253085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ciutat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2F64E3-73BC-4E2E-BE6B-18722EEF3058}"/>
              </a:ext>
            </a:extLst>
          </p:cNvPr>
          <p:cNvSpPr txBox="1"/>
          <p:nvPr/>
        </p:nvSpPr>
        <p:spPr>
          <a:xfrm>
            <a:off x="1865218" y="5119985"/>
            <a:ext cx="163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Maresme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72189E-68DC-4E9C-BDE8-E908F002CCEB}"/>
              </a:ext>
            </a:extLst>
          </p:cNvPr>
          <p:cNvSpPr txBox="1"/>
          <p:nvPr/>
        </p:nvSpPr>
        <p:spPr>
          <a:xfrm>
            <a:off x="493618" y="5764454"/>
            <a:ext cx="177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Barcelona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1424DF-74BD-4EA0-88D9-887AD92C4DDB}"/>
              </a:ext>
            </a:extLst>
          </p:cNvPr>
          <p:cNvSpPr txBox="1"/>
          <p:nvPr/>
        </p:nvSpPr>
        <p:spPr>
          <a:xfrm>
            <a:off x="5654268" y="133794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Rodalies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885741B-380E-47A3-BCBF-D0F3BE265D4C}"/>
              </a:ext>
            </a:extLst>
          </p:cNvPr>
          <p:cNvCxnSpPr/>
          <p:nvPr/>
        </p:nvCxnSpPr>
        <p:spPr>
          <a:xfrm flipV="1">
            <a:off x="7448550" y="2686050"/>
            <a:ext cx="1162050" cy="87630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3250F4A-9E32-4CD6-A6BB-625D0A06A708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945373" y="1184331"/>
            <a:ext cx="236227" cy="1320744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131F6F4-94C5-46FC-BDC1-06AC008A6728}"/>
              </a:ext>
            </a:extLst>
          </p:cNvPr>
          <p:cNvCxnSpPr/>
          <p:nvPr/>
        </p:nvCxnSpPr>
        <p:spPr>
          <a:xfrm flipH="1">
            <a:off x="2714625" y="5153025"/>
            <a:ext cx="1638300" cy="10287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9613542-B932-412A-B99B-A37A62AD8450}"/>
              </a:ext>
            </a:extLst>
          </p:cNvPr>
          <p:cNvCxnSpPr/>
          <p:nvPr/>
        </p:nvCxnSpPr>
        <p:spPr>
          <a:xfrm flipH="1">
            <a:off x="704850" y="4448175"/>
            <a:ext cx="1638300" cy="10287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8BD98C8B-9616-4505-870A-92E949F92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C09B25F-1702-4FBC-B88C-ACA86666DFE0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Inicis</a:t>
            </a:r>
            <a:r>
              <a:rPr lang="es-ES" sz="4000" dirty="0">
                <a:latin typeface="Century Gothic" panose="020B0502020202020204" pitchFamily="34" charset="0"/>
              </a:rPr>
              <a:t> i </a:t>
            </a:r>
            <a:r>
              <a:rPr lang="es-ES" sz="4000" dirty="0" err="1">
                <a:latin typeface="Century Gothic" panose="020B0502020202020204" pitchFamily="34" charset="0"/>
              </a:rPr>
              <a:t>expansió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29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2.png">
            <a:extLst>
              <a:ext uri="{FF2B5EF4-FFF2-40B4-BE49-F238E27FC236}">
                <a16:creationId xmlns:a16="http://schemas.microsoft.com/office/drawing/2014/main" id="{7937715E-B3A0-4014-AA7B-F2C9784F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6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52F64E3-73BC-4E2E-BE6B-18722EEF3058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BF092F9-87CF-4892-900F-D1B267979C5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3B5A601-A672-4113-9945-A42CA20156B6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31239F-B252-4328-ABF2-291181790583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AF30DA-48F9-4193-82DB-58FE44CF969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ADFD8C-03E9-435F-B38C-00304462DF7B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A327CB-C192-4CD0-8A1E-23A0C155A01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41A30E-BC49-4264-BD22-7CB64CB0FA81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AD93DC1-5897-4B42-9B2F-EE17ECE73B36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pic>
        <p:nvPicPr>
          <p:cNvPr id="26" name="Imagen 25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99EA51C9-F86B-4B12-89A8-DBAC6EA83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00DC55FF-EC5D-4306-84CC-DFAFF56D8B18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9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2.png">
            <a:extLst>
              <a:ext uri="{FF2B5EF4-FFF2-40B4-BE49-F238E27FC236}">
                <a16:creationId xmlns:a16="http://schemas.microsoft.com/office/drawing/2014/main" id="{7937715E-B3A0-4014-AA7B-F2C9784F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6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7966833" y="2733675"/>
            <a:ext cx="2573939" cy="272348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7374777" y="2740025"/>
            <a:ext cx="617456" cy="31881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13442F99-B2E7-43A4-B04B-3CCAC0AD798C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0490A426-17E6-45B4-9EC8-93D66ED22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pic>
        <p:nvPicPr>
          <p:cNvPr id="27" name="Imagen 2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4FE03777-F96D-42C8-859C-394703880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pic>
        <p:nvPicPr>
          <p:cNvPr id="30" name="Imagen 2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0C75989C-3E26-4C05-AA8E-6903FA7BC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28DEED8-DA69-4045-B448-51437A2E5ACD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22E910-2B99-4ABD-BD07-F5CC3047AB11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D41FFAD-262D-4AA2-87DD-FB383F57B7B2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C041070-7F73-4616-B2BB-D83E247205C9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E4DB600-811D-4833-AB20-CE623768A1E2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7D2845B-B66F-411B-96CF-BE42E0F8C54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266FC76-F212-4B73-B49C-DC1BDC3CC8BE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2BAE9A9-36C9-4F81-8B58-D718FCAF60BF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01C3C1-BBE8-4534-B5AD-BA9A55A59D35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0FB580A-F3D9-44C3-B7C4-2AE7B6193555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</p:spTree>
    <p:extLst>
      <p:ext uri="{BB962C8B-B14F-4D97-AF65-F5344CB8AC3E}">
        <p14:creationId xmlns:p14="http://schemas.microsoft.com/office/powerpoint/2010/main" val="378598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E3F49D07-EF23-48E0-B18E-CAD7D03A7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9189720" y="400812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8671362" y="4009780"/>
            <a:ext cx="537185" cy="49364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03AF63-6F49-4571-8C02-F1BEFC6C5977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304800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174FD06-9239-42C8-92BA-7454700906B2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B55A2AC-5EDA-4180-B3DA-1DB96A0EC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CE6B88E-78C1-4728-9BF2-F584E69C5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pic>
        <p:nvPicPr>
          <p:cNvPr id="30" name="Imagen 2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E36EF012-AA30-4213-9C49-466674DD1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19D2414-536F-4B36-8FAD-2C259C79D49F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27F492F-04BE-4052-A70C-F967A28B1252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6B171FA-E912-4E55-890C-BAEB2152070A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E01C331-9674-49E9-94A9-2CC741509B34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A4AD66-703F-477F-B2D8-BB32CA74A5B9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D7EAEE1-A979-433F-8D4B-6929CD67A1A5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DA1F47E-4B9C-418C-84B0-6201612225CD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1FDF72A-4C75-46AA-8EDD-D065A2DCADC3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C184E51-FBCA-43B0-B0F7-409118BE8E3B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</p:spTree>
    <p:extLst>
      <p:ext uri="{BB962C8B-B14F-4D97-AF65-F5344CB8AC3E}">
        <p14:creationId xmlns:p14="http://schemas.microsoft.com/office/powerpoint/2010/main" val="11635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2.png">
            <a:extLst>
              <a:ext uri="{FF2B5EF4-FFF2-40B4-BE49-F238E27FC236}">
                <a16:creationId xmlns:a16="http://schemas.microsoft.com/office/drawing/2014/main" id="{D9CAD223-0A28-4D18-99C8-8E34A209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5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9189720" y="400812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8671362" y="4009780"/>
            <a:ext cx="537185" cy="49364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B6E72261-DC3D-48FA-A84E-C07D72C63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03AF63-6F49-4571-8C02-F1BEFC6C5977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304800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111523AB-00FF-4D5A-AEB3-3C4B17C0A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174FD06-9239-42C8-92BA-7454700906B2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A461F8-9683-4124-82D1-492B0ECED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67" y="3481562"/>
            <a:ext cx="650241" cy="893421"/>
          </a:xfrm>
          <a:prstGeom prst="rect">
            <a:avLst/>
          </a:prstGeom>
        </p:spPr>
      </p:pic>
      <p:pic>
        <p:nvPicPr>
          <p:cNvPr id="28" name="Imagen 27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26B3115-7631-4F34-8265-C6880D76A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ACD5D7C-DBD3-490F-B2C5-4E1A924351C5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A6BA995-EE02-4E2C-AA79-B15EBCC3356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DD23B4C-4B34-4622-8E13-004EEBFE9B05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63FBB3-B80B-4DC8-BA8B-3F01A8564B1E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7AE686-2618-4537-9CB4-A09A27B20DB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0BCB1E-D054-4511-8CE0-171E04B7926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61932F-1E56-4E7B-ABF3-8075CD95EC2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074AFE8-9B4E-45AF-B0C0-D77CB3FF95DA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2C18E23-416D-4A5C-A249-2973D6B3F3C7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81F37D1-29F0-45B8-9F7F-D655B23F7F21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</p:spTree>
    <p:extLst>
      <p:ext uri="{BB962C8B-B14F-4D97-AF65-F5344CB8AC3E}">
        <p14:creationId xmlns:p14="http://schemas.microsoft.com/office/powerpoint/2010/main" val="27980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2.png">
            <a:extLst>
              <a:ext uri="{FF2B5EF4-FFF2-40B4-BE49-F238E27FC236}">
                <a16:creationId xmlns:a16="http://schemas.microsoft.com/office/drawing/2014/main" id="{D9CAD223-0A28-4D18-99C8-8E34A209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5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26B3115-7631-4F34-8265-C6880D76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ACD5D7C-DBD3-490F-B2C5-4E1A924351C5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A6BA995-EE02-4E2C-AA79-B15EBCC3356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DD23B4C-4B34-4622-8E13-004EEBFE9B05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63FBB3-B80B-4DC8-BA8B-3F01A8564B1E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7AE686-2618-4537-9CB4-A09A27B20DB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0BCB1E-D054-4511-8CE0-171E04B7926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61932F-1E56-4E7B-ABF3-8075CD95EC2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074AFE8-9B4E-45AF-B0C0-D77CB3FF95DA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2C18E23-416D-4A5C-A249-2973D6B3F3C7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5AFE7A-A768-4292-87BF-16114FC204A3}"/>
              </a:ext>
            </a:extLst>
          </p:cNvPr>
          <p:cNvSpPr txBox="1"/>
          <p:nvPr/>
        </p:nvSpPr>
        <p:spPr>
          <a:xfrm>
            <a:off x="623492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Desviació</a:t>
            </a:r>
            <a:r>
              <a:rPr lang="es-ES" sz="2400" dirty="0">
                <a:latin typeface="Century Gothic" panose="020B0502020202020204" pitchFamily="34" charset="0"/>
              </a:rPr>
              <a:t> rutes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9E73057-C7A1-4C03-81D2-F8D4705797A7}"/>
              </a:ext>
            </a:extLst>
          </p:cNvPr>
          <p:cNvSpPr txBox="1"/>
          <p:nvPr/>
        </p:nvSpPr>
        <p:spPr>
          <a:xfrm>
            <a:off x="6234921" y="26367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Punt</a:t>
            </a:r>
            <a:r>
              <a:rPr lang="es-ES" sz="2400" dirty="0">
                <a:latin typeface="Century Gothic" panose="020B0502020202020204" pitchFamily="34" charset="0"/>
              </a:rPr>
              <a:t> de interés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AD54CB6-FA33-429F-956B-BA9E8E30BD15}"/>
              </a:ext>
            </a:extLst>
          </p:cNvPr>
          <p:cNvSpPr txBox="1"/>
          <p:nvPr/>
        </p:nvSpPr>
        <p:spPr>
          <a:xfrm>
            <a:off x="623492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Punt</a:t>
            </a:r>
            <a:r>
              <a:rPr lang="es-ES" sz="2400" dirty="0">
                <a:latin typeface="Century Gothic" panose="020B0502020202020204" pitchFamily="34" charset="0"/>
              </a:rPr>
              <a:t> final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3C1FEC-DC1B-4967-9E67-74FD0D263FBC}"/>
              </a:ext>
            </a:extLst>
          </p:cNvPr>
          <p:cNvSpPr txBox="1"/>
          <p:nvPr/>
        </p:nvSpPr>
        <p:spPr>
          <a:xfrm>
            <a:off x="9127095" y="1917404"/>
            <a:ext cx="100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9BC1A4-8E78-473B-B7FB-1F37FF2220B4}"/>
              </a:ext>
            </a:extLst>
          </p:cNvPr>
          <p:cNvSpPr txBox="1"/>
          <p:nvPr/>
        </p:nvSpPr>
        <p:spPr>
          <a:xfrm>
            <a:off x="8961199" y="2638962"/>
            <a:ext cx="117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10 €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74EB487-05F9-4FCB-90B7-7CE3DF952E1A}"/>
              </a:ext>
            </a:extLst>
          </p:cNvPr>
          <p:cNvSpPr txBox="1"/>
          <p:nvPr/>
        </p:nvSpPr>
        <p:spPr>
          <a:xfrm>
            <a:off x="8961199" y="3392083"/>
            <a:ext cx="117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15 €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D864E4-BEB8-4303-8F32-BDE7B876C217}"/>
              </a:ext>
            </a:extLst>
          </p:cNvPr>
          <p:cNvSpPr txBox="1"/>
          <p:nvPr/>
        </p:nvSpPr>
        <p:spPr>
          <a:xfrm>
            <a:off x="9856277" y="1917404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30 = 150 €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E552CDA-44E3-45CC-8F28-2A48A25C1636}"/>
              </a:ext>
            </a:extLst>
          </p:cNvPr>
          <p:cNvSpPr txBox="1"/>
          <p:nvPr/>
        </p:nvSpPr>
        <p:spPr>
          <a:xfrm>
            <a:off x="9856277" y="2636742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10 = 100 €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7C1DF0F-7866-409D-9F84-BE8AE72F7202}"/>
              </a:ext>
            </a:extLst>
          </p:cNvPr>
          <p:cNvSpPr txBox="1"/>
          <p:nvPr/>
        </p:nvSpPr>
        <p:spPr>
          <a:xfrm>
            <a:off x="9856277" y="3396343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4 = 60 €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62DFA3D-CB7D-4D51-A6FA-F3DF8ABA8AC0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01A0A1D-DEAC-4F99-8CEE-A9D558EC581A}"/>
              </a:ext>
            </a:extLst>
          </p:cNvPr>
          <p:cNvSpPr txBox="1"/>
          <p:nvPr/>
        </p:nvSpPr>
        <p:spPr>
          <a:xfrm>
            <a:off x="90447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310 € / mes</a:t>
            </a:r>
          </a:p>
        </p:txBody>
      </p:sp>
    </p:spTree>
    <p:extLst>
      <p:ext uri="{BB962C8B-B14F-4D97-AF65-F5344CB8AC3E}">
        <p14:creationId xmlns:p14="http://schemas.microsoft.com/office/powerpoint/2010/main" val="264780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  <p:bldP spid="38" grpId="0"/>
      <p:bldP spid="39" grpId="0"/>
      <p:bldP spid="40" grpId="0"/>
      <p:bldP spid="41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C446D953-6A91-4CD6-927D-A99E580D0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n 1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98AD57C-AC99-44F9-B8CB-4D3C57007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7" y="1869433"/>
            <a:ext cx="1816148" cy="18214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3A3476D-E8D3-4303-B28A-107FCCB937C7}"/>
              </a:ext>
            </a:extLst>
          </p:cNvPr>
          <p:cNvSpPr txBox="1"/>
          <p:nvPr/>
        </p:nvSpPr>
        <p:spPr>
          <a:xfrm>
            <a:off x="2600325" y="1878958"/>
            <a:ext cx="1013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City </a:t>
            </a:r>
            <a:r>
              <a:rPr lang="es-ES" sz="11500" dirty="0" err="1"/>
              <a:t>Chronicles</a:t>
            </a:r>
            <a:endParaRPr lang="es-ES" sz="11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60B152-C8FF-4297-B4D4-FC3800F2DDEE}"/>
              </a:ext>
            </a:extLst>
          </p:cNvPr>
          <p:cNvSpPr txBox="1"/>
          <p:nvPr/>
        </p:nvSpPr>
        <p:spPr>
          <a:xfrm>
            <a:off x="5556255" y="3860571"/>
            <a:ext cx="610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entury Gothic" panose="020B0502020202020204" pitchFamily="34" charset="0"/>
              </a:rPr>
              <a:t>(Re)</a:t>
            </a:r>
            <a:r>
              <a:rPr lang="es-ES" sz="3200" dirty="0" err="1">
                <a:latin typeface="Century Gothic" panose="020B0502020202020204" pitchFamily="34" charset="0"/>
              </a:rPr>
              <a:t>Descubreix</a:t>
            </a:r>
            <a:r>
              <a:rPr lang="es-ES" sz="3200" dirty="0">
                <a:latin typeface="Century Gothic" panose="020B0502020202020204" pitchFamily="34" charset="0"/>
              </a:rPr>
              <a:t> la </a:t>
            </a:r>
            <a:r>
              <a:rPr lang="es-ES" sz="3200" dirty="0" err="1">
                <a:latin typeface="Century Gothic" panose="020B0502020202020204" pitchFamily="34" charset="0"/>
              </a:rPr>
              <a:t>teva</a:t>
            </a:r>
            <a:r>
              <a:rPr lang="es-ES" sz="3200" dirty="0">
                <a:latin typeface="Century Gothic" panose="020B0502020202020204" pitchFamily="34" charset="0"/>
              </a:rPr>
              <a:t> </a:t>
            </a:r>
            <a:r>
              <a:rPr lang="es-ES" sz="3200" dirty="0" err="1">
                <a:latin typeface="Century Gothic" panose="020B0502020202020204" pitchFamily="34" charset="0"/>
              </a:rPr>
              <a:t>ciutat</a:t>
            </a:r>
            <a:endParaRPr lang="es-E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>
            <a:extLst>
              <a:ext uri="{FF2B5EF4-FFF2-40B4-BE49-F238E27FC236}">
                <a16:creationId xmlns:a16="http://schemas.microsoft.com/office/drawing/2014/main" id="{6C2D51F0-EB6C-4DDF-BEAB-AF802C1C9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73BA722-4348-4CD2-9AE2-5A038D1D5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5555" r="26042" b="7362"/>
          <a:stretch/>
        </p:blipFill>
        <p:spPr>
          <a:xfrm rot="502709">
            <a:off x="7261010" y="1346617"/>
            <a:ext cx="3758017" cy="4828436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51473AC2-29C4-4519-87A2-8435E499BA8A}"/>
              </a:ext>
            </a:extLst>
          </p:cNvPr>
          <p:cNvSpPr/>
          <p:nvPr/>
        </p:nvSpPr>
        <p:spPr>
          <a:xfrm>
            <a:off x="4671971" y="997736"/>
            <a:ext cx="3162300" cy="1971675"/>
          </a:xfrm>
          <a:prstGeom prst="wedgeEllipseCallout">
            <a:avLst>
              <a:gd name="adj1" fmla="val 71431"/>
              <a:gd name="adj2" fmla="val 2672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95FB55-9A84-41AD-A899-EC0F7EC980CB}"/>
              </a:ext>
            </a:extLst>
          </p:cNvPr>
          <p:cNvSpPr txBox="1"/>
          <p:nvPr/>
        </p:nvSpPr>
        <p:spPr>
          <a:xfrm rot="21249667">
            <a:off x="5052529" y="1383408"/>
            <a:ext cx="237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latin typeface="Segoe Print" panose="02000600000000000000" pitchFamily="2" charset="0"/>
              </a:rPr>
              <a:t>Cap</a:t>
            </a:r>
            <a:r>
              <a:rPr lang="es-ES" sz="2400" dirty="0">
                <a:latin typeface="Segoe Print" panose="02000600000000000000" pitchFamily="2" charset="0"/>
              </a:rPr>
              <a:t> </a:t>
            </a:r>
            <a:r>
              <a:rPr lang="es-ES" sz="2400" dirty="0" err="1">
                <a:latin typeface="Segoe Print" panose="02000600000000000000" pitchFamily="2" charset="0"/>
              </a:rPr>
              <a:t>allà</a:t>
            </a:r>
            <a:r>
              <a:rPr lang="es-ES" sz="2400" dirty="0">
                <a:latin typeface="Segoe Print" panose="02000600000000000000" pitchFamily="2" charset="0"/>
              </a:rPr>
              <a:t> el 49 </a:t>
            </a:r>
            <a:r>
              <a:rPr lang="es-ES" sz="2400" dirty="0" err="1">
                <a:latin typeface="Segoe Print" panose="02000600000000000000" pitchFamily="2" charset="0"/>
              </a:rPr>
              <a:t>quan</a:t>
            </a:r>
            <a:r>
              <a:rPr lang="es-ES" sz="2400" dirty="0">
                <a:latin typeface="Segoe Print" panose="02000600000000000000" pitchFamily="2" charset="0"/>
              </a:rPr>
              <a:t> tenia la </a:t>
            </a:r>
            <a:r>
              <a:rPr lang="es-ES" sz="2400" dirty="0" err="1">
                <a:latin typeface="Segoe Print" panose="02000600000000000000" pitchFamily="2" charset="0"/>
              </a:rPr>
              <a:t>teva</a:t>
            </a:r>
            <a:r>
              <a:rPr lang="es-ES" sz="2400" dirty="0">
                <a:latin typeface="Segoe Print" panose="02000600000000000000" pitchFamily="2" charset="0"/>
              </a:rPr>
              <a:t> edad…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D45238-F141-45C7-81A8-2F5AE3EE9FB5}"/>
              </a:ext>
            </a:extLst>
          </p:cNvPr>
          <p:cNvSpPr txBox="1"/>
          <p:nvPr/>
        </p:nvSpPr>
        <p:spPr>
          <a:xfrm>
            <a:off x="1433646" y="1249564"/>
            <a:ext cx="275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entury Gothic" panose="020B0502020202020204" pitchFamily="34" charset="0"/>
              </a:rPr>
              <a:t>Historia que </a:t>
            </a:r>
            <a:r>
              <a:rPr lang="es-ES" sz="2000" b="1" dirty="0" err="1">
                <a:latin typeface="Century Gothic" panose="020B0502020202020204" pitchFamily="34" charset="0"/>
              </a:rPr>
              <a:t>desapareixerá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>
            <a:extLst>
              <a:ext uri="{FF2B5EF4-FFF2-40B4-BE49-F238E27FC236}">
                <a16:creationId xmlns:a16="http://schemas.microsoft.com/office/drawing/2014/main" id="{6C2D51F0-EB6C-4DDF-BEAB-AF802C1C9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73BA722-4348-4CD2-9AE2-5A038D1D5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5555" r="26042" b="7362"/>
          <a:stretch/>
        </p:blipFill>
        <p:spPr>
          <a:xfrm rot="502709">
            <a:off x="7261010" y="1346617"/>
            <a:ext cx="3758017" cy="4828436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51473AC2-29C4-4519-87A2-8435E499BA8A}"/>
              </a:ext>
            </a:extLst>
          </p:cNvPr>
          <p:cNvSpPr/>
          <p:nvPr/>
        </p:nvSpPr>
        <p:spPr>
          <a:xfrm>
            <a:off x="4671971" y="997736"/>
            <a:ext cx="3162300" cy="1971675"/>
          </a:xfrm>
          <a:prstGeom prst="wedgeEllipseCallout">
            <a:avLst>
              <a:gd name="adj1" fmla="val 71431"/>
              <a:gd name="adj2" fmla="val 2672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95FB55-9A84-41AD-A899-EC0F7EC980CB}"/>
              </a:ext>
            </a:extLst>
          </p:cNvPr>
          <p:cNvSpPr txBox="1"/>
          <p:nvPr/>
        </p:nvSpPr>
        <p:spPr>
          <a:xfrm rot="21249667">
            <a:off x="5052529" y="1383408"/>
            <a:ext cx="237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latin typeface="Segoe Print" panose="02000600000000000000" pitchFamily="2" charset="0"/>
              </a:rPr>
              <a:t>Cap</a:t>
            </a:r>
            <a:r>
              <a:rPr lang="es-ES" sz="2400" dirty="0">
                <a:latin typeface="Segoe Print" panose="02000600000000000000" pitchFamily="2" charset="0"/>
              </a:rPr>
              <a:t> </a:t>
            </a:r>
            <a:r>
              <a:rPr lang="es-ES" sz="2400" dirty="0" err="1">
                <a:latin typeface="Segoe Print" panose="02000600000000000000" pitchFamily="2" charset="0"/>
              </a:rPr>
              <a:t>allà</a:t>
            </a:r>
            <a:r>
              <a:rPr lang="es-ES" sz="2400" dirty="0">
                <a:latin typeface="Segoe Print" panose="02000600000000000000" pitchFamily="2" charset="0"/>
              </a:rPr>
              <a:t> el 49 </a:t>
            </a:r>
            <a:r>
              <a:rPr lang="es-ES" sz="2400" dirty="0" err="1">
                <a:latin typeface="Segoe Print" panose="02000600000000000000" pitchFamily="2" charset="0"/>
              </a:rPr>
              <a:t>quan</a:t>
            </a:r>
            <a:r>
              <a:rPr lang="es-ES" sz="2400" dirty="0">
                <a:latin typeface="Segoe Print" panose="02000600000000000000" pitchFamily="2" charset="0"/>
              </a:rPr>
              <a:t> tenia la </a:t>
            </a:r>
            <a:r>
              <a:rPr lang="es-ES" sz="2400" dirty="0" err="1">
                <a:latin typeface="Segoe Print" panose="02000600000000000000" pitchFamily="2" charset="0"/>
              </a:rPr>
              <a:t>teva</a:t>
            </a:r>
            <a:r>
              <a:rPr lang="es-ES" sz="2400" dirty="0">
                <a:latin typeface="Segoe Print" panose="02000600000000000000" pitchFamily="2" charset="0"/>
              </a:rPr>
              <a:t> edad…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D45238-F141-45C7-81A8-2F5AE3EE9FB5}"/>
              </a:ext>
            </a:extLst>
          </p:cNvPr>
          <p:cNvSpPr txBox="1"/>
          <p:nvPr/>
        </p:nvSpPr>
        <p:spPr>
          <a:xfrm>
            <a:off x="1433646" y="1249564"/>
            <a:ext cx="275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entury Gothic" panose="020B0502020202020204" pitchFamily="34" charset="0"/>
              </a:rPr>
              <a:t>Historia que </a:t>
            </a:r>
            <a:r>
              <a:rPr lang="es-ES" sz="2000" b="1" dirty="0" err="1">
                <a:latin typeface="Century Gothic" panose="020B0502020202020204" pitchFamily="34" charset="0"/>
              </a:rPr>
              <a:t>desapareixerá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327A29-AC48-42E3-891F-25EC079CDB4E}"/>
              </a:ext>
            </a:extLst>
          </p:cNvPr>
          <p:cNvSpPr txBox="1"/>
          <p:nvPr/>
        </p:nvSpPr>
        <p:spPr>
          <a:xfrm>
            <a:off x="1953487" y="2969409"/>
            <a:ext cx="3847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La historia </a:t>
            </a:r>
            <a:r>
              <a:rPr lang="es-ES" sz="2400" dirty="0" err="1">
                <a:latin typeface="Century Gothic" panose="020B0502020202020204" pitchFamily="34" charset="0"/>
              </a:rPr>
              <a:t>és</a:t>
            </a:r>
            <a:r>
              <a:rPr lang="es-ES" sz="2400" dirty="0">
                <a:latin typeface="Century Gothic" panose="020B0502020202020204" pitchFamily="34" charset="0"/>
              </a:rPr>
              <a:t> la diferencia entre </a:t>
            </a:r>
            <a:r>
              <a:rPr lang="es-ES" sz="2400" dirty="0" err="1">
                <a:latin typeface="Century Gothic" panose="020B0502020202020204" pitchFamily="34" charset="0"/>
              </a:rPr>
              <a:t>uns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quants</a:t>
            </a:r>
            <a:r>
              <a:rPr lang="es-ES" sz="2400" dirty="0">
                <a:latin typeface="Century Gothic" panose="020B0502020202020204" pitchFamily="34" charset="0"/>
              </a:rPr>
              <a:t> blocs de pisos i una </a:t>
            </a:r>
            <a:r>
              <a:rPr lang="es-ES" sz="2400" b="1" dirty="0" err="1">
                <a:latin typeface="Century Gothic" panose="020B0502020202020204" pitchFamily="34" charset="0"/>
              </a:rPr>
              <a:t>ciutat</a:t>
            </a:r>
            <a:r>
              <a:rPr lang="es-ES" sz="2400" b="1" dirty="0">
                <a:latin typeface="Century Gothic" panose="020B0502020202020204" pitchFamily="34" charset="0"/>
              </a:rPr>
              <a:t> viva</a:t>
            </a:r>
          </a:p>
        </p:txBody>
      </p:sp>
    </p:spTree>
    <p:extLst>
      <p:ext uri="{BB962C8B-B14F-4D97-AF65-F5344CB8AC3E}">
        <p14:creationId xmlns:p14="http://schemas.microsoft.com/office/powerpoint/2010/main" val="250601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C446D953-6A91-4CD6-927D-A99E580D0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n 1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98AD57C-AC99-44F9-B8CB-4D3C5700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7" y="1869433"/>
            <a:ext cx="1816148" cy="18214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3A3476D-E8D3-4303-B28A-107FCCB937C7}"/>
              </a:ext>
            </a:extLst>
          </p:cNvPr>
          <p:cNvSpPr txBox="1"/>
          <p:nvPr/>
        </p:nvSpPr>
        <p:spPr>
          <a:xfrm>
            <a:off x="2600325" y="1878958"/>
            <a:ext cx="1013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City </a:t>
            </a:r>
            <a:r>
              <a:rPr lang="es-ES" sz="11500" dirty="0" err="1"/>
              <a:t>Chronicles</a:t>
            </a:r>
            <a:endParaRPr lang="es-ES" sz="11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60B152-C8FF-4297-B4D4-FC3800F2DDEE}"/>
              </a:ext>
            </a:extLst>
          </p:cNvPr>
          <p:cNvSpPr txBox="1"/>
          <p:nvPr/>
        </p:nvSpPr>
        <p:spPr>
          <a:xfrm>
            <a:off x="5556255" y="3860571"/>
            <a:ext cx="610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entury Gothic" panose="020B0502020202020204" pitchFamily="34" charset="0"/>
              </a:rPr>
              <a:t>(Re)</a:t>
            </a:r>
            <a:r>
              <a:rPr lang="es-ES" sz="3200" dirty="0" err="1">
                <a:latin typeface="Century Gothic" panose="020B0502020202020204" pitchFamily="34" charset="0"/>
              </a:rPr>
              <a:t>Descubreix</a:t>
            </a:r>
            <a:r>
              <a:rPr lang="es-ES" sz="3200" dirty="0">
                <a:latin typeface="Century Gothic" panose="020B0502020202020204" pitchFamily="34" charset="0"/>
              </a:rPr>
              <a:t> la </a:t>
            </a:r>
            <a:r>
              <a:rPr lang="es-ES" sz="3200" dirty="0" err="1">
                <a:latin typeface="Century Gothic" panose="020B0502020202020204" pitchFamily="34" charset="0"/>
              </a:rPr>
              <a:t>teva</a:t>
            </a:r>
            <a:r>
              <a:rPr lang="es-ES" sz="3200" dirty="0">
                <a:latin typeface="Century Gothic" panose="020B0502020202020204" pitchFamily="34" charset="0"/>
              </a:rPr>
              <a:t> </a:t>
            </a:r>
            <a:r>
              <a:rPr lang="es-ES" sz="3200" dirty="0" err="1">
                <a:latin typeface="Century Gothic" panose="020B0502020202020204" pitchFamily="34" charset="0"/>
              </a:rPr>
              <a:t>ciutat</a:t>
            </a:r>
            <a:endParaRPr lang="es-E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F6F2AF-D560-462F-970B-8264C447F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4" y="1564649"/>
            <a:ext cx="645300" cy="8902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2B143DF-C9FB-421B-809B-633E548FC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68" y="1564649"/>
            <a:ext cx="647654" cy="89023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4970425-6146-48C0-8B92-EB39119F165E}"/>
              </a:ext>
            </a:extLst>
          </p:cNvPr>
          <p:cNvGrpSpPr/>
          <p:nvPr/>
        </p:nvGrpSpPr>
        <p:grpSpPr>
          <a:xfrm>
            <a:off x="7768727" y="1574174"/>
            <a:ext cx="645300" cy="890230"/>
            <a:chOff x="7768727" y="1574174"/>
            <a:chExt cx="645300" cy="890230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668A5A-FA7B-4CB7-95BC-4A9B678D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27" y="1574174"/>
              <a:ext cx="645300" cy="890230"/>
            </a:xfrm>
            <a:prstGeom prst="rect">
              <a:avLst/>
            </a:prstGeom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C9F70-9332-4707-BFEE-9D8522E118E9}"/>
                </a:ext>
              </a:extLst>
            </p:cNvPr>
            <p:cNvSpPr/>
            <p:nvPr/>
          </p:nvSpPr>
          <p:spPr>
            <a:xfrm>
              <a:off x="7811571" y="160841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574C9CD-44E7-4309-A060-EB27E71CB059}"/>
              </a:ext>
            </a:extLst>
          </p:cNvPr>
          <p:cNvSpPr txBox="1"/>
          <p:nvPr/>
        </p:nvSpPr>
        <p:spPr>
          <a:xfrm>
            <a:off x="8466241" y="16544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Edificis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8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F6F2AF-D560-462F-970B-8264C447F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4" y="1564649"/>
            <a:ext cx="645300" cy="8902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2B143DF-C9FB-421B-809B-633E548FC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68" y="1564649"/>
            <a:ext cx="647654" cy="89023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7145263-F6EE-4F00-B9A0-D5F2F4879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7" y="2619606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E559799-7881-4668-BCFF-06F86BB303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19" y="2619927"/>
            <a:ext cx="647654" cy="889868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4970425-6146-48C0-8B92-EB39119F165E}"/>
              </a:ext>
            </a:extLst>
          </p:cNvPr>
          <p:cNvGrpSpPr/>
          <p:nvPr/>
        </p:nvGrpSpPr>
        <p:grpSpPr>
          <a:xfrm>
            <a:off x="7768727" y="1574174"/>
            <a:ext cx="645300" cy="890230"/>
            <a:chOff x="7768727" y="1574174"/>
            <a:chExt cx="645300" cy="890230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668A5A-FA7B-4CB7-95BC-4A9B678D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27" y="1574174"/>
              <a:ext cx="645300" cy="890230"/>
            </a:xfrm>
            <a:prstGeom prst="rect">
              <a:avLst/>
            </a:prstGeom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C9F70-9332-4707-BFEE-9D8522E118E9}"/>
                </a:ext>
              </a:extLst>
            </p:cNvPr>
            <p:cNvSpPr/>
            <p:nvPr/>
          </p:nvSpPr>
          <p:spPr>
            <a:xfrm>
              <a:off x="7811571" y="160841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83D2C97-5E7B-4462-BD45-0ED382F489E4}"/>
              </a:ext>
            </a:extLst>
          </p:cNvPr>
          <p:cNvGrpSpPr/>
          <p:nvPr/>
        </p:nvGrpSpPr>
        <p:grpSpPr>
          <a:xfrm>
            <a:off x="7766642" y="2619927"/>
            <a:ext cx="647654" cy="889868"/>
            <a:chOff x="7766642" y="2619927"/>
            <a:chExt cx="647654" cy="889868"/>
          </a:xfrm>
        </p:grpSpPr>
        <p:pic>
          <p:nvPicPr>
            <p:cNvPr id="40" name="Imagen 39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CB70CE7D-DAC8-4479-B010-7C551FA4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42" y="2619927"/>
              <a:ext cx="647654" cy="889868"/>
            </a:xfrm>
            <a:prstGeom prst="rect">
              <a:avLst/>
            </a:prstGeom>
          </p:spPr>
        </p:pic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FB168A-911E-4C85-8144-A82814D9BFA0}"/>
                </a:ext>
              </a:extLst>
            </p:cNvPr>
            <p:cNvSpPr/>
            <p:nvPr/>
          </p:nvSpPr>
          <p:spPr>
            <a:xfrm>
              <a:off x="7811571" y="265616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574C9CD-44E7-4309-A060-EB27E71CB059}"/>
              </a:ext>
            </a:extLst>
          </p:cNvPr>
          <p:cNvSpPr txBox="1"/>
          <p:nvPr/>
        </p:nvSpPr>
        <p:spPr>
          <a:xfrm>
            <a:off x="8466241" y="16544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Edificis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B90B87D-CFC3-48DD-85BA-B1DFE31A11B9}"/>
              </a:ext>
            </a:extLst>
          </p:cNvPr>
          <p:cNvSpPr txBox="1"/>
          <p:nvPr/>
        </p:nvSpPr>
        <p:spPr>
          <a:xfrm>
            <a:off x="8464425" y="2702212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Museus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jaciments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F6F2AF-D560-462F-970B-8264C447F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4" y="1564649"/>
            <a:ext cx="645300" cy="890230"/>
          </a:xfrm>
          <a:prstGeom prst="rect">
            <a:avLst/>
          </a:prstGeom>
        </p:spPr>
      </p:pic>
      <p:pic>
        <p:nvPicPr>
          <p:cNvPr id="22" name="Imagen 21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EC98097F-FFDC-4A8C-B0F8-8975B503C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56" y="3674563"/>
            <a:ext cx="645300" cy="8902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2B143DF-C9FB-421B-809B-633E548FC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68" y="1564649"/>
            <a:ext cx="647654" cy="89023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7145263-F6EE-4F00-B9A0-D5F2F4879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7" y="2619606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E559799-7881-4668-BCFF-06F86BB30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19" y="2619927"/>
            <a:ext cx="647654" cy="88986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0FE7D98-CB87-4578-99B1-A8AAA7F87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73" y="3674563"/>
            <a:ext cx="645300" cy="890230"/>
          </a:xfrm>
          <a:prstGeom prst="rect">
            <a:avLst/>
          </a:prstGeom>
        </p:spPr>
      </p:pic>
      <p:pic>
        <p:nvPicPr>
          <p:cNvPr id="34" name="Imagen 33" descr="Imagen que contiene gráficos vectoriales, texto&#10;&#10;Descripción generada automáticamente">
            <a:extLst>
              <a:ext uri="{FF2B5EF4-FFF2-40B4-BE49-F238E27FC236}">
                <a16:creationId xmlns:a16="http://schemas.microsoft.com/office/drawing/2014/main" id="{495106AF-4C4C-4A83-82CC-BBB0C30FF1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37" y="3674563"/>
            <a:ext cx="647654" cy="89023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4970425-6146-48C0-8B92-EB39119F165E}"/>
              </a:ext>
            </a:extLst>
          </p:cNvPr>
          <p:cNvGrpSpPr/>
          <p:nvPr/>
        </p:nvGrpSpPr>
        <p:grpSpPr>
          <a:xfrm>
            <a:off x="7768727" y="1574174"/>
            <a:ext cx="645300" cy="890230"/>
            <a:chOff x="7768727" y="1574174"/>
            <a:chExt cx="645300" cy="890230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668A5A-FA7B-4CB7-95BC-4A9B678D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27" y="1574174"/>
              <a:ext cx="645300" cy="890230"/>
            </a:xfrm>
            <a:prstGeom prst="rect">
              <a:avLst/>
            </a:prstGeom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C9F70-9332-4707-BFEE-9D8522E118E9}"/>
                </a:ext>
              </a:extLst>
            </p:cNvPr>
            <p:cNvSpPr/>
            <p:nvPr/>
          </p:nvSpPr>
          <p:spPr>
            <a:xfrm>
              <a:off x="7811571" y="160841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83D2C97-5E7B-4462-BD45-0ED382F489E4}"/>
              </a:ext>
            </a:extLst>
          </p:cNvPr>
          <p:cNvGrpSpPr/>
          <p:nvPr/>
        </p:nvGrpSpPr>
        <p:grpSpPr>
          <a:xfrm>
            <a:off x="7766642" y="2619927"/>
            <a:ext cx="647654" cy="889868"/>
            <a:chOff x="7766642" y="2619927"/>
            <a:chExt cx="647654" cy="889868"/>
          </a:xfrm>
        </p:grpSpPr>
        <p:pic>
          <p:nvPicPr>
            <p:cNvPr id="40" name="Imagen 39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CB70CE7D-DAC8-4479-B010-7C551FA4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42" y="2619927"/>
              <a:ext cx="647654" cy="889868"/>
            </a:xfrm>
            <a:prstGeom prst="rect">
              <a:avLst/>
            </a:prstGeom>
          </p:spPr>
        </p:pic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FB168A-911E-4C85-8144-A82814D9BFA0}"/>
                </a:ext>
              </a:extLst>
            </p:cNvPr>
            <p:cNvSpPr/>
            <p:nvPr/>
          </p:nvSpPr>
          <p:spPr>
            <a:xfrm>
              <a:off x="7811571" y="265616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546E015-0C0C-40A9-A2F6-4AAFB79B286E}"/>
              </a:ext>
            </a:extLst>
          </p:cNvPr>
          <p:cNvGrpSpPr/>
          <p:nvPr/>
        </p:nvGrpSpPr>
        <p:grpSpPr>
          <a:xfrm>
            <a:off x="7768996" y="3684088"/>
            <a:ext cx="645300" cy="890230"/>
            <a:chOff x="7768996" y="3684088"/>
            <a:chExt cx="645300" cy="890230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74BEC8A-40E0-4668-A290-A809F0F1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996" y="3684088"/>
              <a:ext cx="645300" cy="890230"/>
            </a:xfrm>
            <a:prstGeom prst="rect">
              <a:avLst/>
            </a:prstGeom>
          </p:spPr>
        </p:pic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F984F69-7611-403C-AF9B-270E4B6A724F}"/>
                </a:ext>
              </a:extLst>
            </p:cNvPr>
            <p:cNvSpPr/>
            <p:nvPr/>
          </p:nvSpPr>
          <p:spPr>
            <a:xfrm>
              <a:off x="7811571" y="37134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574C9CD-44E7-4309-A060-EB27E71CB059}"/>
              </a:ext>
            </a:extLst>
          </p:cNvPr>
          <p:cNvSpPr txBox="1"/>
          <p:nvPr/>
        </p:nvSpPr>
        <p:spPr>
          <a:xfrm>
            <a:off x="8466241" y="16544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Edificis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B90B87D-CFC3-48DD-85BA-B1DFE31A11B9}"/>
              </a:ext>
            </a:extLst>
          </p:cNvPr>
          <p:cNvSpPr txBox="1"/>
          <p:nvPr/>
        </p:nvSpPr>
        <p:spPr>
          <a:xfrm>
            <a:off x="8464425" y="2702212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Museus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jaciments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BDD540-C2CA-44EE-B050-A23473C53CFF}"/>
              </a:ext>
            </a:extLst>
          </p:cNvPr>
          <p:cNvSpPr txBox="1"/>
          <p:nvPr/>
        </p:nvSpPr>
        <p:spPr>
          <a:xfrm>
            <a:off x="8464425" y="3759487"/>
            <a:ext cx="287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Estatues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parcs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3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337</Words>
  <Application>Microsoft Office PowerPoint</Application>
  <PresentationFormat>Panorámica</PresentationFormat>
  <Paragraphs>128</Paragraphs>
  <Slides>28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Segoe Print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Cuch</dc:creator>
  <cp:lastModifiedBy>Joan Cuch</cp:lastModifiedBy>
  <cp:revision>48</cp:revision>
  <dcterms:created xsi:type="dcterms:W3CDTF">2019-02-09T23:31:36Z</dcterms:created>
  <dcterms:modified xsi:type="dcterms:W3CDTF">2019-02-10T11:34:55Z</dcterms:modified>
</cp:coreProperties>
</file>