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rnau\Desktop\NetejatCampa&#241;a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8077200" cy="1673352"/>
          </a:xfrm>
        </p:spPr>
        <p:txBody>
          <a:bodyPr/>
          <a:lstStyle/>
          <a:p>
            <a:r>
              <a:rPr lang="es-ES" dirty="0" err="1" smtClean="0"/>
              <a:t>Neteja’t</a:t>
            </a:r>
            <a:r>
              <a:rPr lang="es-ES" dirty="0" smtClean="0"/>
              <a:t>!</a:t>
            </a:r>
            <a:br>
              <a:rPr lang="es-ES" dirty="0" smtClean="0"/>
            </a:br>
            <a:r>
              <a:rPr lang="es-ES" sz="2800" dirty="0" smtClean="0"/>
              <a:t>Per una </a:t>
            </a:r>
            <a:r>
              <a:rPr lang="es-ES" sz="2800" dirty="0" err="1" smtClean="0"/>
              <a:t>ciutat</a:t>
            </a:r>
            <a:r>
              <a:rPr lang="es-ES" sz="2800" dirty="0" smtClean="0"/>
              <a:t> mes neta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4348" y="3214686"/>
            <a:ext cx="8077200" cy="1499616"/>
          </a:xfrm>
        </p:spPr>
        <p:txBody>
          <a:bodyPr>
            <a:normAutofit/>
          </a:bodyPr>
          <a:lstStyle/>
          <a:p>
            <a:r>
              <a:rPr lang="es-ES" dirty="0" smtClean="0"/>
              <a:t>Arnau </a:t>
            </a:r>
            <a:r>
              <a:rPr lang="es-ES" dirty="0" err="1" smtClean="0"/>
              <a:t>Vigil</a:t>
            </a:r>
            <a:endParaRPr lang="es-ES" dirty="0" smtClean="0"/>
          </a:p>
          <a:p>
            <a:r>
              <a:rPr lang="es-ES" dirty="0" smtClean="0"/>
              <a:t>Gerard Royo</a:t>
            </a:r>
          </a:p>
          <a:p>
            <a:r>
              <a:rPr lang="es-ES" dirty="0" err="1" smtClean="0"/>
              <a:t>Norden</a:t>
            </a:r>
            <a:r>
              <a:rPr lang="es-ES" dirty="0" smtClean="0"/>
              <a:t> </a:t>
            </a:r>
            <a:r>
              <a:rPr lang="es-ES" dirty="0" err="1" smtClean="0"/>
              <a:t>Maachi</a:t>
            </a:r>
            <a:endParaRPr lang="es-ES" dirty="0" smtClean="0"/>
          </a:p>
          <a:p>
            <a:r>
              <a:rPr lang="es-ES" dirty="0" err="1" smtClean="0"/>
              <a:t>Zakariae</a:t>
            </a:r>
            <a:r>
              <a:rPr lang="es-ES" dirty="0" smtClean="0"/>
              <a:t> </a:t>
            </a:r>
            <a:r>
              <a:rPr lang="es-ES" dirty="0" err="1" smtClean="0"/>
              <a:t>Zbakh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NetejatCampaña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Necesitats</a:t>
            </a:r>
            <a:r>
              <a:rPr lang="es-ES" dirty="0" smtClean="0"/>
              <a:t> o </a:t>
            </a:r>
            <a:r>
              <a:rPr lang="es-ES" dirty="0" err="1" smtClean="0"/>
              <a:t>problemes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Exemple</a:t>
            </a:r>
            <a:r>
              <a:rPr lang="es-ES" dirty="0" smtClean="0"/>
              <a:t> </a:t>
            </a:r>
            <a:r>
              <a:rPr lang="es-ES" dirty="0" err="1" smtClean="0"/>
              <a:t>concret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Targets</a:t>
            </a:r>
          </a:p>
          <a:p>
            <a:endParaRPr lang="es-ES" dirty="0" smtClean="0"/>
          </a:p>
          <a:p>
            <a:r>
              <a:rPr lang="es-ES" dirty="0" err="1" smtClean="0"/>
              <a:t>Com</a:t>
            </a:r>
            <a:r>
              <a:rPr lang="es-ES" dirty="0" smtClean="0"/>
              <a:t> afecta a </a:t>
            </a:r>
            <a:r>
              <a:rPr lang="es-ES" dirty="0" err="1" smtClean="0"/>
              <a:t>mataro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Replicable a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pobles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Solucions</a:t>
            </a:r>
            <a:r>
              <a:rPr lang="es-ES" dirty="0" smtClean="0"/>
              <a:t> </a:t>
            </a:r>
            <a:r>
              <a:rPr lang="es-ES" dirty="0" err="1" smtClean="0"/>
              <a:t>proposades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Frase </a:t>
            </a:r>
            <a:r>
              <a:rPr lang="es-ES" dirty="0" err="1" smtClean="0"/>
              <a:t>resum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Tecnologia</a:t>
            </a:r>
            <a:r>
              <a:rPr lang="es-ES" dirty="0" smtClean="0"/>
              <a:t> </a:t>
            </a:r>
            <a:r>
              <a:rPr lang="es-ES" dirty="0" err="1" smtClean="0"/>
              <a:t>clau</a:t>
            </a:r>
            <a:r>
              <a:rPr lang="es-ES" dirty="0" smtClean="0"/>
              <a:t>: </a:t>
            </a:r>
            <a:r>
              <a:rPr lang="es-ES" dirty="0" err="1" smtClean="0"/>
              <a:t>app</a:t>
            </a:r>
            <a:r>
              <a:rPr lang="es-ES" dirty="0" smtClean="0"/>
              <a:t>? Web</a:t>
            </a:r>
            <a:r>
              <a:rPr lang="es-ES" dirty="0" smtClean="0"/>
              <a:t>?...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Funció</a:t>
            </a:r>
            <a:r>
              <a:rPr lang="es-ES" dirty="0" smtClean="0"/>
              <a:t> del </a:t>
            </a:r>
            <a:r>
              <a:rPr lang="es-ES" dirty="0" err="1" smtClean="0"/>
              <a:t>producte</a:t>
            </a:r>
            <a:r>
              <a:rPr lang="es-ES" dirty="0" smtClean="0"/>
              <a:t>: guiar a </a:t>
            </a:r>
            <a:r>
              <a:rPr lang="es-ES" dirty="0" err="1" smtClean="0"/>
              <a:t>usuaris</a:t>
            </a:r>
            <a:r>
              <a:rPr lang="es-ES" dirty="0" smtClean="0"/>
              <a:t>…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Neteja’t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Tecnologia</a:t>
            </a:r>
            <a:r>
              <a:rPr lang="es-ES" dirty="0" smtClean="0"/>
              <a:t> </a:t>
            </a:r>
            <a:r>
              <a:rPr lang="es-ES" dirty="0" err="1" smtClean="0"/>
              <a:t>utilitzada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Descripcio</a:t>
            </a:r>
            <a:r>
              <a:rPr lang="es-ES" dirty="0" smtClean="0"/>
              <a:t> </a:t>
            </a:r>
            <a:r>
              <a:rPr lang="es-ES" dirty="0" err="1" smtClean="0"/>
              <a:t>prototip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Descripcio</a:t>
            </a:r>
            <a:r>
              <a:rPr lang="es-ES" dirty="0" smtClean="0"/>
              <a:t> del </a:t>
            </a:r>
            <a:r>
              <a:rPr lang="es-ES" dirty="0" err="1" smtClean="0"/>
              <a:t>producte</a:t>
            </a:r>
            <a:r>
              <a:rPr lang="es-ES" dirty="0" smtClean="0"/>
              <a:t> </a:t>
            </a:r>
            <a:r>
              <a:rPr lang="es-ES" dirty="0" err="1" smtClean="0"/>
              <a:t>tecnologic</a:t>
            </a:r>
            <a:r>
              <a:rPr lang="es-ES" dirty="0" smtClean="0"/>
              <a:t> </a:t>
            </a:r>
            <a:r>
              <a:rPr lang="es-ES" dirty="0" err="1" smtClean="0"/>
              <a:t>definitiu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334595" y="3244334"/>
            <a:ext cx="487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Bla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Fases de </a:t>
            </a:r>
            <a:r>
              <a:rPr lang="es-ES" dirty="0" err="1" smtClean="0"/>
              <a:t>execucio</a:t>
            </a:r>
            <a:r>
              <a:rPr lang="es-ES" dirty="0" smtClean="0"/>
              <a:t> del </a:t>
            </a:r>
            <a:r>
              <a:rPr lang="es-ES" dirty="0" err="1" smtClean="0"/>
              <a:t>usuari</a:t>
            </a:r>
            <a:r>
              <a:rPr lang="es-ES" dirty="0" smtClean="0"/>
              <a:t>, que fa el primer que entra en la </a:t>
            </a:r>
            <a:r>
              <a:rPr lang="es-ES" dirty="0" err="1" smtClean="0"/>
              <a:t>app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Quins</a:t>
            </a:r>
            <a:r>
              <a:rPr lang="es-ES" dirty="0" smtClean="0"/>
              <a:t> ingresos o quina </a:t>
            </a:r>
            <a:r>
              <a:rPr lang="es-ES" dirty="0" err="1" smtClean="0"/>
              <a:t>sostenibilitat</a:t>
            </a:r>
            <a:r>
              <a:rPr lang="es-ES" dirty="0" smtClean="0"/>
              <a:t> </a:t>
            </a:r>
            <a:r>
              <a:rPr lang="es-ES" dirty="0" err="1" smtClean="0"/>
              <a:t>economica</a:t>
            </a:r>
            <a:r>
              <a:rPr lang="es-ES" dirty="0" smtClean="0"/>
              <a:t> te el </a:t>
            </a:r>
            <a:r>
              <a:rPr lang="es-ES" dirty="0" err="1" smtClean="0"/>
              <a:t>nostre</a:t>
            </a:r>
            <a:r>
              <a:rPr lang="es-ES" dirty="0" smtClean="0"/>
              <a:t> </a:t>
            </a:r>
            <a:r>
              <a:rPr lang="es-ES" dirty="0" err="1" smtClean="0"/>
              <a:t>projecte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517</TotalTime>
  <Words>83</Words>
  <Application>Microsoft Office PowerPoint</Application>
  <PresentationFormat>Presentación en pantalla (4:3)</PresentationFormat>
  <Paragraphs>30</Paragraphs>
  <Slides>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Módulo</vt:lpstr>
      <vt:lpstr>Neteja’t! Per una ciutat mes neta</vt:lpstr>
      <vt:lpstr>Diapositiva 2</vt:lpstr>
      <vt:lpstr>Necesitats o problemes</vt:lpstr>
      <vt:lpstr>Solucions proposades</vt:lpstr>
      <vt:lpstr>Tecnologia utilitzada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Neteja’t! Per una ciutat mes neta</dc:title>
  <dc:creator>arni v</dc:creator>
  <cp:lastModifiedBy>arni v</cp:lastModifiedBy>
  <cp:revision>54</cp:revision>
  <dcterms:created xsi:type="dcterms:W3CDTF">2019-02-09T17:24:09Z</dcterms:created>
  <dcterms:modified xsi:type="dcterms:W3CDTF">2019-02-10T03:31:58Z</dcterms:modified>
</cp:coreProperties>
</file>