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729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39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02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1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957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8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05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72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8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6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8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5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85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41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81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1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CA381C-0752-43A9-BBCD-54802B68AFC3}" type="datetimeFigureOut">
              <a:rPr lang="es-ES" smtClean="0"/>
              <a:t>09/02/2019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4592A2-C618-46B4-8616-82CCCDADF5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4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banc</a:t>
            </a:r>
            <a:r>
              <a:rPr lang="es-ES" dirty="0" smtClean="0"/>
              <a:t> del </a:t>
            </a:r>
            <a:r>
              <a:rPr lang="es-ES" dirty="0" err="1" smtClean="0"/>
              <a:t>coneixement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hardsoft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61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Què</a:t>
            </a:r>
            <a:r>
              <a:rPr lang="es-ES" dirty="0" smtClean="0"/>
              <a:t> </a:t>
            </a:r>
            <a:r>
              <a:rPr lang="es-ES" dirty="0" err="1" smtClean="0"/>
              <a:t>volem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/>
              <a:t>.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97" y="1337733"/>
            <a:ext cx="4942703" cy="3822358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47" y="1719734"/>
            <a:ext cx="6761204" cy="49063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69948" t="36490" r="10485" b="44813"/>
          <a:stretch/>
        </p:blipFill>
        <p:spPr>
          <a:xfrm>
            <a:off x="7109255" y="5588126"/>
            <a:ext cx="1565190" cy="10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248" y="612599"/>
            <a:ext cx="5304611" cy="1456267"/>
          </a:xfrm>
        </p:spPr>
        <p:txBody>
          <a:bodyPr/>
          <a:lstStyle/>
          <a:p>
            <a:r>
              <a:rPr lang="es-ES" dirty="0" err="1" smtClean="0"/>
              <a:t>QUè</a:t>
            </a:r>
            <a:r>
              <a:rPr lang="es-ES" dirty="0" smtClean="0"/>
              <a:t> PROPOSEM.</a:t>
            </a:r>
            <a:endParaRPr lang="es-ES" dirty="0"/>
          </a:p>
        </p:txBody>
      </p:sp>
      <p:pic>
        <p:nvPicPr>
          <p:cNvPr id="4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0" y="2392766"/>
            <a:ext cx="5642920" cy="4363858"/>
          </a:xfrm>
        </p:spPr>
      </p:pic>
      <p:sp>
        <p:nvSpPr>
          <p:cNvPr id="5" name="CuadroTexto 4"/>
          <p:cNvSpPr txBox="1"/>
          <p:nvPr/>
        </p:nvSpPr>
        <p:spPr>
          <a:xfrm>
            <a:off x="817548" y="1676818"/>
            <a:ext cx="57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CONEIXEMENT D’UN, ÉS BENEFICI DE TOTS</a:t>
            </a:r>
            <a:endParaRPr lang="es-ES" dirty="0"/>
          </a:p>
        </p:txBody>
      </p:sp>
      <p:pic>
        <p:nvPicPr>
          <p:cNvPr id="1026" name="Picture 2" descr="Resultado de imagen de conocimien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401" y="4055770"/>
            <a:ext cx="3876019" cy="207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863" y="-84898"/>
            <a:ext cx="3701126" cy="3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</a:t>
            </a:r>
            <a:r>
              <a:rPr lang="es-ES" dirty="0" smtClean="0"/>
              <a:t> </a:t>
            </a:r>
            <a:r>
              <a:rPr lang="es-ES" dirty="0" err="1" smtClean="0"/>
              <a:t>ho</a:t>
            </a:r>
            <a:r>
              <a:rPr lang="es-ES" dirty="0" smtClean="0"/>
              <a:t> </a:t>
            </a:r>
            <a:r>
              <a:rPr lang="es-ES" dirty="0" err="1" smtClean="0"/>
              <a:t>volem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(</a:t>
            </a:r>
            <a:r>
              <a:rPr lang="es-ES" dirty="0" err="1" smtClean="0"/>
              <a:t>possar</a:t>
            </a:r>
            <a:r>
              <a:rPr lang="es-ES" dirty="0" smtClean="0"/>
              <a:t> fotos de la página web i la app)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00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Com</a:t>
            </a:r>
            <a:r>
              <a:rPr lang="es-ES" dirty="0" smtClean="0"/>
              <a:t> es financia</a:t>
            </a:r>
            <a:endParaRPr lang="es-ES" dirty="0"/>
          </a:p>
        </p:txBody>
      </p:sp>
      <p:pic>
        <p:nvPicPr>
          <p:cNvPr id="2052" name="Picture 4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59" y="1876791"/>
            <a:ext cx="7644147" cy="24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premi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043" y="4339905"/>
            <a:ext cx="2266842" cy="226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publicid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1955">
            <a:off x="7148146" y="3068413"/>
            <a:ext cx="4811598" cy="266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66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234</TotalTime>
  <Words>40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El banc del coneixement</vt:lpstr>
      <vt:lpstr>Què volem fer.</vt:lpstr>
      <vt:lpstr>QUè PROPOSEM.</vt:lpstr>
      <vt:lpstr>Com ho volem fer?</vt:lpstr>
      <vt:lpstr>Com es financia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banc del coneixement</dc:title>
  <dc:creator>Jordi Joan</dc:creator>
  <cp:lastModifiedBy>Jordi Joan</cp:lastModifiedBy>
  <cp:revision>12</cp:revision>
  <dcterms:created xsi:type="dcterms:W3CDTF">2019-02-09T19:15:02Z</dcterms:created>
  <dcterms:modified xsi:type="dcterms:W3CDTF">2019-02-10T02:16:20Z</dcterms:modified>
</cp:coreProperties>
</file>