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729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39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02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1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95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8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05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2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8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6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8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5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8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41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81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1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4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banc</a:t>
            </a:r>
            <a:r>
              <a:rPr lang="es-ES" dirty="0" smtClean="0"/>
              <a:t> del </a:t>
            </a:r>
            <a:r>
              <a:rPr lang="es-ES" dirty="0" err="1" smtClean="0"/>
              <a:t>coneixement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hardsoft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61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26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</TotalTime>
  <Words>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El banc del coneixement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banc del coneixement</dc:title>
  <dc:creator>Jordi Joan</dc:creator>
  <cp:lastModifiedBy>Jordi Joan</cp:lastModifiedBy>
  <cp:revision>1</cp:revision>
  <dcterms:created xsi:type="dcterms:W3CDTF">2019-02-09T19:15:02Z</dcterms:created>
  <dcterms:modified xsi:type="dcterms:W3CDTF">2019-02-09T19:21:34Z</dcterms:modified>
</cp:coreProperties>
</file>