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9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02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5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5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5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8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banc</a:t>
            </a:r>
            <a:r>
              <a:rPr lang="es-ES" dirty="0" smtClean="0"/>
              <a:t> del </a:t>
            </a:r>
            <a:r>
              <a:rPr lang="es-ES" dirty="0" err="1" smtClean="0"/>
              <a:t>coneixement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hardsoft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6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Què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97" y="1337733"/>
            <a:ext cx="4942703" cy="3822358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7" y="1719734"/>
            <a:ext cx="6761204" cy="4906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69948" t="36490" r="10485" b="44813"/>
          <a:stretch/>
        </p:blipFill>
        <p:spPr>
          <a:xfrm>
            <a:off x="7109255" y="5588126"/>
            <a:ext cx="1565190" cy="10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946" y="611599"/>
            <a:ext cx="10131425" cy="1456267"/>
          </a:xfrm>
        </p:spPr>
        <p:txBody>
          <a:bodyPr/>
          <a:lstStyle/>
          <a:p>
            <a:r>
              <a:rPr lang="es-ES" dirty="0" smtClean="0"/>
              <a:t>QUE PROPOSEM.</a:t>
            </a:r>
            <a:endParaRPr lang="es-ES" dirty="0"/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" y="2392766"/>
            <a:ext cx="5642920" cy="4363858"/>
          </a:xfrm>
        </p:spPr>
      </p:pic>
      <p:sp>
        <p:nvSpPr>
          <p:cNvPr id="5" name="CuadroTexto 4"/>
          <p:cNvSpPr txBox="1"/>
          <p:nvPr/>
        </p:nvSpPr>
        <p:spPr>
          <a:xfrm>
            <a:off x="1435385" y="1699534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CONEIXEMENT D’UN, ÉS BENEFICI DE TOTS</a:t>
            </a:r>
            <a:endParaRPr lang="es-ES" dirty="0"/>
          </a:p>
        </p:txBody>
      </p:sp>
      <p:pic>
        <p:nvPicPr>
          <p:cNvPr id="1026" name="Picture 2" descr="Resultado de imagen de conocimi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01" y="4055770"/>
            <a:ext cx="3876019" cy="207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63" y="-84898"/>
            <a:ext cx="3701126" cy="3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Cóm</a:t>
            </a:r>
            <a:r>
              <a:rPr lang="es-ES" dirty="0" smtClean="0"/>
              <a:t> </a:t>
            </a:r>
            <a:r>
              <a:rPr lang="es-ES" dirty="0" err="1" smtClean="0"/>
              <a:t>ho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possar</a:t>
            </a:r>
            <a:r>
              <a:rPr lang="es-ES" smtClean="0"/>
              <a:t> fotos)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02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188</TotalTime>
  <Words>30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El banc del coneixement</vt:lpstr>
      <vt:lpstr>Què volem fer.</vt:lpstr>
      <vt:lpstr>QUE PROPOSEM.</vt:lpstr>
      <vt:lpstr>Cóm ho volem fer?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banc del coneixement</dc:title>
  <dc:creator>Jordi Joan</dc:creator>
  <cp:lastModifiedBy>Jordi Joan</cp:lastModifiedBy>
  <cp:revision>8</cp:revision>
  <dcterms:created xsi:type="dcterms:W3CDTF">2019-02-09T19:15:02Z</dcterms:created>
  <dcterms:modified xsi:type="dcterms:W3CDTF">2019-02-10T01:30:30Z</dcterms:modified>
</cp:coreProperties>
</file>