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1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65C06-17CA-7D4D-A18B-5B46C7FE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312718-1F2D-3D45-B1A5-561CD195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D71D5-721E-A04B-8BFE-FB72D35F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E3294-EEA0-2F4A-9A03-B97C88F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0BF04-7580-614F-9771-10797DC8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55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9E294-3C22-484E-8469-6FF58869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AFACE1-1FEA-0F42-8D7D-B8C34020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F61B6-6359-6A49-8FFF-71E768EA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ECA4C-20B8-054B-B22D-B8888F0C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C4F3A-FA1A-244A-9A4C-B4AE8F1D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43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DF1B87-855B-F146-A26B-467907D1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691DCC-5462-8E4A-9831-EF229BFE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56156-DB59-AD40-A7C3-CE1C95A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E6A88-1B27-1044-9A88-9353AAD8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05B09-08F1-9A49-ADCF-E45BE19D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57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BC594-6F33-8246-B6D4-4D974AC2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0F094-35F7-5748-8674-B086B79F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95D60-DDF4-174E-947F-AC2BC6B7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BB457-7C0A-844C-B38F-F777F550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097A8-9ED2-A04D-ADAB-72B0C165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88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423DA-9024-E544-B28A-DE3D3E99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521AE-57EF-0A41-829C-3111036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64DA6-E547-5F49-B171-EE00553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C614F-F4B0-A744-87DA-B01AD8E3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C9C26-69B5-244E-8EE4-778B6625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04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2D637-33A1-044C-BAC0-42707D96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47F13-85F0-B246-8C63-2AE906422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C9CB07-0AD3-AF41-B4F1-EF19D87FF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3DAE9E-23EB-0240-B6FC-485940F5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06C44F-4F5B-0543-8513-C12BE3D2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8179B-7582-DE4A-ABBF-113F1F19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7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430FA-36BE-5141-B2DB-BD14AA6C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8331E-94D1-3A45-93B7-4C40335C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E584CB-9C41-444E-90CE-90369231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A7A6A1-5A09-8A43-BBEE-F1CF2B1EE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71FCC6-7A84-764C-A732-A9A7C747A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BB89EF-4469-4C47-AD89-4DAD498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E4B635-FC68-4441-89CF-1EC19352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1FA8BB-03D3-E142-8154-E4CA9035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85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8C808-8336-814A-B604-730B212C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CCF8B9-C51A-4344-98B3-79D77F69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5F872A-F54E-4443-B0E3-5DF4E2CE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AFAD85-1476-6F4B-9509-581DBEF2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75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23C999-1B0F-AF49-A90F-AB7249E0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3A82E5-5375-6B43-B09D-732F881D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A98024-89EB-B74D-88DA-D5959C62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B747-19E3-F34B-9642-DFECBDD8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40425-77F5-6B44-B358-F1F8117E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32EF5D-0019-7944-BB65-E8A365C0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D2376-2EA0-F341-A803-FE409EDE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ED43E6-6125-4743-9243-72D1F729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BA3E6-7FE4-144F-9E24-8FCA36CB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7898-9C6F-8F4C-A357-FE787B1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CB355F-748A-6048-9D0E-55CD89788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874C51-6112-1E42-9AB8-C3098F15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D7E03-E37D-7D42-9572-231D4664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1B062F-E5A6-2747-AA9A-1B7E5CF3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22F02-38C2-2443-B35A-B3C6A9B6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3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162095-B067-9A44-95E7-1A92E788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69C99-F3E0-4541-8F2A-F335868F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DFAC6-80A9-904D-AA95-05A7DF5A3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9C7C-1686-E94F-B8CF-D66284135B36}" type="datetimeFigureOut">
              <a:rPr lang="es-ES" smtClean="0"/>
              <a:t>10/2/19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1D63F-E590-9347-B9AF-B4286F097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BF86F0-5AB2-7C4A-8311-A6384E6B7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BDD0-0539-2649-9E83-7EDF3A575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2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youtu.be/d4hSUDoeyV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B5F2DE-87C0-7446-AD15-AF5A52B71581}"/>
              </a:ext>
            </a:extLst>
          </p:cNvPr>
          <p:cNvSpPr txBox="1"/>
          <p:nvPr/>
        </p:nvSpPr>
        <p:spPr>
          <a:xfrm>
            <a:off x="0" y="167442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0" dirty="0">
                <a:solidFill>
                  <a:schemeClr val="bg1"/>
                </a:solidFill>
                <a:latin typeface="Corbel" panose="020B05030202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74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446181B7-2EE2-894D-9086-666911B8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3359" y="0"/>
            <a:ext cx="13125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7EB6B80-68BE-D240-ADF7-C26D910E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3F21E-7072-8443-8584-5C3695E8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815" y="1457491"/>
            <a:ext cx="957646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“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Aplicació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de </a:t>
            </a:r>
            <a:r>
              <a:rPr lang="es-ES" sz="4000" b="1" dirty="0" err="1">
                <a:solidFill>
                  <a:srgbClr val="713196"/>
                </a:solidFill>
                <a:latin typeface="Corbel" panose="020B0503020204020204" pitchFamily="34" charset="0"/>
              </a:rPr>
              <a:t>seguretat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, basada en un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model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</a:t>
            </a:r>
            <a:r>
              <a:rPr lang="es-ES" sz="4000" b="1" dirty="0" err="1">
                <a:solidFill>
                  <a:srgbClr val="713196"/>
                </a:solidFill>
                <a:latin typeface="Corbel" panose="020B0503020204020204" pitchFamily="34" charset="0"/>
              </a:rPr>
              <a:t>col·laboratiu</a:t>
            </a:r>
            <a:r>
              <a:rPr lang="es-ES" sz="4000" b="1" dirty="0">
                <a:solidFill>
                  <a:srgbClr val="713196"/>
                </a:solidFill>
                <a:latin typeface="Corbel" panose="020B0503020204020204" pitchFamily="34" charset="0"/>
              </a:rPr>
              <a:t> 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de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participació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</a:t>
            </a:r>
            <a:r>
              <a:rPr lang="es-ES" sz="4000" b="1" dirty="0" err="1">
                <a:solidFill>
                  <a:srgbClr val="713196"/>
                </a:solidFill>
                <a:latin typeface="Corbel" panose="020B0503020204020204" pitchFamily="34" charset="0"/>
              </a:rPr>
              <a:t>ciutadana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, que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pretén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millorar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la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seguretat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dels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ciutadans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de </a:t>
            </a:r>
            <a:r>
              <a:rPr lang="es-ES" sz="4000" b="1" dirty="0">
                <a:solidFill>
                  <a:srgbClr val="713196"/>
                </a:solidFill>
                <a:latin typeface="Corbel" panose="020B0503020204020204" pitchFamily="34" charset="0"/>
              </a:rPr>
              <a:t>Mataró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i per </a:t>
            </a:r>
            <a:r>
              <a:rPr lang="es-ES" sz="4000" dirty="0" err="1">
                <a:solidFill>
                  <a:srgbClr val="713196"/>
                </a:solidFill>
                <a:latin typeface="Corbel" panose="020B0503020204020204" pitchFamily="34" charset="0"/>
              </a:rPr>
              <a:t>extensió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 de </a:t>
            </a:r>
            <a:r>
              <a:rPr lang="es-ES" sz="4000" b="1" dirty="0" err="1">
                <a:solidFill>
                  <a:srgbClr val="713196"/>
                </a:solidFill>
                <a:latin typeface="Corbel" panose="020B0503020204020204" pitchFamily="34" charset="0"/>
              </a:rPr>
              <a:t>l'espai</a:t>
            </a:r>
            <a:r>
              <a:rPr lang="es-ES" sz="4000" b="1" dirty="0">
                <a:solidFill>
                  <a:srgbClr val="713196"/>
                </a:solidFill>
                <a:latin typeface="Corbel" panose="020B0503020204020204" pitchFamily="34" charset="0"/>
              </a:rPr>
              <a:t> </a:t>
            </a:r>
            <a:r>
              <a:rPr lang="es-ES" sz="4000" b="1" dirty="0" err="1">
                <a:solidFill>
                  <a:srgbClr val="713196"/>
                </a:solidFill>
                <a:latin typeface="Corbel" panose="020B0503020204020204" pitchFamily="34" charset="0"/>
              </a:rPr>
              <a:t>públic</a:t>
            </a:r>
            <a:r>
              <a:rPr lang="es-ES" sz="4000" dirty="0">
                <a:solidFill>
                  <a:srgbClr val="713196"/>
                </a:solidFill>
                <a:latin typeface="Corbel" panose="020B0503020204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7035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3D728ED-6FCA-FD46-802B-2546F7E6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9" r="23255"/>
          <a:stretch/>
        </p:blipFill>
        <p:spPr>
          <a:xfrm>
            <a:off x="6861179" y="0"/>
            <a:ext cx="3669476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BFB1C7-8D86-3447-9029-091A802DD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35" r="25195" b="3477"/>
          <a:stretch/>
        </p:blipFill>
        <p:spPr>
          <a:xfrm>
            <a:off x="1914526" y="1"/>
            <a:ext cx="3543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FB5241-CFD8-D641-B3D9-D863960C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1" r="21171"/>
          <a:stretch/>
        </p:blipFill>
        <p:spPr>
          <a:xfrm>
            <a:off x="6619325" y="185738"/>
            <a:ext cx="3722598" cy="66147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519E69-80BE-DD45-82E9-6A80E1F41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8" r="26227"/>
          <a:stretch/>
        </p:blipFill>
        <p:spPr>
          <a:xfrm>
            <a:off x="1954975" y="185738"/>
            <a:ext cx="3431412" cy="66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1964C5-0245-B442-907F-B104A3F77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" t="9176" r="7662" b="8745"/>
          <a:stretch/>
        </p:blipFill>
        <p:spPr>
          <a:xfrm>
            <a:off x="415637" y="1252846"/>
            <a:ext cx="5486398" cy="42842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A4439E-18E1-8D46-AEE9-4DC5DB84B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1" t="8859" r="4859"/>
          <a:stretch/>
        </p:blipFill>
        <p:spPr>
          <a:xfrm>
            <a:off x="6115792" y="1252846"/>
            <a:ext cx="5753167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2C3508D-8D01-9A4B-B098-92635FFA2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40" b="20519"/>
          <a:stretch/>
        </p:blipFill>
        <p:spPr>
          <a:xfrm>
            <a:off x="1652952" y="581891"/>
            <a:ext cx="8845825" cy="52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3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</Words>
  <Application>Microsoft Macintosh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Mas</dc:creator>
  <cp:lastModifiedBy>Cristina Mas</cp:lastModifiedBy>
  <cp:revision>6</cp:revision>
  <dcterms:created xsi:type="dcterms:W3CDTF">2019-02-10T09:49:01Z</dcterms:created>
  <dcterms:modified xsi:type="dcterms:W3CDTF">2019-02-10T10:53:08Z</dcterms:modified>
</cp:coreProperties>
</file>